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5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6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818" r:id="rId2"/>
    <p:sldMasterId id="2147483830" r:id="rId3"/>
    <p:sldMasterId id="2147483865" r:id="rId4"/>
    <p:sldMasterId id="2147483880" r:id="rId5"/>
    <p:sldMasterId id="2147484019" r:id="rId6"/>
    <p:sldMasterId id="2147484034" r:id="rId7"/>
  </p:sldMasterIdLst>
  <p:notesMasterIdLst>
    <p:notesMasterId r:id="rId29"/>
  </p:notesMasterIdLst>
  <p:sldIdLst>
    <p:sldId id="2147474636" r:id="rId8"/>
    <p:sldId id="260" r:id="rId9"/>
    <p:sldId id="2147480868" r:id="rId10"/>
    <p:sldId id="2147480943" r:id="rId11"/>
    <p:sldId id="2147480927" r:id="rId12"/>
    <p:sldId id="2147480944" r:id="rId13"/>
    <p:sldId id="2147480945" r:id="rId14"/>
    <p:sldId id="2147480946" r:id="rId15"/>
    <p:sldId id="2147480867" r:id="rId16"/>
    <p:sldId id="2147480948" r:id="rId17"/>
    <p:sldId id="2147480947" r:id="rId18"/>
    <p:sldId id="2147480949" r:id="rId19"/>
    <p:sldId id="2147480950" r:id="rId20"/>
    <p:sldId id="2147480951" r:id="rId21"/>
    <p:sldId id="2146847385" r:id="rId22"/>
    <p:sldId id="2147474643" r:id="rId23"/>
    <p:sldId id="2147474645" r:id="rId24"/>
    <p:sldId id="2147474649" r:id="rId25"/>
    <p:sldId id="2147474646" r:id="rId26"/>
    <p:sldId id="2147474647" r:id="rId27"/>
    <p:sldId id="2147474648" r:id="rId2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60389C-566A-4E26-AACD-F359F2389002}">
          <p14:sldIdLst>
            <p14:sldId id="2147474636"/>
            <p14:sldId id="260"/>
            <p14:sldId id="2147480868"/>
            <p14:sldId id="2147480943"/>
            <p14:sldId id="2147480927"/>
            <p14:sldId id="2147480944"/>
            <p14:sldId id="2147480945"/>
            <p14:sldId id="2147480946"/>
            <p14:sldId id="2147480867"/>
            <p14:sldId id="2147480948"/>
            <p14:sldId id="2147480947"/>
            <p14:sldId id="2147480949"/>
            <p14:sldId id="2147480950"/>
            <p14:sldId id="2147480951"/>
          </p14:sldIdLst>
        </p14:section>
        <p14:section name="Archive" id="{0902D2FE-7456-4613-ACF1-1A70B90BF757}">
          <p14:sldIdLst/>
        </p14:section>
        <p14:section name="Slides Design" id="{EA24962F-9966-4DE0-95D1-9D2D29C3946E}">
          <p14:sldIdLst>
            <p14:sldId id="2146847385"/>
            <p14:sldId id="2147474643"/>
            <p14:sldId id="2147474645"/>
            <p14:sldId id="2147474649"/>
            <p14:sldId id="2147474646"/>
            <p14:sldId id="2147474647"/>
            <p14:sldId id="21474746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AF5"/>
    <a:srgbClr val="32101F"/>
    <a:srgbClr val="0B141F"/>
    <a:srgbClr val="01618F"/>
    <a:srgbClr val="004C7E"/>
    <a:srgbClr val="3C15C1"/>
    <a:srgbClr val="4F6597"/>
    <a:srgbClr val="201A11"/>
    <a:srgbClr val="378B4E"/>
    <a:srgbClr val="FF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/>
    <p:restoredTop sz="82204" autoAdjust="0"/>
  </p:normalViewPr>
  <p:slideViewPr>
    <p:cSldViewPr snapToGrid="0">
      <p:cViewPr>
        <p:scale>
          <a:sx n="110" d="100"/>
          <a:sy n="110" d="100"/>
        </p:scale>
        <p:origin x="10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EE5DA-F068-49C7-A0A0-5481152622E2}" type="datetimeFigureOut">
              <a:rPr lang="en-NL" smtClean="0"/>
              <a:t>11/3/25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EF26D-64AD-452A-8B23-D836BE7A9E4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188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  <a:p>
            <a:r>
              <a:rPr lang="en-BE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178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2316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126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BF1B8-BE88-AE1E-4B49-491DC831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8481FE-91CC-2563-A739-C234E94ED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D4B84-3414-7D2F-8F0B-1477CA5F8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BFAE1-588B-522B-05C1-B70FEA745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346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DF3C2-2549-2EDD-3A73-1F600FA4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71040-B550-1DA0-0C2A-DE1B2626B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01F4D-7B22-40E5-CC82-4C677FC6B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CDD47-093C-F0B7-E369-B2D7C385E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4884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4545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8980C-03A8-62E0-0BED-1382A8078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ACDA03-3DD6-25A8-29AF-2FE44328F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5FC49-FD0C-A20D-0574-433C53A28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B8DAA-E586-81E5-636F-84393620F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1646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14.svg"/><Relationship Id="rId7" Type="http://schemas.openxmlformats.org/officeDocument/2006/relationships/image" Target="../media/image4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4.pn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3F50-D154-9796-6B16-DBA5E8209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2F3F-9925-B8CA-8E87-6F1F71AB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74FC6-B1F1-00A6-5563-AA8A755A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0F9BA-D802-A965-6DB8-530C009F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D0126-1457-715E-7CB9-48FC57A8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665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1517-43B0-69F4-7F64-47E5ABDF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167480-7BD2-E907-69DD-240ADF2A8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24AE7-4614-C04E-591B-B82F995F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041DA-1A7F-76C7-D110-18B10246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C274C-8646-F14B-90AC-DF8FE10B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65010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Vrije vorm 80">
            <a:extLst>
              <a:ext uri="{FF2B5EF4-FFF2-40B4-BE49-F238E27FC236}">
                <a16:creationId xmlns:a16="http://schemas.microsoft.com/office/drawing/2014/main" id="{60ECCC5A-33F7-6380-5626-675B110AB729}"/>
              </a:ext>
            </a:extLst>
          </p:cNvPr>
          <p:cNvSpPr/>
          <p:nvPr userDrawn="1"/>
        </p:nvSpPr>
        <p:spPr>
          <a:xfrm>
            <a:off x="2" y="-274"/>
            <a:ext cx="5887031" cy="6858572"/>
          </a:xfrm>
          <a:custGeom>
            <a:avLst/>
            <a:gdLst>
              <a:gd name="connsiteX0" fmla="*/ 0 w 5887031"/>
              <a:gd name="connsiteY0" fmla="*/ 0 h 6858572"/>
              <a:gd name="connsiteX1" fmla="*/ 4531552 w 5887031"/>
              <a:gd name="connsiteY1" fmla="*/ 276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7031" h="6858572">
                <a:moveTo>
                  <a:pt x="0" y="0"/>
                </a:moveTo>
                <a:lnTo>
                  <a:pt x="4531552" y="276"/>
                </a:lnTo>
                <a:cubicBezTo>
                  <a:pt x="4192495" y="1703042"/>
                  <a:pt x="5750997" y="1978387"/>
                  <a:pt x="5878144" y="3252581"/>
                </a:cubicBezTo>
                <a:cubicBezTo>
                  <a:pt x="6011069" y="4587835"/>
                  <a:pt x="4606683" y="5582074"/>
                  <a:pt x="4749241" y="6858572"/>
                </a:cubicBezTo>
                <a:lnTo>
                  <a:pt x="0" y="6858295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634" y="728663"/>
            <a:ext cx="519704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0DA6EB9-BFDA-D1D1-ACA4-70C8FF219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4779104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49251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633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D72306-E4AB-6663-9E57-58B3A1DCA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6" y="734312"/>
            <a:ext cx="4798100" cy="900112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32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NL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F670E2CA-01AA-153C-E0D8-41ACDC56B07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AEA3ADA3-94C3-1DC8-CD79-F57C27127D8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2B471548-1191-B97C-AD53-54B0E17CA74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hoek 319">
              <a:extLst>
                <a:ext uri="{FF2B5EF4-FFF2-40B4-BE49-F238E27FC236}">
                  <a16:creationId xmlns:a16="http://schemas.microsoft.com/office/drawing/2014/main" id="{D1DAC3F0-8ACF-167F-6780-B374E78E6E0A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" name="Ovaal 320">
              <a:extLst>
                <a:ext uri="{FF2B5EF4-FFF2-40B4-BE49-F238E27FC236}">
                  <a16:creationId xmlns:a16="http://schemas.microsoft.com/office/drawing/2014/main" id="{8DB57C36-016E-40C9-4070-7EE5BAB8C90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" name="Rechthoek 328">
              <a:extLst>
                <a:ext uri="{FF2B5EF4-FFF2-40B4-BE49-F238E27FC236}">
                  <a16:creationId xmlns:a16="http://schemas.microsoft.com/office/drawing/2014/main" id="{26773D75-6F67-75DC-417A-FD8A91ECEAB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3" name="Rechthoek 180">
              <a:extLst>
                <a:ext uri="{FF2B5EF4-FFF2-40B4-BE49-F238E27FC236}">
                  <a16:creationId xmlns:a16="http://schemas.microsoft.com/office/drawing/2014/main" id="{FFC60455-2D57-5C4C-513F-48CBCB51475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0" name="Ovaal 182">
              <a:extLst>
                <a:ext uri="{FF2B5EF4-FFF2-40B4-BE49-F238E27FC236}">
                  <a16:creationId xmlns:a16="http://schemas.microsoft.com/office/drawing/2014/main" id="{981F8129-657C-CA97-1783-33AF28E664B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183">
              <a:extLst>
                <a:ext uri="{FF2B5EF4-FFF2-40B4-BE49-F238E27FC236}">
                  <a16:creationId xmlns:a16="http://schemas.microsoft.com/office/drawing/2014/main" id="{199BAB6B-2431-A1FE-DE72-A293F09A4D0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3" name="Ovaal 185">
              <a:extLst>
                <a:ext uri="{FF2B5EF4-FFF2-40B4-BE49-F238E27FC236}">
                  <a16:creationId xmlns:a16="http://schemas.microsoft.com/office/drawing/2014/main" id="{0E6E10EB-1643-B12B-D280-390CF7A1C4A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186">
              <a:extLst>
                <a:ext uri="{FF2B5EF4-FFF2-40B4-BE49-F238E27FC236}">
                  <a16:creationId xmlns:a16="http://schemas.microsoft.com/office/drawing/2014/main" id="{A2A6EB9B-F877-B8CC-CF86-10FC22A3949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5" name="Ovaal 188">
              <a:extLst>
                <a:ext uri="{FF2B5EF4-FFF2-40B4-BE49-F238E27FC236}">
                  <a16:creationId xmlns:a16="http://schemas.microsoft.com/office/drawing/2014/main" id="{FC5FEFA2-0EAF-565B-0AF7-57208520D33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189">
              <a:extLst>
                <a:ext uri="{FF2B5EF4-FFF2-40B4-BE49-F238E27FC236}">
                  <a16:creationId xmlns:a16="http://schemas.microsoft.com/office/drawing/2014/main" id="{B5BA39FA-9F75-614A-2BA6-F6CEBA77FC7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7" name="Ovaal 191">
              <a:extLst>
                <a:ext uri="{FF2B5EF4-FFF2-40B4-BE49-F238E27FC236}">
                  <a16:creationId xmlns:a16="http://schemas.microsoft.com/office/drawing/2014/main" id="{B928C539-6BA8-D319-E4CE-22EC2614FCD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192">
              <a:extLst>
                <a:ext uri="{FF2B5EF4-FFF2-40B4-BE49-F238E27FC236}">
                  <a16:creationId xmlns:a16="http://schemas.microsoft.com/office/drawing/2014/main" id="{67B22A68-5857-C58C-CD0F-47E12AD6EDE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9" name="Ovaal 195">
              <a:extLst>
                <a:ext uri="{FF2B5EF4-FFF2-40B4-BE49-F238E27FC236}">
                  <a16:creationId xmlns:a16="http://schemas.microsoft.com/office/drawing/2014/main" id="{516E5177-22D7-7F3C-91B8-FBAC723D5E2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196">
              <a:extLst>
                <a:ext uri="{FF2B5EF4-FFF2-40B4-BE49-F238E27FC236}">
                  <a16:creationId xmlns:a16="http://schemas.microsoft.com/office/drawing/2014/main" id="{F434AA72-5FDA-7129-468B-DD622D1710F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1" name="Ovaal 197">
              <a:extLst>
                <a:ext uri="{FF2B5EF4-FFF2-40B4-BE49-F238E27FC236}">
                  <a16:creationId xmlns:a16="http://schemas.microsoft.com/office/drawing/2014/main" id="{BCCDE42C-A91A-7B77-2805-2C4D8991428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198">
              <a:extLst>
                <a:ext uri="{FF2B5EF4-FFF2-40B4-BE49-F238E27FC236}">
                  <a16:creationId xmlns:a16="http://schemas.microsoft.com/office/drawing/2014/main" id="{EDF7532C-8114-04F1-FCE1-9C1C86F4D23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3" name="Ovaal 200">
              <a:extLst>
                <a:ext uri="{FF2B5EF4-FFF2-40B4-BE49-F238E27FC236}">
                  <a16:creationId xmlns:a16="http://schemas.microsoft.com/office/drawing/2014/main" id="{2A328780-C3C3-B6D9-5DBC-E68DB30C5B6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202">
              <a:extLst>
                <a:ext uri="{FF2B5EF4-FFF2-40B4-BE49-F238E27FC236}">
                  <a16:creationId xmlns:a16="http://schemas.microsoft.com/office/drawing/2014/main" id="{F49BA902-B554-FD93-ECEF-E6C0B517DD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5" name="Rechthoek 331">
              <a:extLst>
                <a:ext uri="{FF2B5EF4-FFF2-40B4-BE49-F238E27FC236}">
                  <a16:creationId xmlns:a16="http://schemas.microsoft.com/office/drawing/2014/main" id="{43E77AD7-7E18-DCA7-7B55-5F4A906DF24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3802E37E-A73E-53BA-F0B4-8F872F146E1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">
                <a:extLst>
                  <a:ext uri="{FF2B5EF4-FFF2-40B4-BE49-F238E27FC236}">
                    <a16:creationId xmlns:a16="http://schemas.microsoft.com/office/drawing/2014/main" id="{8742E9AE-3E4A-4F4B-9D26-428025A0822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4490AFC7-6175-6533-931A-17E72C98E44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2A7B950E-E1D7-2CE1-F002-7BFB4120E35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35">
                <a:extLst>
                  <a:ext uri="{FF2B5EF4-FFF2-40B4-BE49-F238E27FC236}">
                    <a16:creationId xmlns:a16="http://schemas.microsoft.com/office/drawing/2014/main" id="{1CBF0EB1-20A3-916C-0020-71C34CEAF64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37">
                <a:extLst>
                  <a:ext uri="{FF2B5EF4-FFF2-40B4-BE49-F238E27FC236}">
                    <a16:creationId xmlns:a16="http://schemas.microsoft.com/office/drawing/2014/main" id="{64E3F03C-5FB7-970E-82A2-0CCCF9DE564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230">
                <a:extLst>
                  <a:ext uri="{FF2B5EF4-FFF2-40B4-BE49-F238E27FC236}">
                    <a16:creationId xmlns:a16="http://schemas.microsoft.com/office/drawing/2014/main" id="{33BC7EB3-FAFA-2577-3482-9254D8B156E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232">
                  <a:extLst>
                    <a:ext uri="{FF2B5EF4-FFF2-40B4-BE49-F238E27FC236}">
                      <a16:creationId xmlns:a16="http://schemas.microsoft.com/office/drawing/2014/main" id="{788C097B-64A4-DD60-7654-2A494D0F9CD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234">
                    <a:extLst>
                      <a:ext uri="{FF2B5EF4-FFF2-40B4-BE49-F238E27FC236}">
                        <a16:creationId xmlns:a16="http://schemas.microsoft.com/office/drawing/2014/main" id="{B4EEE808-A038-6E64-7DA4-DE55116A1B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5">
                    <a:extLst>
                      <a:ext uri="{FF2B5EF4-FFF2-40B4-BE49-F238E27FC236}">
                        <a16:creationId xmlns:a16="http://schemas.microsoft.com/office/drawing/2014/main" id="{A1EF1D1C-6901-0DFE-F3B1-5ECBEE7094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6">
                    <a:extLst>
                      <a:ext uri="{FF2B5EF4-FFF2-40B4-BE49-F238E27FC236}">
                        <a16:creationId xmlns:a16="http://schemas.microsoft.com/office/drawing/2014/main" id="{30A5C58F-A7C0-8FC4-323C-8978E57355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7">
                    <a:extLst>
                      <a:ext uri="{FF2B5EF4-FFF2-40B4-BE49-F238E27FC236}">
                        <a16:creationId xmlns:a16="http://schemas.microsoft.com/office/drawing/2014/main" id="{789C46F7-5864-376D-EE3F-8E7356D607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8">
                    <a:extLst>
                      <a:ext uri="{FF2B5EF4-FFF2-40B4-BE49-F238E27FC236}">
                        <a16:creationId xmlns:a16="http://schemas.microsoft.com/office/drawing/2014/main" id="{8D4882DB-80DC-7461-192C-485E4C98E3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233">
                  <a:extLst>
                    <a:ext uri="{FF2B5EF4-FFF2-40B4-BE49-F238E27FC236}">
                      <a16:creationId xmlns:a16="http://schemas.microsoft.com/office/drawing/2014/main" id="{232FC270-784D-1F3F-5776-82101B8E7FD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239">
                <a:extLst>
                  <a:ext uri="{FF2B5EF4-FFF2-40B4-BE49-F238E27FC236}">
                    <a16:creationId xmlns:a16="http://schemas.microsoft.com/office/drawing/2014/main" id="{F0E2DC49-D0C9-E95A-1427-7B8EF954D4B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241">
                  <a:extLst>
                    <a:ext uri="{FF2B5EF4-FFF2-40B4-BE49-F238E27FC236}">
                      <a16:creationId xmlns:a16="http://schemas.microsoft.com/office/drawing/2014/main" id="{20921F61-EA7A-EE7C-C5B9-8E1FF252E14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43">
                    <a:extLst>
                      <a:ext uri="{FF2B5EF4-FFF2-40B4-BE49-F238E27FC236}">
                        <a16:creationId xmlns:a16="http://schemas.microsoft.com/office/drawing/2014/main" id="{AF3D55A7-F2E9-B671-E340-BFF4CAF989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4">
                    <a:extLst>
                      <a:ext uri="{FF2B5EF4-FFF2-40B4-BE49-F238E27FC236}">
                        <a16:creationId xmlns:a16="http://schemas.microsoft.com/office/drawing/2014/main" id="{6B91090C-AEEE-8B33-2C8A-AA2C3A2733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5">
                    <a:extLst>
                      <a:ext uri="{FF2B5EF4-FFF2-40B4-BE49-F238E27FC236}">
                        <a16:creationId xmlns:a16="http://schemas.microsoft.com/office/drawing/2014/main" id="{B9ABD6AC-145A-8E11-B69B-FF17510C14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6">
                    <a:extLst>
                      <a:ext uri="{FF2B5EF4-FFF2-40B4-BE49-F238E27FC236}">
                        <a16:creationId xmlns:a16="http://schemas.microsoft.com/office/drawing/2014/main" id="{ADA97967-CCFD-CCD0-A743-0F17540EC7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7">
                    <a:extLst>
                      <a:ext uri="{FF2B5EF4-FFF2-40B4-BE49-F238E27FC236}">
                        <a16:creationId xmlns:a16="http://schemas.microsoft.com/office/drawing/2014/main" id="{1838F361-471E-8BF3-303B-A568029344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42">
                  <a:extLst>
                    <a:ext uri="{FF2B5EF4-FFF2-40B4-BE49-F238E27FC236}">
                      <a16:creationId xmlns:a16="http://schemas.microsoft.com/office/drawing/2014/main" id="{C5A59A2A-7278-39DF-CA4E-F2896AFAA60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340">
                <a:extLst>
                  <a:ext uri="{FF2B5EF4-FFF2-40B4-BE49-F238E27FC236}">
                    <a16:creationId xmlns:a16="http://schemas.microsoft.com/office/drawing/2014/main" id="{AB9D3BE7-AE4C-ECDE-E0F7-7073AC4497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341">
                <a:extLst>
                  <a:ext uri="{FF2B5EF4-FFF2-40B4-BE49-F238E27FC236}">
                    <a16:creationId xmlns:a16="http://schemas.microsoft.com/office/drawing/2014/main" id="{F66C60E8-E00D-AC0E-57E8-B018AE194C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344">
                <a:extLst>
                  <a:ext uri="{FF2B5EF4-FFF2-40B4-BE49-F238E27FC236}">
                    <a16:creationId xmlns:a16="http://schemas.microsoft.com/office/drawing/2014/main" id="{7CC044EE-FFFF-ECD9-C336-C27132F4F75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345">
                <a:extLst>
                  <a:ext uri="{FF2B5EF4-FFF2-40B4-BE49-F238E27FC236}">
                    <a16:creationId xmlns:a16="http://schemas.microsoft.com/office/drawing/2014/main" id="{68D25147-3DB9-9F3B-9A8D-CD04705FD29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1">
                <a:extLst>
                  <a:ext uri="{FF2B5EF4-FFF2-40B4-BE49-F238E27FC236}">
                    <a16:creationId xmlns:a16="http://schemas.microsoft.com/office/drawing/2014/main" id="{8A38EC45-61E6-F390-3039-3FE57639C9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346">
                  <a:extLst>
                    <a:ext uri="{FF2B5EF4-FFF2-40B4-BE49-F238E27FC236}">
                      <a16:creationId xmlns:a16="http://schemas.microsoft.com/office/drawing/2014/main" id="{A68172E0-19AF-7FCC-AB96-F9FBD3086D5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6">
                  <a:extLst>
                    <a:ext uri="{FF2B5EF4-FFF2-40B4-BE49-F238E27FC236}">
                      <a16:creationId xmlns:a16="http://schemas.microsoft.com/office/drawing/2014/main" id="{7D2D64C3-B99A-FDDF-BCC8-522E9A8661A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225">
                    <a:extLst>
                      <a:ext uri="{FF2B5EF4-FFF2-40B4-BE49-F238E27FC236}">
                        <a16:creationId xmlns:a16="http://schemas.microsoft.com/office/drawing/2014/main" id="{2CC99D4B-76D6-48D3-B63E-94D0871EB0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6">
                    <a:extLst>
                      <a:ext uri="{FF2B5EF4-FFF2-40B4-BE49-F238E27FC236}">
                        <a16:creationId xmlns:a16="http://schemas.microsoft.com/office/drawing/2014/main" id="{D7FD02C4-3373-4103-5D00-61729DE7AD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7">
                    <a:extLst>
                      <a:ext uri="{FF2B5EF4-FFF2-40B4-BE49-F238E27FC236}">
                        <a16:creationId xmlns:a16="http://schemas.microsoft.com/office/drawing/2014/main" id="{9EB203A0-68DD-ED48-8AE1-2B530D23DC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8">
                    <a:extLst>
                      <a:ext uri="{FF2B5EF4-FFF2-40B4-BE49-F238E27FC236}">
                        <a16:creationId xmlns:a16="http://schemas.microsoft.com/office/drawing/2014/main" id="{5A936ECD-EEC4-E742-A679-8B0DC17145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9">
                    <a:extLst>
                      <a:ext uri="{FF2B5EF4-FFF2-40B4-BE49-F238E27FC236}">
                        <a16:creationId xmlns:a16="http://schemas.microsoft.com/office/drawing/2014/main" id="{783A9B58-8926-B99A-A79B-836EB723C7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217">
                  <a:extLst>
                    <a:ext uri="{FF2B5EF4-FFF2-40B4-BE49-F238E27FC236}">
                      <a16:creationId xmlns:a16="http://schemas.microsoft.com/office/drawing/2014/main" id="{ADF3E847-41D3-A48C-211D-B9224519855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9">
                <a:extLst>
                  <a:ext uri="{FF2B5EF4-FFF2-40B4-BE49-F238E27FC236}">
                    <a16:creationId xmlns:a16="http://schemas.microsoft.com/office/drawing/2014/main" id="{49D08FC5-D6AC-40B9-6C11-27ED0543729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357">
                  <a:extLst>
                    <a:ext uri="{FF2B5EF4-FFF2-40B4-BE49-F238E27FC236}">
                      <a16:creationId xmlns:a16="http://schemas.microsoft.com/office/drawing/2014/main" id="{4B75A1F3-3BDE-8E6A-013B-0F0855C3A43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5">
                  <a:extLst>
                    <a:ext uri="{FF2B5EF4-FFF2-40B4-BE49-F238E27FC236}">
                      <a16:creationId xmlns:a16="http://schemas.microsoft.com/office/drawing/2014/main" id="{136805F0-8F95-838A-0543-8FE5EB476FF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220">
                    <a:extLst>
                      <a:ext uri="{FF2B5EF4-FFF2-40B4-BE49-F238E27FC236}">
                        <a16:creationId xmlns:a16="http://schemas.microsoft.com/office/drawing/2014/main" id="{2E5EFF2D-79C2-AC32-E12E-C01B1F78B1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1">
                    <a:extLst>
                      <a:ext uri="{FF2B5EF4-FFF2-40B4-BE49-F238E27FC236}">
                        <a16:creationId xmlns:a16="http://schemas.microsoft.com/office/drawing/2014/main" id="{BCC40E40-B501-C9EB-FC79-8109B40551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2">
                    <a:extLst>
                      <a:ext uri="{FF2B5EF4-FFF2-40B4-BE49-F238E27FC236}">
                        <a16:creationId xmlns:a16="http://schemas.microsoft.com/office/drawing/2014/main" id="{CFF03120-9B86-82A9-8473-1B5CA29E1B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3">
                    <a:extLst>
                      <a:ext uri="{FF2B5EF4-FFF2-40B4-BE49-F238E27FC236}">
                        <a16:creationId xmlns:a16="http://schemas.microsoft.com/office/drawing/2014/main" id="{A99BE2D4-C348-C0F0-A372-0D253A353B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4">
                    <a:extLst>
                      <a:ext uri="{FF2B5EF4-FFF2-40B4-BE49-F238E27FC236}">
                        <a16:creationId xmlns:a16="http://schemas.microsoft.com/office/drawing/2014/main" id="{48FB9D80-895E-7DE9-8C3F-75FFD43D0B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219">
                  <a:extLst>
                    <a:ext uri="{FF2B5EF4-FFF2-40B4-BE49-F238E27FC236}">
                      <a16:creationId xmlns:a16="http://schemas.microsoft.com/office/drawing/2014/main" id="{10A4EA04-0871-D425-CAD7-B35C34F4DF9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059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4E93FF9-49E6-E879-15C9-4F08EC9CADD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03263" y="1808163"/>
            <a:ext cx="499341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982659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0" name="Graphic 5">
            <a:extLst>
              <a:ext uri="{FF2B5EF4-FFF2-40B4-BE49-F238E27FC236}">
                <a16:creationId xmlns:a16="http://schemas.microsoft.com/office/drawing/2014/main" id="{EF9AF8FE-D93D-37B6-1577-9BBB140B60AD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878E4CB0-3BEE-D493-8504-BB10DB3B6A42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C2DA8516-CD71-C312-4394-F759582C86A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30A0F798-250E-22BF-D1FA-6A6A78761EC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06B13436-888E-7AE9-D94E-9EADD9C7465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1" name="Ovaal 320">
              <a:extLst>
                <a:ext uri="{FF2B5EF4-FFF2-40B4-BE49-F238E27FC236}">
                  <a16:creationId xmlns:a16="http://schemas.microsoft.com/office/drawing/2014/main" id="{A1E3EBB2-4FB4-5C49-2EE8-616F9026C70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B96FDC2E-E378-554A-557A-452390B822B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180">
              <a:extLst>
                <a:ext uri="{FF2B5EF4-FFF2-40B4-BE49-F238E27FC236}">
                  <a16:creationId xmlns:a16="http://schemas.microsoft.com/office/drawing/2014/main" id="{3FA7DC86-CBD4-710D-B8C5-3E90A801586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1" name="Ovaal 182">
              <a:extLst>
                <a:ext uri="{FF2B5EF4-FFF2-40B4-BE49-F238E27FC236}">
                  <a16:creationId xmlns:a16="http://schemas.microsoft.com/office/drawing/2014/main" id="{2FB3EACF-10BE-2739-40E5-18EF4D0F61E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183">
              <a:extLst>
                <a:ext uri="{FF2B5EF4-FFF2-40B4-BE49-F238E27FC236}">
                  <a16:creationId xmlns:a16="http://schemas.microsoft.com/office/drawing/2014/main" id="{F66612A4-0EBB-7A4D-4330-B404986B1A0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3" name="Ovaal 185">
              <a:extLst>
                <a:ext uri="{FF2B5EF4-FFF2-40B4-BE49-F238E27FC236}">
                  <a16:creationId xmlns:a16="http://schemas.microsoft.com/office/drawing/2014/main" id="{76B4C02A-37C4-0BC7-93C9-DE988C9C005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186">
              <a:extLst>
                <a:ext uri="{FF2B5EF4-FFF2-40B4-BE49-F238E27FC236}">
                  <a16:creationId xmlns:a16="http://schemas.microsoft.com/office/drawing/2014/main" id="{23CC6188-50E5-6401-A439-CF7D23291CF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5" name="Ovaal 188">
              <a:extLst>
                <a:ext uri="{FF2B5EF4-FFF2-40B4-BE49-F238E27FC236}">
                  <a16:creationId xmlns:a16="http://schemas.microsoft.com/office/drawing/2014/main" id="{AC71FE46-A573-BE33-6508-766D5B4E03F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189">
              <a:extLst>
                <a:ext uri="{FF2B5EF4-FFF2-40B4-BE49-F238E27FC236}">
                  <a16:creationId xmlns:a16="http://schemas.microsoft.com/office/drawing/2014/main" id="{C99EB01A-837E-862C-AD82-D71EC2225DCB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7" name="Ovaal 191">
              <a:extLst>
                <a:ext uri="{FF2B5EF4-FFF2-40B4-BE49-F238E27FC236}">
                  <a16:creationId xmlns:a16="http://schemas.microsoft.com/office/drawing/2014/main" id="{4043E17A-14A8-01F2-D06A-BF5F2018F263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192">
              <a:extLst>
                <a:ext uri="{FF2B5EF4-FFF2-40B4-BE49-F238E27FC236}">
                  <a16:creationId xmlns:a16="http://schemas.microsoft.com/office/drawing/2014/main" id="{ED72ECF7-8C49-972E-2EFB-41D31262283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9" name="Ovaal 195">
              <a:extLst>
                <a:ext uri="{FF2B5EF4-FFF2-40B4-BE49-F238E27FC236}">
                  <a16:creationId xmlns:a16="http://schemas.microsoft.com/office/drawing/2014/main" id="{F5457835-B64E-7BBC-BC75-536DC1C08A9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196">
              <a:extLst>
                <a:ext uri="{FF2B5EF4-FFF2-40B4-BE49-F238E27FC236}">
                  <a16:creationId xmlns:a16="http://schemas.microsoft.com/office/drawing/2014/main" id="{ED1BF9C4-6889-627C-948A-6560EF2A0459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1" name="Ovaal 197">
              <a:extLst>
                <a:ext uri="{FF2B5EF4-FFF2-40B4-BE49-F238E27FC236}">
                  <a16:creationId xmlns:a16="http://schemas.microsoft.com/office/drawing/2014/main" id="{0435F4B3-9533-754B-3845-D619AC5F264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198">
              <a:extLst>
                <a:ext uri="{FF2B5EF4-FFF2-40B4-BE49-F238E27FC236}">
                  <a16:creationId xmlns:a16="http://schemas.microsoft.com/office/drawing/2014/main" id="{09C3D7F8-9E55-AFA8-ABFB-66EF7D77E35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3" name="Ovaal 200">
              <a:extLst>
                <a:ext uri="{FF2B5EF4-FFF2-40B4-BE49-F238E27FC236}">
                  <a16:creationId xmlns:a16="http://schemas.microsoft.com/office/drawing/2014/main" id="{80205148-CDA9-C702-D12F-05E538AB682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202">
              <a:extLst>
                <a:ext uri="{FF2B5EF4-FFF2-40B4-BE49-F238E27FC236}">
                  <a16:creationId xmlns:a16="http://schemas.microsoft.com/office/drawing/2014/main" id="{6FFB1B35-DF8E-8A53-2118-67AA6CFAA8F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5" name="Rechthoek 331">
              <a:extLst>
                <a:ext uri="{FF2B5EF4-FFF2-40B4-BE49-F238E27FC236}">
                  <a16:creationId xmlns:a16="http://schemas.microsoft.com/office/drawing/2014/main" id="{D625F576-2DFF-DEEF-4418-96BB1D2985F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72BE4AF8-3B9D-9015-76A6-C7955E625B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">
                <a:extLst>
                  <a:ext uri="{FF2B5EF4-FFF2-40B4-BE49-F238E27FC236}">
                    <a16:creationId xmlns:a16="http://schemas.microsoft.com/office/drawing/2014/main" id="{69A0D5C5-562A-79CF-A591-1EC2B114C51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9DC58DBA-3A0D-3438-D164-05E2215E9A7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E86B7C02-4C39-26FE-548A-DADD95BF247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35">
                <a:extLst>
                  <a:ext uri="{FF2B5EF4-FFF2-40B4-BE49-F238E27FC236}">
                    <a16:creationId xmlns:a16="http://schemas.microsoft.com/office/drawing/2014/main" id="{0014E739-DF88-35A8-190A-6EFDFEC9B57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37">
                <a:extLst>
                  <a:ext uri="{FF2B5EF4-FFF2-40B4-BE49-F238E27FC236}">
                    <a16:creationId xmlns:a16="http://schemas.microsoft.com/office/drawing/2014/main" id="{98863308-66AF-FE5A-DB58-84BAB20271EF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230">
                <a:extLst>
                  <a:ext uri="{FF2B5EF4-FFF2-40B4-BE49-F238E27FC236}">
                    <a16:creationId xmlns:a16="http://schemas.microsoft.com/office/drawing/2014/main" id="{BC35A731-8CFB-91E2-C657-82B3EDDC1E2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232">
                  <a:extLst>
                    <a:ext uri="{FF2B5EF4-FFF2-40B4-BE49-F238E27FC236}">
                      <a16:creationId xmlns:a16="http://schemas.microsoft.com/office/drawing/2014/main" id="{BEB9E9C6-1516-26EA-53EB-4A00239AD69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234">
                    <a:extLst>
                      <a:ext uri="{FF2B5EF4-FFF2-40B4-BE49-F238E27FC236}">
                        <a16:creationId xmlns:a16="http://schemas.microsoft.com/office/drawing/2014/main" id="{02CE24B5-B2F4-5923-77AE-C2F3DDBD24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5">
                    <a:extLst>
                      <a:ext uri="{FF2B5EF4-FFF2-40B4-BE49-F238E27FC236}">
                        <a16:creationId xmlns:a16="http://schemas.microsoft.com/office/drawing/2014/main" id="{A29F6307-2239-CC64-FA3B-656213113D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6">
                    <a:extLst>
                      <a:ext uri="{FF2B5EF4-FFF2-40B4-BE49-F238E27FC236}">
                        <a16:creationId xmlns:a16="http://schemas.microsoft.com/office/drawing/2014/main" id="{7F6E97A6-8ED2-7316-DC76-EFD5015C14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7">
                    <a:extLst>
                      <a:ext uri="{FF2B5EF4-FFF2-40B4-BE49-F238E27FC236}">
                        <a16:creationId xmlns:a16="http://schemas.microsoft.com/office/drawing/2014/main" id="{007CAE06-3346-7F17-128E-8CE194BECD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8">
                    <a:extLst>
                      <a:ext uri="{FF2B5EF4-FFF2-40B4-BE49-F238E27FC236}">
                        <a16:creationId xmlns:a16="http://schemas.microsoft.com/office/drawing/2014/main" id="{B0142987-CF13-D9C4-1782-BDC831F199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233">
                  <a:extLst>
                    <a:ext uri="{FF2B5EF4-FFF2-40B4-BE49-F238E27FC236}">
                      <a16:creationId xmlns:a16="http://schemas.microsoft.com/office/drawing/2014/main" id="{68FB8FC5-511B-C3AA-D384-43625D11F6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239">
                <a:extLst>
                  <a:ext uri="{FF2B5EF4-FFF2-40B4-BE49-F238E27FC236}">
                    <a16:creationId xmlns:a16="http://schemas.microsoft.com/office/drawing/2014/main" id="{76661301-04CF-EBA4-719C-F7827FC7B9E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241">
                  <a:extLst>
                    <a:ext uri="{FF2B5EF4-FFF2-40B4-BE49-F238E27FC236}">
                      <a16:creationId xmlns:a16="http://schemas.microsoft.com/office/drawing/2014/main" id="{0B67B525-A44C-B793-C58E-42BD146B8BC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43">
                    <a:extLst>
                      <a:ext uri="{FF2B5EF4-FFF2-40B4-BE49-F238E27FC236}">
                        <a16:creationId xmlns:a16="http://schemas.microsoft.com/office/drawing/2014/main" id="{916DB8AA-5905-9BC3-49C3-B9A62A567D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4">
                    <a:extLst>
                      <a:ext uri="{FF2B5EF4-FFF2-40B4-BE49-F238E27FC236}">
                        <a16:creationId xmlns:a16="http://schemas.microsoft.com/office/drawing/2014/main" id="{50FBF93B-69BA-EDB6-A7F8-22636BE0E2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5">
                    <a:extLst>
                      <a:ext uri="{FF2B5EF4-FFF2-40B4-BE49-F238E27FC236}">
                        <a16:creationId xmlns:a16="http://schemas.microsoft.com/office/drawing/2014/main" id="{4B61FE5F-21A7-FA58-634B-7E4AB3CDBA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6">
                    <a:extLst>
                      <a:ext uri="{FF2B5EF4-FFF2-40B4-BE49-F238E27FC236}">
                        <a16:creationId xmlns:a16="http://schemas.microsoft.com/office/drawing/2014/main" id="{CA37EDEF-4D49-9CF6-18BF-5DEE1CC9F9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7">
                    <a:extLst>
                      <a:ext uri="{FF2B5EF4-FFF2-40B4-BE49-F238E27FC236}">
                        <a16:creationId xmlns:a16="http://schemas.microsoft.com/office/drawing/2014/main" id="{B57B2131-2B6C-C3F7-602A-0CA75A5279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42">
                  <a:extLst>
                    <a:ext uri="{FF2B5EF4-FFF2-40B4-BE49-F238E27FC236}">
                      <a16:creationId xmlns:a16="http://schemas.microsoft.com/office/drawing/2014/main" id="{95C6E9A4-2BD7-CD84-E799-6AA24480F6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340">
                <a:extLst>
                  <a:ext uri="{FF2B5EF4-FFF2-40B4-BE49-F238E27FC236}">
                    <a16:creationId xmlns:a16="http://schemas.microsoft.com/office/drawing/2014/main" id="{502124F1-B86A-2444-4B6E-115727B81E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341">
                <a:extLst>
                  <a:ext uri="{FF2B5EF4-FFF2-40B4-BE49-F238E27FC236}">
                    <a16:creationId xmlns:a16="http://schemas.microsoft.com/office/drawing/2014/main" id="{1B5B04DB-AEB8-BB9C-6099-086B8D7CD1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344">
                <a:extLst>
                  <a:ext uri="{FF2B5EF4-FFF2-40B4-BE49-F238E27FC236}">
                    <a16:creationId xmlns:a16="http://schemas.microsoft.com/office/drawing/2014/main" id="{35E24095-E14A-898A-FD51-55D5C5643AC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345">
                <a:extLst>
                  <a:ext uri="{FF2B5EF4-FFF2-40B4-BE49-F238E27FC236}">
                    <a16:creationId xmlns:a16="http://schemas.microsoft.com/office/drawing/2014/main" id="{F81A3C80-7E55-46C7-C7E9-065EB9A8040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1">
                <a:extLst>
                  <a:ext uri="{FF2B5EF4-FFF2-40B4-BE49-F238E27FC236}">
                    <a16:creationId xmlns:a16="http://schemas.microsoft.com/office/drawing/2014/main" id="{2DF036AD-EDC2-45D5-3B26-744C312C2F6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346">
                  <a:extLst>
                    <a:ext uri="{FF2B5EF4-FFF2-40B4-BE49-F238E27FC236}">
                      <a16:creationId xmlns:a16="http://schemas.microsoft.com/office/drawing/2014/main" id="{FC73EF43-A0AF-F604-1D4B-17FDD3AC954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6">
                  <a:extLst>
                    <a:ext uri="{FF2B5EF4-FFF2-40B4-BE49-F238E27FC236}">
                      <a16:creationId xmlns:a16="http://schemas.microsoft.com/office/drawing/2014/main" id="{180A8BBE-FCDC-602C-7D37-FA26903B408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225">
                    <a:extLst>
                      <a:ext uri="{FF2B5EF4-FFF2-40B4-BE49-F238E27FC236}">
                        <a16:creationId xmlns:a16="http://schemas.microsoft.com/office/drawing/2014/main" id="{3D49C682-40D4-BC44-E794-68F143711B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6">
                    <a:extLst>
                      <a:ext uri="{FF2B5EF4-FFF2-40B4-BE49-F238E27FC236}">
                        <a16:creationId xmlns:a16="http://schemas.microsoft.com/office/drawing/2014/main" id="{57668CF6-A8C1-F015-6AAE-055F6F9F6A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7">
                    <a:extLst>
                      <a:ext uri="{FF2B5EF4-FFF2-40B4-BE49-F238E27FC236}">
                        <a16:creationId xmlns:a16="http://schemas.microsoft.com/office/drawing/2014/main" id="{FE9E11B3-724B-9539-6744-ED481DBB26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8">
                    <a:extLst>
                      <a:ext uri="{FF2B5EF4-FFF2-40B4-BE49-F238E27FC236}">
                        <a16:creationId xmlns:a16="http://schemas.microsoft.com/office/drawing/2014/main" id="{79B9B2B1-8D24-C222-2ED3-6F8B613FB8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9">
                    <a:extLst>
                      <a:ext uri="{FF2B5EF4-FFF2-40B4-BE49-F238E27FC236}">
                        <a16:creationId xmlns:a16="http://schemas.microsoft.com/office/drawing/2014/main" id="{4AD4A18F-9099-17B2-4BD2-CB8624287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217">
                  <a:extLst>
                    <a:ext uri="{FF2B5EF4-FFF2-40B4-BE49-F238E27FC236}">
                      <a16:creationId xmlns:a16="http://schemas.microsoft.com/office/drawing/2014/main" id="{DCAA5A53-565F-050D-2E19-00674A0A25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9">
                <a:extLst>
                  <a:ext uri="{FF2B5EF4-FFF2-40B4-BE49-F238E27FC236}">
                    <a16:creationId xmlns:a16="http://schemas.microsoft.com/office/drawing/2014/main" id="{48259ED7-98E4-FE24-EEFD-37897711042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357">
                  <a:extLst>
                    <a:ext uri="{FF2B5EF4-FFF2-40B4-BE49-F238E27FC236}">
                      <a16:creationId xmlns:a16="http://schemas.microsoft.com/office/drawing/2014/main" id="{E97EF3AD-3195-F145-3AB0-49356DDF0E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5">
                  <a:extLst>
                    <a:ext uri="{FF2B5EF4-FFF2-40B4-BE49-F238E27FC236}">
                      <a16:creationId xmlns:a16="http://schemas.microsoft.com/office/drawing/2014/main" id="{DCEC6417-C430-96A9-C82F-54253CCD14D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220">
                    <a:extLst>
                      <a:ext uri="{FF2B5EF4-FFF2-40B4-BE49-F238E27FC236}">
                        <a16:creationId xmlns:a16="http://schemas.microsoft.com/office/drawing/2014/main" id="{762900C3-F1A5-9F4F-0423-60C66286E9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1">
                    <a:extLst>
                      <a:ext uri="{FF2B5EF4-FFF2-40B4-BE49-F238E27FC236}">
                        <a16:creationId xmlns:a16="http://schemas.microsoft.com/office/drawing/2014/main" id="{D7CDA380-1AED-D284-B2EC-C3989ACE91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2">
                    <a:extLst>
                      <a:ext uri="{FF2B5EF4-FFF2-40B4-BE49-F238E27FC236}">
                        <a16:creationId xmlns:a16="http://schemas.microsoft.com/office/drawing/2014/main" id="{F7FD543B-2279-FC4E-3E17-31A1C96188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3">
                    <a:extLst>
                      <a:ext uri="{FF2B5EF4-FFF2-40B4-BE49-F238E27FC236}">
                        <a16:creationId xmlns:a16="http://schemas.microsoft.com/office/drawing/2014/main" id="{9FF6158C-FFAD-4C23-9717-7AB5BC0C2D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4">
                    <a:extLst>
                      <a:ext uri="{FF2B5EF4-FFF2-40B4-BE49-F238E27FC236}">
                        <a16:creationId xmlns:a16="http://schemas.microsoft.com/office/drawing/2014/main" id="{0817CFA6-3DCD-98E1-F68E-A65E359528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219">
                  <a:extLst>
                    <a:ext uri="{FF2B5EF4-FFF2-40B4-BE49-F238E27FC236}">
                      <a16:creationId xmlns:a16="http://schemas.microsoft.com/office/drawing/2014/main" id="{683F226E-391A-73E7-9DA2-5C82C88EB0D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915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Vrije vorm 80">
            <a:extLst>
              <a:ext uri="{FF2B5EF4-FFF2-40B4-BE49-F238E27FC236}">
                <a16:creationId xmlns:a16="http://schemas.microsoft.com/office/drawing/2014/main" id="{60ECCC5A-33F7-6380-5626-675B110AB729}"/>
              </a:ext>
            </a:extLst>
          </p:cNvPr>
          <p:cNvSpPr/>
          <p:nvPr userDrawn="1"/>
        </p:nvSpPr>
        <p:spPr>
          <a:xfrm>
            <a:off x="1" y="-274"/>
            <a:ext cx="5908939" cy="6858572"/>
          </a:xfrm>
          <a:custGeom>
            <a:avLst/>
            <a:gdLst>
              <a:gd name="connsiteX0" fmla="*/ 0 w 5887031"/>
              <a:gd name="connsiteY0" fmla="*/ 0 h 6858572"/>
              <a:gd name="connsiteX1" fmla="*/ 4531552 w 5887031"/>
              <a:gd name="connsiteY1" fmla="*/ 276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  <a:gd name="connsiteX0" fmla="*/ 0 w 5887031"/>
              <a:gd name="connsiteY0" fmla="*/ 0 h 6858572"/>
              <a:gd name="connsiteX1" fmla="*/ 5679868 w 5887031"/>
              <a:gd name="connsiteY1" fmla="*/ 10909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  <a:gd name="connsiteX0" fmla="*/ 0 w 5887031"/>
              <a:gd name="connsiteY0" fmla="*/ 0 h 6858572"/>
              <a:gd name="connsiteX1" fmla="*/ 5679868 w 5887031"/>
              <a:gd name="connsiteY1" fmla="*/ 10909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  <a:gd name="connsiteX0" fmla="*/ 0 w 5732937"/>
              <a:gd name="connsiteY0" fmla="*/ 0 h 6858572"/>
              <a:gd name="connsiteX1" fmla="*/ 5679868 w 5732937"/>
              <a:gd name="connsiteY1" fmla="*/ 10909 h 6858572"/>
              <a:gd name="connsiteX2" fmla="*/ 5240191 w 5732937"/>
              <a:gd name="connsiteY2" fmla="*/ 3465232 h 6858572"/>
              <a:gd name="connsiteX3" fmla="*/ 4749241 w 5732937"/>
              <a:gd name="connsiteY3" fmla="*/ 6858572 h 6858572"/>
              <a:gd name="connsiteX4" fmla="*/ 0 w 5732937"/>
              <a:gd name="connsiteY4" fmla="*/ 6858295 h 6858572"/>
              <a:gd name="connsiteX5" fmla="*/ 0 w 5732937"/>
              <a:gd name="connsiteY5" fmla="*/ 0 h 6858572"/>
              <a:gd name="connsiteX0" fmla="*/ 0 w 5821876"/>
              <a:gd name="connsiteY0" fmla="*/ 0 h 6858572"/>
              <a:gd name="connsiteX1" fmla="*/ 5679868 w 5821876"/>
              <a:gd name="connsiteY1" fmla="*/ 10909 h 6858572"/>
              <a:gd name="connsiteX2" fmla="*/ 5240191 w 5821876"/>
              <a:gd name="connsiteY2" fmla="*/ 3465232 h 6858572"/>
              <a:gd name="connsiteX3" fmla="*/ 4749241 w 5821876"/>
              <a:gd name="connsiteY3" fmla="*/ 6858572 h 6858572"/>
              <a:gd name="connsiteX4" fmla="*/ 0 w 5821876"/>
              <a:gd name="connsiteY4" fmla="*/ 6858295 h 6858572"/>
              <a:gd name="connsiteX5" fmla="*/ 0 w 5821876"/>
              <a:gd name="connsiteY5" fmla="*/ 0 h 6858572"/>
              <a:gd name="connsiteX0" fmla="*/ 0 w 5821876"/>
              <a:gd name="connsiteY0" fmla="*/ 0 h 6858572"/>
              <a:gd name="connsiteX1" fmla="*/ 5679868 w 5821876"/>
              <a:gd name="connsiteY1" fmla="*/ 10909 h 6858572"/>
              <a:gd name="connsiteX2" fmla="*/ 5240191 w 5821876"/>
              <a:gd name="connsiteY2" fmla="*/ 3465232 h 6858572"/>
              <a:gd name="connsiteX3" fmla="*/ 4749241 w 5821876"/>
              <a:gd name="connsiteY3" fmla="*/ 6858572 h 6858572"/>
              <a:gd name="connsiteX4" fmla="*/ 0 w 5821876"/>
              <a:gd name="connsiteY4" fmla="*/ 6858295 h 6858572"/>
              <a:gd name="connsiteX5" fmla="*/ 0 w 5821876"/>
              <a:gd name="connsiteY5" fmla="*/ 0 h 6858572"/>
              <a:gd name="connsiteX0" fmla="*/ 0 w 5876118"/>
              <a:gd name="connsiteY0" fmla="*/ 0 h 6858572"/>
              <a:gd name="connsiteX1" fmla="*/ 5679868 w 5876118"/>
              <a:gd name="connsiteY1" fmla="*/ 10909 h 6858572"/>
              <a:gd name="connsiteX2" fmla="*/ 5399679 w 5876118"/>
              <a:gd name="connsiteY2" fmla="*/ 3848004 h 6858572"/>
              <a:gd name="connsiteX3" fmla="*/ 4749241 w 5876118"/>
              <a:gd name="connsiteY3" fmla="*/ 6858572 h 6858572"/>
              <a:gd name="connsiteX4" fmla="*/ 0 w 5876118"/>
              <a:gd name="connsiteY4" fmla="*/ 6858295 h 6858572"/>
              <a:gd name="connsiteX5" fmla="*/ 0 w 5876118"/>
              <a:gd name="connsiteY5" fmla="*/ 0 h 6858572"/>
              <a:gd name="connsiteX0" fmla="*/ 0 w 5876118"/>
              <a:gd name="connsiteY0" fmla="*/ 0 h 6858572"/>
              <a:gd name="connsiteX1" fmla="*/ 5679868 w 5876118"/>
              <a:gd name="connsiteY1" fmla="*/ 10909 h 6858572"/>
              <a:gd name="connsiteX2" fmla="*/ 5399679 w 5876118"/>
              <a:gd name="connsiteY2" fmla="*/ 3848004 h 6858572"/>
              <a:gd name="connsiteX3" fmla="*/ 4749241 w 5876118"/>
              <a:gd name="connsiteY3" fmla="*/ 6858572 h 6858572"/>
              <a:gd name="connsiteX4" fmla="*/ 0 w 5876118"/>
              <a:gd name="connsiteY4" fmla="*/ 6858295 h 6858572"/>
              <a:gd name="connsiteX5" fmla="*/ 0 w 5876118"/>
              <a:gd name="connsiteY5" fmla="*/ 0 h 6858572"/>
              <a:gd name="connsiteX0" fmla="*/ 0 w 5876118"/>
              <a:gd name="connsiteY0" fmla="*/ 0 h 6858572"/>
              <a:gd name="connsiteX1" fmla="*/ 5679868 w 5876118"/>
              <a:gd name="connsiteY1" fmla="*/ 10909 h 6858572"/>
              <a:gd name="connsiteX2" fmla="*/ 5399679 w 5876118"/>
              <a:gd name="connsiteY2" fmla="*/ 3848004 h 6858572"/>
              <a:gd name="connsiteX3" fmla="*/ 4749241 w 5876118"/>
              <a:gd name="connsiteY3" fmla="*/ 6858572 h 6858572"/>
              <a:gd name="connsiteX4" fmla="*/ 0 w 5876118"/>
              <a:gd name="connsiteY4" fmla="*/ 6858295 h 6858572"/>
              <a:gd name="connsiteX5" fmla="*/ 0 w 5876118"/>
              <a:gd name="connsiteY5" fmla="*/ 0 h 6858572"/>
              <a:gd name="connsiteX0" fmla="*/ 0 w 5908939"/>
              <a:gd name="connsiteY0" fmla="*/ 0 h 6858572"/>
              <a:gd name="connsiteX1" fmla="*/ 5679868 w 5908939"/>
              <a:gd name="connsiteY1" fmla="*/ 10909 h 6858572"/>
              <a:gd name="connsiteX2" fmla="*/ 5474107 w 5908939"/>
              <a:gd name="connsiteY2" fmla="*/ 3922432 h 6858572"/>
              <a:gd name="connsiteX3" fmla="*/ 4749241 w 5908939"/>
              <a:gd name="connsiteY3" fmla="*/ 6858572 h 6858572"/>
              <a:gd name="connsiteX4" fmla="*/ 0 w 5908939"/>
              <a:gd name="connsiteY4" fmla="*/ 6858295 h 6858572"/>
              <a:gd name="connsiteX5" fmla="*/ 0 w 5908939"/>
              <a:gd name="connsiteY5" fmla="*/ 0 h 685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8939" h="6858572">
                <a:moveTo>
                  <a:pt x="0" y="0"/>
                </a:moveTo>
                <a:lnTo>
                  <a:pt x="5679868" y="10909"/>
                </a:lnTo>
                <a:cubicBezTo>
                  <a:pt x="5946867" y="1777470"/>
                  <a:pt x="6091239" y="2297364"/>
                  <a:pt x="5474107" y="3922432"/>
                </a:cubicBezTo>
                <a:cubicBezTo>
                  <a:pt x="5054139" y="5353378"/>
                  <a:pt x="4606683" y="5582074"/>
                  <a:pt x="4749241" y="6858572"/>
                </a:cubicBezTo>
                <a:lnTo>
                  <a:pt x="0" y="6858295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634" y="728663"/>
            <a:ext cx="519704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0DA6EB9-BFDA-D1D1-ACA4-70C8FF219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4779104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633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D72306-E4AB-6663-9E57-58B3A1DCA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6" y="734312"/>
            <a:ext cx="4798100" cy="900112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32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NL"/>
          </a:p>
        </p:txBody>
      </p:sp>
      <p:sp>
        <p:nvSpPr>
          <p:cNvPr id="3" name="Vrije vorm 10">
            <a:extLst>
              <a:ext uri="{FF2B5EF4-FFF2-40B4-BE49-F238E27FC236}">
                <a16:creationId xmlns:a16="http://schemas.microsoft.com/office/drawing/2014/main" id="{F47F1D14-0DB0-B093-4B24-45774F3610A7}"/>
              </a:ext>
            </a:extLst>
          </p:cNvPr>
          <p:cNvSpPr/>
          <p:nvPr userDrawn="1"/>
        </p:nvSpPr>
        <p:spPr>
          <a:xfrm rot="20243306" flipH="1">
            <a:off x="2922100" y="248307"/>
            <a:ext cx="4527853" cy="6361389"/>
          </a:xfrm>
          <a:custGeom>
            <a:avLst/>
            <a:gdLst>
              <a:gd name="connsiteX0" fmla="*/ 734428 w 4817959"/>
              <a:gd name="connsiteY0" fmla="*/ 0 h 6859379"/>
              <a:gd name="connsiteX1" fmla="*/ 0 w 4817959"/>
              <a:gd name="connsiteY1" fmla="*/ 0 h 6859379"/>
              <a:gd name="connsiteX2" fmla="*/ 1976882 w 4817959"/>
              <a:gd name="connsiteY2" fmla="*/ 3266174 h 6859379"/>
              <a:gd name="connsiteX3" fmla="*/ 4072487 w 4817959"/>
              <a:gd name="connsiteY3" fmla="*/ 6859380 h 6859379"/>
              <a:gd name="connsiteX4" fmla="*/ 4817960 w 4817959"/>
              <a:gd name="connsiteY4" fmla="*/ 6859380 h 6859379"/>
              <a:gd name="connsiteX5" fmla="*/ 1936847 w 4817959"/>
              <a:gd name="connsiteY5" fmla="*/ 2918445 h 6859379"/>
              <a:gd name="connsiteX6" fmla="*/ 734428 w 4817959"/>
              <a:gd name="connsiteY6" fmla="*/ 0 h 6859379"/>
              <a:gd name="connsiteX0" fmla="*/ 734428 w 5024512"/>
              <a:gd name="connsiteY0" fmla="*/ 0 h 6859380"/>
              <a:gd name="connsiteX1" fmla="*/ 0 w 5024512"/>
              <a:gd name="connsiteY1" fmla="*/ 0 h 6859380"/>
              <a:gd name="connsiteX2" fmla="*/ 1976882 w 5024512"/>
              <a:gd name="connsiteY2" fmla="*/ 3266174 h 6859380"/>
              <a:gd name="connsiteX3" fmla="*/ 4072487 w 5024512"/>
              <a:gd name="connsiteY3" fmla="*/ 6859380 h 6859380"/>
              <a:gd name="connsiteX4" fmla="*/ 5024512 w 5024512"/>
              <a:gd name="connsiteY4" fmla="*/ 6007609 h 6859380"/>
              <a:gd name="connsiteX5" fmla="*/ 1936847 w 5024512"/>
              <a:gd name="connsiteY5" fmla="*/ 2918445 h 6859380"/>
              <a:gd name="connsiteX6" fmla="*/ 734428 w 5024512"/>
              <a:gd name="connsiteY6" fmla="*/ 0 h 6859380"/>
              <a:gd name="connsiteX0" fmla="*/ 734428 w 5024512"/>
              <a:gd name="connsiteY0" fmla="*/ 0 h 6859380"/>
              <a:gd name="connsiteX1" fmla="*/ 0 w 5024512"/>
              <a:gd name="connsiteY1" fmla="*/ 0 h 6859380"/>
              <a:gd name="connsiteX2" fmla="*/ 1976882 w 5024512"/>
              <a:gd name="connsiteY2" fmla="*/ 3266174 h 6859380"/>
              <a:gd name="connsiteX3" fmla="*/ 4072487 w 5024512"/>
              <a:gd name="connsiteY3" fmla="*/ 6859380 h 6859380"/>
              <a:gd name="connsiteX4" fmla="*/ 5024512 w 5024512"/>
              <a:gd name="connsiteY4" fmla="*/ 6007609 h 6859380"/>
              <a:gd name="connsiteX5" fmla="*/ 1936847 w 5024512"/>
              <a:gd name="connsiteY5" fmla="*/ 2918445 h 6859380"/>
              <a:gd name="connsiteX6" fmla="*/ 734428 w 5024512"/>
              <a:gd name="connsiteY6" fmla="*/ 0 h 6859380"/>
              <a:gd name="connsiteX0" fmla="*/ 734428 w 5024512"/>
              <a:gd name="connsiteY0" fmla="*/ 0 h 6438037"/>
              <a:gd name="connsiteX1" fmla="*/ 0 w 5024512"/>
              <a:gd name="connsiteY1" fmla="*/ 0 h 6438037"/>
              <a:gd name="connsiteX2" fmla="*/ 1976882 w 5024512"/>
              <a:gd name="connsiteY2" fmla="*/ 3266174 h 6438037"/>
              <a:gd name="connsiteX3" fmla="*/ 3957112 w 5024512"/>
              <a:gd name="connsiteY3" fmla="*/ 6438037 h 6438037"/>
              <a:gd name="connsiteX4" fmla="*/ 5024512 w 5024512"/>
              <a:gd name="connsiteY4" fmla="*/ 6007609 h 6438037"/>
              <a:gd name="connsiteX5" fmla="*/ 1936847 w 5024512"/>
              <a:gd name="connsiteY5" fmla="*/ 2918445 h 6438037"/>
              <a:gd name="connsiteX6" fmla="*/ 734428 w 5024512"/>
              <a:gd name="connsiteY6" fmla="*/ 0 h 6438037"/>
              <a:gd name="connsiteX0" fmla="*/ 734428 w 5024512"/>
              <a:gd name="connsiteY0" fmla="*/ 0 h 6438037"/>
              <a:gd name="connsiteX1" fmla="*/ 0 w 5024512"/>
              <a:gd name="connsiteY1" fmla="*/ 0 h 6438037"/>
              <a:gd name="connsiteX2" fmla="*/ 1976882 w 5024512"/>
              <a:gd name="connsiteY2" fmla="*/ 3266174 h 6438037"/>
              <a:gd name="connsiteX3" fmla="*/ 3957112 w 5024512"/>
              <a:gd name="connsiteY3" fmla="*/ 6438037 h 6438037"/>
              <a:gd name="connsiteX4" fmla="*/ 5024512 w 5024512"/>
              <a:gd name="connsiteY4" fmla="*/ 6007609 h 6438037"/>
              <a:gd name="connsiteX5" fmla="*/ 1936847 w 5024512"/>
              <a:gd name="connsiteY5" fmla="*/ 2918445 h 6438037"/>
              <a:gd name="connsiteX6" fmla="*/ 734428 w 5024512"/>
              <a:gd name="connsiteY6" fmla="*/ 0 h 6438037"/>
              <a:gd name="connsiteX0" fmla="*/ 734428 w 5024512"/>
              <a:gd name="connsiteY0" fmla="*/ 0 h 6410608"/>
              <a:gd name="connsiteX1" fmla="*/ 0 w 5024512"/>
              <a:gd name="connsiteY1" fmla="*/ 0 h 6410608"/>
              <a:gd name="connsiteX2" fmla="*/ 1976882 w 5024512"/>
              <a:gd name="connsiteY2" fmla="*/ 3266174 h 6410608"/>
              <a:gd name="connsiteX3" fmla="*/ 3976994 w 5024512"/>
              <a:gd name="connsiteY3" fmla="*/ 6410608 h 6410608"/>
              <a:gd name="connsiteX4" fmla="*/ 5024512 w 5024512"/>
              <a:gd name="connsiteY4" fmla="*/ 6007609 h 6410608"/>
              <a:gd name="connsiteX5" fmla="*/ 1936847 w 5024512"/>
              <a:gd name="connsiteY5" fmla="*/ 2918445 h 6410608"/>
              <a:gd name="connsiteX6" fmla="*/ 734428 w 5024512"/>
              <a:gd name="connsiteY6" fmla="*/ 0 h 6410608"/>
              <a:gd name="connsiteX0" fmla="*/ 734428 w 5024512"/>
              <a:gd name="connsiteY0" fmla="*/ 0 h 6410608"/>
              <a:gd name="connsiteX1" fmla="*/ 0 w 5024512"/>
              <a:gd name="connsiteY1" fmla="*/ 0 h 6410608"/>
              <a:gd name="connsiteX2" fmla="*/ 1976882 w 5024512"/>
              <a:gd name="connsiteY2" fmla="*/ 3266174 h 6410608"/>
              <a:gd name="connsiteX3" fmla="*/ 3976994 w 5024512"/>
              <a:gd name="connsiteY3" fmla="*/ 6410608 h 6410608"/>
              <a:gd name="connsiteX4" fmla="*/ 5024512 w 5024512"/>
              <a:gd name="connsiteY4" fmla="*/ 6007609 h 6410608"/>
              <a:gd name="connsiteX5" fmla="*/ 1936847 w 5024512"/>
              <a:gd name="connsiteY5" fmla="*/ 2918445 h 6410608"/>
              <a:gd name="connsiteX6" fmla="*/ 734428 w 5024512"/>
              <a:gd name="connsiteY6" fmla="*/ 0 h 6410608"/>
              <a:gd name="connsiteX0" fmla="*/ 734428 w 5024512"/>
              <a:gd name="connsiteY0" fmla="*/ 0 h 6410608"/>
              <a:gd name="connsiteX1" fmla="*/ 0 w 5024512"/>
              <a:gd name="connsiteY1" fmla="*/ 0 h 6410608"/>
              <a:gd name="connsiteX2" fmla="*/ 1976882 w 5024512"/>
              <a:gd name="connsiteY2" fmla="*/ 3266174 h 6410608"/>
              <a:gd name="connsiteX3" fmla="*/ 3976994 w 5024512"/>
              <a:gd name="connsiteY3" fmla="*/ 6410608 h 6410608"/>
              <a:gd name="connsiteX4" fmla="*/ 5024512 w 5024512"/>
              <a:gd name="connsiteY4" fmla="*/ 6007609 h 6410608"/>
              <a:gd name="connsiteX5" fmla="*/ 1936847 w 5024512"/>
              <a:gd name="connsiteY5" fmla="*/ 2918445 h 6410608"/>
              <a:gd name="connsiteX6" fmla="*/ 734428 w 5024512"/>
              <a:gd name="connsiteY6" fmla="*/ 0 h 6410608"/>
              <a:gd name="connsiteX0" fmla="*/ 610617 w 4900701"/>
              <a:gd name="connsiteY0" fmla="*/ 0 h 6410608"/>
              <a:gd name="connsiteX1" fmla="*/ 0 w 4900701"/>
              <a:gd name="connsiteY1" fmla="*/ 249718 h 6410608"/>
              <a:gd name="connsiteX2" fmla="*/ 1853071 w 4900701"/>
              <a:gd name="connsiteY2" fmla="*/ 3266174 h 6410608"/>
              <a:gd name="connsiteX3" fmla="*/ 3853183 w 4900701"/>
              <a:gd name="connsiteY3" fmla="*/ 6410608 h 6410608"/>
              <a:gd name="connsiteX4" fmla="*/ 4900701 w 4900701"/>
              <a:gd name="connsiteY4" fmla="*/ 6007609 h 6410608"/>
              <a:gd name="connsiteX5" fmla="*/ 1813036 w 4900701"/>
              <a:gd name="connsiteY5" fmla="*/ 2918445 h 6410608"/>
              <a:gd name="connsiteX6" fmla="*/ 610617 w 4900701"/>
              <a:gd name="connsiteY6" fmla="*/ 0 h 6410608"/>
              <a:gd name="connsiteX0" fmla="*/ 631257 w 4921341"/>
              <a:gd name="connsiteY0" fmla="*/ 0 h 6410608"/>
              <a:gd name="connsiteX1" fmla="*/ 0 w 4921341"/>
              <a:gd name="connsiteY1" fmla="*/ 227910 h 6410608"/>
              <a:gd name="connsiteX2" fmla="*/ 1873711 w 4921341"/>
              <a:gd name="connsiteY2" fmla="*/ 3266174 h 6410608"/>
              <a:gd name="connsiteX3" fmla="*/ 3873823 w 4921341"/>
              <a:gd name="connsiteY3" fmla="*/ 6410608 h 6410608"/>
              <a:gd name="connsiteX4" fmla="*/ 4921341 w 4921341"/>
              <a:gd name="connsiteY4" fmla="*/ 6007609 h 6410608"/>
              <a:gd name="connsiteX5" fmla="*/ 1833676 w 4921341"/>
              <a:gd name="connsiteY5" fmla="*/ 2918445 h 6410608"/>
              <a:gd name="connsiteX6" fmla="*/ 631257 w 4921341"/>
              <a:gd name="connsiteY6" fmla="*/ 0 h 6410608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873711 w 4921341"/>
              <a:gd name="connsiteY2" fmla="*/ 3331580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447172 w 4921341"/>
              <a:gd name="connsiteY2" fmla="*/ 2960136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447172 w 4921341"/>
              <a:gd name="connsiteY2" fmla="*/ 2960136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623005 w 4921341"/>
              <a:gd name="connsiteY2" fmla="*/ 2991812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563211"/>
              <a:gd name="connsiteX1" fmla="*/ 0 w 4921341"/>
              <a:gd name="connsiteY1" fmla="*/ 293316 h 6563211"/>
              <a:gd name="connsiteX2" fmla="*/ 1623005 w 4921341"/>
              <a:gd name="connsiteY2" fmla="*/ 2991812 h 6563211"/>
              <a:gd name="connsiteX3" fmla="*/ 3697972 w 4921341"/>
              <a:gd name="connsiteY3" fmla="*/ 6563211 h 6563211"/>
              <a:gd name="connsiteX4" fmla="*/ 4921341 w 4921341"/>
              <a:gd name="connsiteY4" fmla="*/ 6073015 h 6563211"/>
              <a:gd name="connsiteX5" fmla="*/ 1833676 w 4921341"/>
              <a:gd name="connsiteY5" fmla="*/ 2983851 h 6563211"/>
              <a:gd name="connsiteX6" fmla="*/ 698544 w 4921341"/>
              <a:gd name="connsiteY6" fmla="*/ 0 h 6563211"/>
              <a:gd name="connsiteX0" fmla="*/ 698544 w 4921341"/>
              <a:gd name="connsiteY0" fmla="*/ 0 h 6361389"/>
              <a:gd name="connsiteX1" fmla="*/ 0 w 4921341"/>
              <a:gd name="connsiteY1" fmla="*/ 293316 h 6361389"/>
              <a:gd name="connsiteX2" fmla="*/ 1623005 w 4921341"/>
              <a:gd name="connsiteY2" fmla="*/ 2991812 h 6361389"/>
              <a:gd name="connsiteX3" fmla="*/ 4069557 w 4921341"/>
              <a:gd name="connsiteY3" fmla="*/ 6361389 h 6361389"/>
              <a:gd name="connsiteX4" fmla="*/ 4921341 w 4921341"/>
              <a:gd name="connsiteY4" fmla="*/ 6073015 h 6361389"/>
              <a:gd name="connsiteX5" fmla="*/ 1833676 w 4921341"/>
              <a:gd name="connsiteY5" fmla="*/ 2983851 h 6361389"/>
              <a:gd name="connsiteX6" fmla="*/ 698544 w 4921341"/>
              <a:gd name="connsiteY6" fmla="*/ 0 h 6361389"/>
              <a:gd name="connsiteX0" fmla="*/ 698544 w 4921341"/>
              <a:gd name="connsiteY0" fmla="*/ 0 h 6361389"/>
              <a:gd name="connsiteX1" fmla="*/ 0 w 4921341"/>
              <a:gd name="connsiteY1" fmla="*/ 293316 h 6361389"/>
              <a:gd name="connsiteX2" fmla="*/ 1245386 w 4921341"/>
              <a:gd name="connsiteY2" fmla="*/ 2680866 h 6361389"/>
              <a:gd name="connsiteX3" fmla="*/ 4069557 w 4921341"/>
              <a:gd name="connsiteY3" fmla="*/ 6361389 h 6361389"/>
              <a:gd name="connsiteX4" fmla="*/ 4921341 w 4921341"/>
              <a:gd name="connsiteY4" fmla="*/ 6073015 h 6361389"/>
              <a:gd name="connsiteX5" fmla="*/ 1833676 w 4921341"/>
              <a:gd name="connsiteY5" fmla="*/ 2983851 h 6361389"/>
              <a:gd name="connsiteX6" fmla="*/ 698544 w 4921341"/>
              <a:gd name="connsiteY6" fmla="*/ 0 h 6361389"/>
              <a:gd name="connsiteX0" fmla="*/ 698544 w 4921341"/>
              <a:gd name="connsiteY0" fmla="*/ 0 h 6361389"/>
              <a:gd name="connsiteX1" fmla="*/ 0 w 4921341"/>
              <a:gd name="connsiteY1" fmla="*/ 293316 h 6361389"/>
              <a:gd name="connsiteX2" fmla="*/ 1350886 w 4921341"/>
              <a:gd name="connsiteY2" fmla="*/ 2699871 h 6361389"/>
              <a:gd name="connsiteX3" fmla="*/ 4069557 w 4921341"/>
              <a:gd name="connsiteY3" fmla="*/ 6361389 h 6361389"/>
              <a:gd name="connsiteX4" fmla="*/ 4921341 w 4921341"/>
              <a:gd name="connsiteY4" fmla="*/ 6073015 h 6361389"/>
              <a:gd name="connsiteX5" fmla="*/ 1833676 w 4921341"/>
              <a:gd name="connsiteY5" fmla="*/ 2983851 h 6361389"/>
              <a:gd name="connsiteX6" fmla="*/ 698544 w 4921341"/>
              <a:gd name="connsiteY6" fmla="*/ 0 h 63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1341" h="6361389">
                <a:moveTo>
                  <a:pt x="698544" y="0"/>
                </a:moveTo>
                <a:lnTo>
                  <a:pt x="0" y="293316"/>
                </a:lnTo>
                <a:cubicBezTo>
                  <a:pt x="0" y="293316"/>
                  <a:pt x="672627" y="1688526"/>
                  <a:pt x="1350886" y="2699871"/>
                </a:cubicBezTo>
                <a:cubicBezTo>
                  <a:pt x="2029146" y="3711217"/>
                  <a:pt x="3637688" y="4972815"/>
                  <a:pt x="4069557" y="6361389"/>
                </a:cubicBezTo>
                <a:cubicBezTo>
                  <a:pt x="4494676" y="6204558"/>
                  <a:pt x="4584149" y="6186248"/>
                  <a:pt x="4921341" y="6073015"/>
                </a:cubicBezTo>
                <a:cubicBezTo>
                  <a:pt x="4135834" y="4931855"/>
                  <a:pt x="2537475" y="3996020"/>
                  <a:pt x="1833676" y="2983851"/>
                </a:cubicBezTo>
                <a:cubicBezTo>
                  <a:pt x="1129877" y="1971682"/>
                  <a:pt x="698544" y="0"/>
                  <a:pt x="698544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FF9E331-0358-9E42-5209-E98DDAAF3E7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022E2E33-ECC7-D705-DACB-BEA47F9A179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5A0007E0-F237-D25B-8F89-CF9E4E2A9A8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C8DF91AA-D6B4-419D-0C9B-7610B00C8E1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5DCDFC5D-5C50-18BA-0F4F-5F5BED57482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1BEA949E-2FC2-096B-B18B-AEF42392511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180">
              <a:extLst>
                <a:ext uri="{FF2B5EF4-FFF2-40B4-BE49-F238E27FC236}">
                  <a16:creationId xmlns:a16="http://schemas.microsoft.com/office/drawing/2014/main" id="{7F1F6417-F52C-89FA-6550-DBBC3941F7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2" name="Ovaal 182">
              <a:extLst>
                <a:ext uri="{FF2B5EF4-FFF2-40B4-BE49-F238E27FC236}">
                  <a16:creationId xmlns:a16="http://schemas.microsoft.com/office/drawing/2014/main" id="{BC53B8E0-E3D7-C7A6-9D5F-C3115995A1C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3" name="Rechthoek 183">
              <a:extLst>
                <a:ext uri="{FF2B5EF4-FFF2-40B4-BE49-F238E27FC236}">
                  <a16:creationId xmlns:a16="http://schemas.microsoft.com/office/drawing/2014/main" id="{34D5EABD-87F4-8FA0-B142-B43167A69BF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4" name="Ovaal 185">
              <a:extLst>
                <a:ext uri="{FF2B5EF4-FFF2-40B4-BE49-F238E27FC236}">
                  <a16:creationId xmlns:a16="http://schemas.microsoft.com/office/drawing/2014/main" id="{3B9FA99A-ABD8-D108-F4BC-B86F3FBE39DA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5" name="Rechthoek 186">
              <a:extLst>
                <a:ext uri="{FF2B5EF4-FFF2-40B4-BE49-F238E27FC236}">
                  <a16:creationId xmlns:a16="http://schemas.microsoft.com/office/drawing/2014/main" id="{0FEA16F1-A450-FA09-7F0C-59C23CCC73B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6" name="Ovaal 188">
              <a:extLst>
                <a:ext uri="{FF2B5EF4-FFF2-40B4-BE49-F238E27FC236}">
                  <a16:creationId xmlns:a16="http://schemas.microsoft.com/office/drawing/2014/main" id="{E4D38507-DFD9-C60F-ABAD-DD1C7783748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Rechthoek 189">
              <a:extLst>
                <a:ext uri="{FF2B5EF4-FFF2-40B4-BE49-F238E27FC236}">
                  <a16:creationId xmlns:a16="http://schemas.microsoft.com/office/drawing/2014/main" id="{1185565D-C1AD-FB45-86C0-01D2D8D5AED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8" name="Ovaal 191">
              <a:extLst>
                <a:ext uri="{FF2B5EF4-FFF2-40B4-BE49-F238E27FC236}">
                  <a16:creationId xmlns:a16="http://schemas.microsoft.com/office/drawing/2014/main" id="{3406C603-6B0F-B318-DD91-176DAE9E406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9" name="Rechthoek 192">
              <a:extLst>
                <a:ext uri="{FF2B5EF4-FFF2-40B4-BE49-F238E27FC236}">
                  <a16:creationId xmlns:a16="http://schemas.microsoft.com/office/drawing/2014/main" id="{0383F30C-F3AD-1CDC-7858-2C372E31EBA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0" name="Ovaal 195">
              <a:extLst>
                <a:ext uri="{FF2B5EF4-FFF2-40B4-BE49-F238E27FC236}">
                  <a16:creationId xmlns:a16="http://schemas.microsoft.com/office/drawing/2014/main" id="{CECD6463-92D2-E691-0D44-E9EDB42AB2C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Rechthoek 196">
              <a:extLst>
                <a:ext uri="{FF2B5EF4-FFF2-40B4-BE49-F238E27FC236}">
                  <a16:creationId xmlns:a16="http://schemas.microsoft.com/office/drawing/2014/main" id="{A0616ACF-8632-9190-BF12-D72AA3C842E9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2" name="Ovaal 197">
              <a:extLst>
                <a:ext uri="{FF2B5EF4-FFF2-40B4-BE49-F238E27FC236}">
                  <a16:creationId xmlns:a16="http://schemas.microsoft.com/office/drawing/2014/main" id="{932BD891-442B-7517-0D09-0D2831CCCF9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3" name="Rechthoek 198">
              <a:extLst>
                <a:ext uri="{FF2B5EF4-FFF2-40B4-BE49-F238E27FC236}">
                  <a16:creationId xmlns:a16="http://schemas.microsoft.com/office/drawing/2014/main" id="{ABB935F9-A767-F1E5-3E75-3EC3E0C4CEF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4" name="Ovaal 200">
              <a:extLst>
                <a:ext uri="{FF2B5EF4-FFF2-40B4-BE49-F238E27FC236}">
                  <a16:creationId xmlns:a16="http://schemas.microsoft.com/office/drawing/2014/main" id="{46029B03-8905-B30F-FEE3-8F4AC4B9E0A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5" name="Rechthoek 202">
              <a:extLst>
                <a:ext uri="{FF2B5EF4-FFF2-40B4-BE49-F238E27FC236}">
                  <a16:creationId xmlns:a16="http://schemas.microsoft.com/office/drawing/2014/main" id="{70436126-61CC-26B8-7115-FE84E7AD131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6" name="Rechthoek 331">
              <a:extLst>
                <a:ext uri="{FF2B5EF4-FFF2-40B4-BE49-F238E27FC236}">
                  <a16:creationId xmlns:a16="http://schemas.microsoft.com/office/drawing/2014/main" id="{CAB961E2-763A-2CD8-AF13-3ACB030311D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7" name="ICOON_info">
              <a:extLst>
                <a:ext uri="{FF2B5EF4-FFF2-40B4-BE49-F238E27FC236}">
                  <a16:creationId xmlns:a16="http://schemas.microsoft.com/office/drawing/2014/main" id="{22881288-2795-22CD-FA47-6B0CFBB96E3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E7281D7A-F0CF-CBB3-E86C-3597EA59A4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7CBF2A00-3A75-CE0C-9991-B4CC2C18E9D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8" name="VOORBEELD">
              <a:extLst>
                <a:ext uri="{FF2B5EF4-FFF2-40B4-BE49-F238E27FC236}">
                  <a16:creationId xmlns:a16="http://schemas.microsoft.com/office/drawing/2014/main" id="{A3F12DB9-60D5-2194-C7F8-4F03A23094A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0DF61315-FF55-3EB5-219C-4563C637F8D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012F5AC7-EDC1-0701-FB65-A5ED632695E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81DE70E0-86B9-4A24-A979-E15B62018FC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1E1C4897-215E-0972-B83B-CEB299EDE9D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87BA988C-996C-9265-9CAF-53EBD7F916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E2BB3C39-53D1-B868-67B5-49E068FB93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FBF20FF7-D5BD-1542-B638-180FCA169C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63B72390-C7CD-FD77-C555-F5D1B5FA33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7728A994-D11A-F50D-4764-BE622731B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88CFD525-5033-C142-4B16-25F9D963028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0B08F72F-7CF8-AD33-275B-DC3F382E809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D0DB3971-3538-D291-8750-928713FA865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5A4AD7B7-1309-327A-921F-79A9584897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CC5D0338-D6E8-D8F6-5CF2-C8213136DB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7CC92934-0C65-91DA-EE10-D98BB2548A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F052BD1C-CB8E-429D-E41F-2D38744F75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7EEE9570-68E0-28B1-0062-E662F58640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E5482D12-14B3-69B3-0ABD-42C10B68062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FE921063-E4E5-8F0D-EBDF-FE8A9FD9C5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7B742722-65FF-DEE7-A0AF-DA3DBEB7F5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25E0CEE5-412F-269A-61F4-D8CEF1B0476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ADD4A204-B3AD-52D2-F183-CA109308470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4AA89CBC-8169-3E1D-D9E7-45952DEFB76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CB701E3E-15BE-06E9-4D05-FB20BA285F8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D03964B1-3C1B-FE78-3251-A34E63C3BB6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E90C4968-229A-D1D3-CDD2-54534ED1DB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35DB1015-F20B-BB2F-C4F3-6A8741DA5E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08D2AAE3-AE5E-8212-D721-499854E2C3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62BCCFB4-1414-156D-FD94-E0579905BF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EDE96014-1EE6-C9FA-9D2E-0D0A1DBDDA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FAE52B71-53BA-EC26-DD08-B305A3DA0E1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9355D7AC-7E85-0457-FAB8-A1DCC14E1BB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363A5282-3762-33B2-28C0-AD47E3C067D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5F460A88-72C2-1317-4A93-6F058E20305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A725ECD7-F180-823A-C7B6-1CCE1E8EF8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DDF6C4E2-A4AC-EBE0-45B6-9CC3E2EF40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E146F80D-AB77-E517-96B5-0FF41D6744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9C78ED25-F045-8594-886B-19E4340C9F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414373D0-4133-693E-3ED4-EAAAA45197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4A0B35B8-77FE-58F9-9698-DB17EE313B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19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5">
            <a:extLst>
              <a:ext uri="{FF2B5EF4-FFF2-40B4-BE49-F238E27FC236}">
                <a16:creationId xmlns:a16="http://schemas.microsoft.com/office/drawing/2014/main" id="{28CCFBE3-9FBF-7071-F380-17BD8BA623D5}"/>
              </a:ext>
            </a:extLst>
          </p:cNvPr>
          <p:cNvSpPr/>
          <p:nvPr userDrawn="1"/>
        </p:nvSpPr>
        <p:spPr>
          <a:xfrm>
            <a:off x="-10750" y="0"/>
            <a:ext cx="5897780" cy="6858000"/>
          </a:xfrm>
          <a:custGeom>
            <a:avLst/>
            <a:gdLst>
              <a:gd name="connsiteX0" fmla="*/ 0 w 5897780"/>
              <a:gd name="connsiteY0" fmla="*/ 0 h 6858000"/>
              <a:gd name="connsiteX1" fmla="*/ 5893677 w 5897780"/>
              <a:gd name="connsiteY1" fmla="*/ 0 h 6858000"/>
              <a:gd name="connsiteX2" fmla="*/ 5438526 w 5897780"/>
              <a:gd name="connsiteY2" fmla="*/ 5411548 h 6858000"/>
              <a:gd name="connsiteX3" fmla="*/ 5564208 w 5897780"/>
              <a:gd name="connsiteY3" fmla="*/ 6621529 h 6858000"/>
              <a:gd name="connsiteX4" fmla="*/ 5611090 w 5897780"/>
              <a:gd name="connsiteY4" fmla="*/ 6858000 h 6858000"/>
              <a:gd name="connsiteX5" fmla="*/ 0 w 5897780"/>
              <a:gd name="connsiteY5" fmla="*/ 6858000 h 6858000"/>
              <a:gd name="connsiteX6" fmla="*/ 0 w 589778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780" h="6858000">
                <a:moveTo>
                  <a:pt x="0" y="0"/>
                </a:moveTo>
                <a:lnTo>
                  <a:pt x="5893677" y="0"/>
                </a:lnTo>
                <a:cubicBezTo>
                  <a:pt x="5951154" y="1915655"/>
                  <a:pt x="5384933" y="3407719"/>
                  <a:pt x="5438526" y="5411548"/>
                </a:cubicBezTo>
                <a:cubicBezTo>
                  <a:pt x="5451342" y="5889597"/>
                  <a:pt x="5500226" y="6273960"/>
                  <a:pt x="5564208" y="6621529"/>
                </a:cubicBezTo>
                <a:lnTo>
                  <a:pt x="561109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28663"/>
            <a:ext cx="4779104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0DA6EB9-BFDA-D1D1-ACA4-70C8FF219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4779104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633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F20AF2-561F-F02C-15E7-613802F8DD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632" y="735118"/>
            <a:ext cx="5197043" cy="920223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32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NL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A1A68B62-B8FC-6AC4-2B62-CBDD7F2E35A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3EF07807-76BB-9C84-EBDC-9DEA2B66CE1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CF17A96B-6059-D0C5-F858-26A16BAD257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F17A4521-D11F-945F-4852-5D2269D05D1B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B4C8A368-611D-FC07-DAE5-84E8B571247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66EDE850-C8C7-729C-1882-D88DB11FD76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180">
              <a:extLst>
                <a:ext uri="{FF2B5EF4-FFF2-40B4-BE49-F238E27FC236}">
                  <a16:creationId xmlns:a16="http://schemas.microsoft.com/office/drawing/2014/main" id="{EAAD11D9-E5C2-7710-225B-296870586A5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1" name="Ovaal 182">
              <a:extLst>
                <a:ext uri="{FF2B5EF4-FFF2-40B4-BE49-F238E27FC236}">
                  <a16:creationId xmlns:a16="http://schemas.microsoft.com/office/drawing/2014/main" id="{BE68F600-FA7A-785C-FFD6-46A117DB240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183">
              <a:extLst>
                <a:ext uri="{FF2B5EF4-FFF2-40B4-BE49-F238E27FC236}">
                  <a16:creationId xmlns:a16="http://schemas.microsoft.com/office/drawing/2014/main" id="{F350DA17-A7F7-6014-0079-76E1B68C851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3" name="Ovaal 185">
              <a:extLst>
                <a:ext uri="{FF2B5EF4-FFF2-40B4-BE49-F238E27FC236}">
                  <a16:creationId xmlns:a16="http://schemas.microsoft.com/office/drawing/2014/main" id="{EFD79EA3-7006-ADAD-C164-E9B567AB762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186">
              <a:extLst>
                <a:ext uri="{FF2B5EF4-FFF2-40B4-BE49-F238E27FC236}">
                  <a16:creationId xmlns:a16="http://schemas.microsoft.com/office/drawing/2014/main" id="{123DDEF4-4DFE-CD12-6909-B7D48B03B24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5" name="Ovaal 188">
              <a:extLst>
                <a:ext uri="{FF2B5EF4-FFF2-40B4-BE49-F238E27FC236}">
                  <a16:creationId xmlns:a16="http://schemas.microsoft.com/office/drawing/2014/main" id="{64DB91C6-C45C-6C05-E2FC-918E5659C95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189">
              <a:extLst>
                <a:ext uri="{FF2B5EF4-FFF2-40B4-BE49-F238E27FC236}">
                  <a16:creationId xmlns:a16="http://schemas.microsoft.com/office/drawing/2014/main" id="{B7F37D1C-279B-EFAF-4BC8-BF54C56E54A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7" name="Ovaal 191">
              <a:extLst>
                <a:ext uri="{FF2B5EF4-FFF2-40B4-BE49-F238E27FC236}">
                  <a16:creationId xmlns:a16="http://schemas.microsoft.com/office/drawing/2014/main" id="{D19F71D2-40AB-2807-FC92-85B99C3AB31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192">
              <a:extLst>
                <a:ext uri="{FF2B5EF4-FFF2-40B4-BE49-F238E27FC236}">
                  <a16:creationId xmlns:a16="http://schemas.microsoft.com/office/drawing/2014/main" id="{92CF330D-96D7-9BA2-D297-E1D27BCDE15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9" name="Ovaal 195">
              <a:extLst>
                <a:ext uri="{FF2B5EF4-FFF2-40B4-BE49-F238E27FC236}">
                  <a16:creationId xmlns:a16="http://schemas.microsoft.com/office/drawing/2014/main" id="{B249E3AD-E451-CB41-4C60-B943F488A5C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196">
              <a:extLst>
                <a:ext uri="{FF2B5EF4-FFF2-40B4-BE49-F238E27FC236}">
                  <a16:creationId xmlns:a16="http://schemas.microsoft.com/office/drawing/2014/main" id="{20EC4C8D-7F57-C412-199E-A77D79711BF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1" name="Ovaal 197">
              <a:extLst>
                <a:ext uri="{FF2B5EF4-FFF2-40B4-BE49-F238E27FC236}">
                  <a16:creationId xmlns:a16="http://schemas.microsoft.com/office/drawing/2014/main" id="{A885D115-AA24-D78F-B576-599B680C871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198">
              <a:extLst>
                <a:ext uri="{FF2B5EF4-FFF2-40B4-BE49-F238E27FC236}">
                  <a16:creationId xmlns:a16="http://schemas.microsoft.com/office/drawing/2014/main" id="{15D0175D-9BD2-BC68-C891-437465D30DD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3" name="Ovaal 200">
              <a:extLst>
                <a:ext uri="{FF2B5EF4-FFF2-40B4-BE49-F238E27FC236}">
                  <a16:creationId xmlns:a16="http://schemas.microsoft.com/office/drawing/2014/main" id="{83B16E4D-5087-0736-35C8-4D23A6C1708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202">
              <a:extLst>
                <a:ext uri="{FF2B5EF4-FFF2-40B4-BE49-F238E27FC236}">
                  <a16:creationId xmlns:a16="http://schemas.microsoft.com/office/drawing/2014/main" id="{FB6F595B-D67F-E532-0211-216E5A3A6F9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5" name="Rechthoek 331">
              <a:extLst>
                <a:ext uri="{FF2B5EF4-FFF2-40B4-BE49-F238E27FC236}">
                  <a16:creationId xmlns:a16="http://schemas.microsoft.com/office/drawing/2014/main" id="{EE5EAE4C-0609-0A56-F3C2-A1115B01F5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E0580A38-7CF7-2AAC-3E4D-9C247D8B21C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">
                <a:extLst>
                  <a:ext uri="{FF2B5EF4-FFF2-40B4-BE49-F238E27FC236}">
                    <a16:creationId xmlns:a16="http://schemas.microsoft.com/office/drawing/2014/main" id="{39B46F54-3220-FB66-CF90-A99A3E4E850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528E57D1-2CE4-EFDA-E2B2-6A18B7019E0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7C468DC9-9943-C558-2784-6C81BAE7C21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35">
                <a:extLst>
                  <a:ext uri="{FF2B5EF4-FFF2-40B4-BE49-F238E27FC236}">
                    <a16:creationId xmlns:a16="http://schemas.microsoft.com/office/drawing/2014/main" id="{7A4B9417-9804-076E-6890-B7620A926E8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37">
                <a:extLst>
                  <a:ext uri="{FF2B5EF4-FFF2-40B4-BE49-F238E27FC236}">
                    <a16:creationId xmlns:a16="http://schemas.microsoft.com/office/drawing/2014/main" id="{B263082A-71D1-9212-5525-20F5A088A8C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230">
                <a:extLst>
                  <a:ext uri="{FF2B5EF4-FFF2-40B4-BE49-F238E27FC236}">
                    <a16:creationId xmlns:a16="http://schemas.microsoft.com/office/drawing/2014/main" id="{2E8EC144-45C9-1959-A684-51B015F9F3D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232">
                  <a:extLst>
                    <a:ext uri="{FF2B5EF4-FFF2-40B4-BE49-F238E27FC236}">
                      <a16:creationId xmlns:a16="http://schemas.microsoft.com/office/drawing/2014/main" id="{208AFE09-CB0E-E53E-F941-89BAD927349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234">
                    <a:extLst>
                      <a:ext uri="{FF2B5EF4-FFF2-40B4-BE49-F238E27FC236}">
                        <a16:creationId xmlns:a16="http://schemas.microsoft.com/office/drawing/2014/main" id="{2501D944-4213-9464-09F4-0F539D1EB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5">
                    <a:extLst>
                      <a:ext uri="{FF2B5EF4-FFF2-40B4-BE49-F238E27FC236}">
                        <a16:creationId xmlns:a16="http://schemas.microsoft.com/office/drawing/2014/main" id="{4DB2B53C-2BCD-111E-88F8-5075E945A0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6">
                    <a:extLst>
                      <a:ext uri="{FF2B5EF4-FFF2-40B4-BE49-F238E27FC236}">
                        <a16:creationId xmlns:a16="http://schemas.microsoft.com/office/drawing/2014/main" id="{FBB31CE0-75A3-4902-F540-155AD65F4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7">
                    <a:extLst>
                      <a:ext uri="{FF2B5EF4-FFF2-40B4-BE49-F238E27FC236}">
                        <a16:creationId xmlns:a16="http://schemas.microsoft.com/office/drawing/2014/main" id="{B725F4DB-8657-DE8D-51A7-D0F83B57CA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8">
                    <a:extLst>
                      <a:ext uri="{FF2B5EF4-FFF2-40B4-BE49-F238E27FC236}">
                        <a16:creationId xmlns:a16="http://schemas.microsoft.com/office/drawing/2014/main" id="{9FFB4AEC-6EB4-BA4F-5DEB-FDAF7EA78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233">
                  <a:extLst>
                    <a:ext uri="{FF2B5EF4-FFF2-40B4-BE49-F238E27FC236}">
                      <a16:creationId xmlns:a16="http://schemas.microsoft.com/office/drawing/2014/main" id="{16FD6918-2DE2-4B31-92DF-0AD3BE3618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239">
                <a:extLst>
                  <a:ext uri="{FF2B5EF4-FFF2-40B4-BE49-F238E27FC236}">
                    <a16:creationId xmlns:a16="http://schemas.microsoft.com/office/drawing/2014/main" id="{2C369A4D-01AA-3F65-F13E-628822F486E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241">
                  <a:extLst>
                    <a:ext uri="{FF2B5EF4-FFF2-40B4-BE49-F238E27FC236}">
                      <a16:creationId xmlns:a16="http://schemas.microsoft.com/office/drawing/2014/main" id="{AE7CE919-9C18-ADF1-4785-7F0D87E7D0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43">
                    <a:extLst>
                      <a:ext uri="{FF2B5EF4-FFF2-40B4-BE49-F238E27FC236}">
                        <a16:creationId xmlns:a16="http://schemas.microsoft.com/office/drawing/2014/main" id="{EB05D8AB-963B-FEED-F599-BE1F696CBF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4">
                    <a:extLst>
                      <a:ext uri="{FF2B5EF4-FFF2-40B4-BE49-F238E27FC236}">
                        <a16:creationId xmlns:a16="http://schemas.microsoft.com/office/drawing/2014/main" id="{CDA6162F-D207-F1F6-ACFA-AE479B767D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5">
                    <a:extLst>
                      <a:ext uri="{FF2B5EF4-FFF2-40B4-BE49-F238E27FC236}">
                        <a16:creationId xmlns:a16="http://schemas.microsoft.com/office/drawing/2014/main" id="{961C2BC4-D699-2D14-A611-B0DA4AAEF6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6">
                    <a:extLst>
                      <a:ext uri="{FF2B5EF4-FFF2-40B4-BE49-F238E27FC236}">
                        <a16:creationId xmlns:a16="http://schemas.microsoft.com/office/drawing/2014/main" id="{2511AFE5-9534-4D64-6291-9EB293D7E8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7">
                    <a:extLst>
                      <a:ext uri="{FF2B5EF4-FFF2-40B4-BE49-F238E27FC236}">
                        <a16:creationId xmlns:a16="http://schemas.microsoft.com/office/drawing/2014/main" id="{61625701-AE2F-0949-DDBE-1135A37BC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42">
                  <a:extLst>
                    <a:ext uri="{FF2B5EF4-FFF2-40B4-BE49-F238E27FC236}">
                      <a16:creationId xmlns:a16="http://schemas.microsoft.com/office/drawing/2014/main" id="{A351E0B8-21CB-71F8-1094-5DD33BE4590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340">
                <a:extLst>
                  <a:ext uri="{FF2B5EF4-FFF2-40B4-BE49-F238E27FC236}">
                    <a16:creationId xmlns:a16="http://schemas.microsoft.com/office/drawing/2014/main" id="{50E74255-A872-8E17-5197-0814614D99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341">
                <a:extLst>
                  <a:ext uri="{FF2B5EF4-FFF2-40B4-BE49-F238E27FC236}">
                    <a16:creationId xmlns:a16="http://schemas.microsoft.com/office/drawing/2014/main" id="{3963CC33-2025-7F9D-61A9-52D60318C8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344">
                <a:extLst>
                  <a:ext uri="{FF2B5EF4-FFF2-40B4-BE49-F238E27FC236}">
                    <a16:creationId xmlns:a16="http://schemas.microsoft.com/office/drawing/2014/main" id="{F38A4270-AEF6-B82E-7A29-46D72456531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345">
                <a:extLst>
                  <a:ext uri="{FF2B5EF4-FFF2-40B4-BE49-F238E27FC236}">
                    <a16:creationId xmlns:a16="http://schemas.microsoft.com/office/drawing/2014/main" id="{CDE6D37F-C49F-B787-6FD0-2152BE638D8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1">
                <a:extLst>
                  <a:ext uri="{FF2B5EF4-FFF2-40B4-BE49-F238E27FC236}">
                    <a16:creationId xmlns:a16="http://schemas.microsoft.com/office/drawing/2014/main" id="{1E307520-ABCE-6601-370D-F33FA31568B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346">
                  <a:extLst>
                    <a:ext uri="{FF2B5EF4-FFF2-40B4-BE49-F238E27FC236}">
                      <a16:creationId xmlns:a16="http://schemas.microsoft.com/office/drawing/2014/main" id="{6899D1CE-3558-82E2-428B-1A454378171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6">
                  <a:extLst>
                    <a:ext uri="{FF2B5EF4-FFF2-40B4-BE49-F238E27FC236}">
                      <a16:creationId xmlns:a16="http://schemas.microsoft.com/office/drawing/2014/main" id="{BEFA7773-2B4F-B51D-E908-23D158A0747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225">
                    <a:extLst>
                      <a:ext uri="{FF2B5EF4-FFF2-40B4-BE49-F238E27FC236}">
                        <a16:creationId xmlns:a16="http://schemas.microsoft.com/office/drawing/2014/main" id="{9EC3DBDA-AE17-D9DF-EA41-5C0F7E6411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6">
                    <a:extLst>
                      <a:ext uri="{FF2B5EF4-FFF2-40B4-BE49-F238E27FC236}">
                        <a16:creationId xmlns:a16="http://schemas.microsoft.com/office/drawing/2014/main" id="{F1483012-226E-1080-A05D-E0168621C7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7">
                    <a:extLst>
                      <a:ext uri="{FF2B5EF4-FFF2-40B4-BE49-F238E27FC236}">
                        <a16:creationId xmlns:a16="http://schemas.microsoft.com/office/drawing/2014/main" id="{5D38E389-680E-EA04-2863-9B3BDCC69C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8">
                    <a:extLst>
                      <a:ext uri="{FF2B5EF4-FFF2-40B4-BE49-F238E27FC236}">
                        <a16:creationId xmlns:a16="http://schemas.microsoft.com/office/drawing/2014/main" id="{1B11546B-5B19-45E9-B96D-9C53B616FA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9">
                    <a:extLst>
                      <a:ext uri="{FF2B5EF4-FFF2-40B4-BE49-F238E27FC236}">
                        <a16:creationId xmlns:a16="http://schemas.microsoft.com/office/drawing/2014/main" id="{104C63CC-C71C-ED1D-0004-78D67D125C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217">
                  <a:extLst>
                    <a:ext uri="{FF2B5EF4-FFF2-40B4-BE49-F238E27FC236}">
                      <a16:creationId xmlns:a16="http://schemas.microsoft.com/office/drawing/2014/main" id="{8129AC4E-8671-96C1-60D6-A4459B8C297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9">
                <a:extLst>
                  <a:ext uri="{FF2B5EF4-FFF2-40B4-BE49-F238E27FC236}">
                    <a16:creationId xmlns:a16="http://schemas.microsoft.com/office/drawing/2014/main" id="{20A86E4E-DFD3-5C62-953D-66BB56319AF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357">
                  <a:extLst>
                    <a:ext uri="{FF2B5EF4-FFF2-40B4-BE49-F238E27FC236}">
                      <a16:creationId xmlns:a16="http://schemas.microsoft.com/office/drawing/2014/main" id="{21476424-D6CD-2F2B-9C71-DA06242AFAE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5">
                  <a:extLst>
                    <a:ext uri="{FF2B5EF4-FFF2-40B4-BE49-F238E27FC236}">
                      <a16:creationId xmlns:a16="http://schemas.microsoft.com/office/drawing/2014/main" id="{05A61239-4002-B8D3-ABA8-466E6C5103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220">
                    <a:extLst>
                      <a:ext uri="{FF2B5EF4-FFF2-40B4-BE49-F238E27FC236}">
                        <a16:creationId xmlns:a16="http://schemas.microsoft.com/office/drawing/2014/main" id="{F783668F-5500-2FEC-00E2-BD47239C37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1">
                    <a:extLst>
                      <a:ext uri="{FF2B5EF4-FFF2-40B4-BE49-F238E27FC236}">
                        <a16:creationId xmlns:a16="http://schemas.microsoft.com/office/drawing/2014/main" id="{08010D14-BEB1-601F-1722-E9655AB67C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2">
                    <a:extLst>
                      <a:ext uri="{FF2B5EF4-FFF2-40B4-BE49-F238E27FC236}">
                        <a16:creationId xmlns:a16="http://schemas.microsoft.com/office/drawing/2014/main" id="{7FDDC1B5-178F-4969-9702-5C54E2DF3F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3">
                    <a:extLst>
                      <a:ext uri="{FF2B5EF4-FFF2-40B4-BE49-F238E27FC236}">
                        <a16:creationId xmlns:a16="http://schemas.microsoft.com/office/drawing/2014/main" id="{EDC4F65A-AC2A-786E-C498-C4A2AADDD0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4">
                    <a:extLst>
                      <a:ext uri="{FF2B5EF4-FFF2-40B4-BE49-F238E27FC236}">
                        <a16:creationId xmlns:a16="http://schemas.microsoft.com/office/drawing/2014/main" id="{B83BAC3F-B81B-C068-A42C-8F2510B7C3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219">
                  <a:extLst>
                    <a:ext uri="{FF2B5EF4-FFF2-40B4-BE49-F238E27FC236}">
                      <a16:creationId xmlns:a16="http://schemas.microsoft.com/office/drawing/2014/main" id="{AF3B4BF5-B60B-9B30-A792-25CBF07162E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89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rije vorm 23">
            <a:extLst>
              <a:ext uri="{FF2B5EF4-FFF2-40B4-BE49-F238E27FC236}">
                <a16:creationId xmlns:a16="http://schemas.microsoft.com/office/drawing/2014/main" id="{B13D0C04-8F1F-17EF-A50D-172D7B7F3B6C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4" y="-6"/>
            <a:ext cx="3715111" cy="6858303"/>
          </a:xfrm>
          <a:custGeom>
            <a:avLst/>
            <a:gdLst>
              <a:gd name="connsiteX0" fmla="*/ 3715111 w 3715111"/>
              <a:gd name="connsiteY0" fmla="*/ 6858303 h 6858303"/>
              <a:gd name="connsiteX1" fmla="*/ 1095923 w 3715111"/>
              <a:gd name="connsiteY1" fmla="*/ 6858303 h 6858303"/>
              <a:gd name="connsiteX2" fmla="*/ 1095923 w 3715111"/>
              <a:gd name="connsiteY2" fmla="*/ 6858296 h 6858303"/>
              <a:gd name="connsiteX3" fmla="*/ 773241 w 3715111"/>
              <a:gd name="connsiteY3" fmla="*/ 6858296 h 6858303"/>
              <a:gd name="connsiteX4" fmla="*/ 6040 w 3715111"/>
              <a:gd name="connsiteY4" fmla="*/ 3252305 h 6858303"/>
              <a:gd name="connsiteX5" fmla="*/ 921183 w 3715111"/>
              <a:gd name="connsiteY5" fmla="*/ 0 h 6858303"/>
              <a:gd name="connsiteX6" fmla="*/ 1198738 w 3715111"/>
              <a:gd name="connsiteY6" fmla="*/ 0 h 6858303"/>
              <a:gd name="connsiteX7" fmla="*/ 1198739 w 3715111"/>
              <a:gd name="connsiteY7" fmla="*/ 7 h 6858303"/>
              <a:gd name="connsiteX8" fmla="*/ 3715111 w 3715111"/>
              <a:gd name="connsiteY8" fmla="*/ 7 h 685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111" h="6858303">
                <a:moveTo>
                  <a:pt x="3715111" y="6858303"/>
                </a:moveTo>
                <a:lnTo>
                  <a:pt x="1095923" y="6858303"/>
                </a:lnTo>
                <a:lnTo>
                  <a:pt x="1095923" y="6858296"/>
                </a:lnTo>
                <a:lnTo>
                  <a:pt x="773241" y="6858296"/>
                </a:lnTo>
                <a:cubicBezTo>
                  <a:pt x="870124" y="5581798"/>
                  <a:pt x="-84296" y="4587558"/>
                  <a:pt x="6040" y="3252305"/>
                </a:cubicBezTo>
                <a:cubicBezTo>
                  <a:pt x="92449" y="1978111"/>
                  <a:pt x="1151606" y="1702766"/>
                  <a:pt x="921183" y="0"/>
                </a:cubicBezTo>
                <a:lnTo>
                  <a:pt x="1198738" y="0"/>
                </a:lnTo>
                <a:lnTo>
                  <a:pt x="1198739" y="7"/>
                </a:lnTo>
                <a:lnTo>
                  <a:pt x="3715111" y="7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jdelijke aanduiding voor verticale tekst 2">
            <a:extLst>
              <a:ext uri="{FF2B5EF4-FFF2-40B4-BE49-F238E27FC236}">
                <a16:creationId xmlns:a16="http://schemas.microsoft.com/office/drawing/2014/main" id="{25A1B1CB-BA21-C9A3-FB6A-D820CE07F323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9361660" y="1365116"/>
            <a:ext cx="2135016" cy="268469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44403926-A5D0-7D89-D613-792B2B075F6B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127711" y="1837486"/>
            <a:ext cx="2135016" cy="301927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1400"/>
            </a:lvl1pPr>
            <a:lvl2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+"/>
              <a:defRPr sz="1400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400"/>
            </a:lvl3pPr>
            <a:lvl4pPr>
              <a:spcBef>
                <a:spcPts val="600"/>
              </a:spcBef>
              <a:spcAft>
                <a:spcPts val="300"/>
              </a:spcAft>
              <a:defRPr sz="1600" b="1">
                <a:solidFill>
                  <a:schemeClr val="accent1"/>
                </a:solidFill>
              </a:defRPr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600"/>
            </a:lvl8pPr>
            <a:lvl9pPr>
              <a:defRPr sz="1800"/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/>
              <a:t>Sub-bullets</a:t>
            </a:r>
          </a:p>
          <a:p>
            <a:pPr lvl="2"/>
            <a:r>
              <a:rPr lang="en-US"/>
              <a:t>“”</a:t>
            </a:r>
          </a:p>
          <a:p>
            <a:pPr lvl="3"/>
            <a:r>
              <a:rPr lang="en-US"/>
              <a:t>Subtitle</a:t>
            </a:r>
          </a:p>
          <a:p>
            <a:pPr lvl="4"/>
            <a:r>
              <a:rPr lang="en-US"/>
              <a:t>Numerical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66DE8B3C-B55C-A2B2-DFC2-285D6D59F266}"/>
              </a:ext>
            </a:extLst>
          </p:cNvPr>
          <p:cNvCxnSpPr>
            <a:cxnSpLocks/>
          </p:cNvCxnSpPr>
          <p:nvPr userDrawn="1"/>
        </p:nvCxnSpPr>
        <p:spPr>
          <a:xfrm>
            <a:off x="6503705" y="1808163"/>
            <a:ext cx="0" cy="3950167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FF3945A-9D48-F2EE-C881-5C5EC461AB98}"/>
              </a:ext>
            </a:extLst>
          </p:cNvPr>
          <p:cNvCxnSpPr>
            <a:cxnSpLocks/>
          </p:cNvCxnSpPr>
          <p:nvPr userDrawn="1"/>
        </p:nvCxnSpPr>
        <p:spPr>
          <a:xfrm>
            <a:off x="9120679" y="1808163"/>
            <a:ext cx="0" cy="3950167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B6AA62E5-C36D-195B-C6E1-EAD81E876603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4127711" y="1360307"/>
            <a:ext cx="2135016" cy="268469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CD95145D-CC9B-AE8D-1E12-B3175EC70439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127711" y="5520946"/>
            <a:ext cx="2135016" cy="24803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2000"/>
            </a:lvl1pPr>
            <a:lvl2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051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051"/>
            </a:lvl3pPr>
            <a:lvl4pPr>
              <a:spcBef>
                <a:spcPts val="600"/>
              </a:spcBef>
              <a:spcAft>
                <a:spcPts val="300"/>
              </a:spcAft>
              <a:defRPr sz="1100" b="1">
                <a:solidFill>
                  <a:schemeClr val="tx2"/>
                </a:solidFill>
              </a:defRPr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100"/>
            </a:lvl8pPr>
            <a:lvl9pPr>
              <a:defRPr sz="1200"/>
            </a:lvl9pPr>
          </a:lstStyle>
          <a:p>
            <a:pPr lvl="0"/>
            <a:r>
              <a:rPr lang="en-US"/>
              <a:t>€ 00.000,-</a:t>
            </a:r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041B27B4-386E-3622-3A5E-DB2CAF01AFA8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6744684" y="1837486"/>
            <a:ext cx="2135016" cy="301927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1400"/>
            </a:lvl1pPr>
            <a:lvl2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+"/>
              <a:defRPr sz="1400"/>
            </a:lvl2pPr>
            <a:lvl3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400"/>
            </a:lvl3pPr>
            <a:lvl4pPr>
              <a:spcBef>
                <a:spcPts val="600"/>
              </a:spcBef>
              <a:spcAft>
                <a:spcPts val="300"/>
              </a:spcAft>
              <a:defRPr sz="1600" b="1">
                <a:solidFill>
                  <a:schemeClr val="accent1"/>
                </a:solidFill>
              </a:defRPr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600"/>
            </a:lvl8pPr>
            <a:lvl9pPr>
              <a:defRPr sz="1800"/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6C1D5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/>
              <a:t>Sub-bullets</a:t>
            </a:r>
          </a:p>
          <a:p>
            <a:pPr marL="177796" marR="0" lvl="2" indent="-177796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Segoe UI" panose="020B0502040204020203" pitchFamily="34" charset="0"/>
              <a:buChar char="-"/>
              <a:tabLst/>
              <a:defRPr/>
            </a:pPr>
            <a:r>
              <a:rPr lang="en-US"/>
              <a:t>“”</a:t>
            </a:r>
          </a:p>
          <a:p>
            <a:pPr lvl="3"/>
            <a:r>
              <a:rPr lang="en-US"/>
              <a:t>Subtitle</a:t>
            </a:r>
          </a:p>
          <a:p>
            <a:pPr lvl="4"/>
            <a:r>
              <a:rPr lang="en-US"/>
              <a:t>Numerical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103F0F84-208A-3804-767E-678E46AF643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6744684" y="1365116"/>
            <a:ext cx="2135016" cy="268469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7810A5F8-D40B-85DC-BFEC-3C9DDD14C480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6744684" y="5520946"/>
            <a:ext cx="2135016" cy="24803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2000"/>
            </a:lvl1pPr>
            <a:lvl2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051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051"/>
            </a:lvl3pPr>
            <a:lvl4pPr>
              <a:spcBef>
                <a:spcPts val="600"/>
              </a:spcBef>
              <a:spcAft>
                <a:spcPts val="300"/>
              </a:spcAft>
              <a:defRPr sz="1100" b="1">
                <a:solidFill>
                  <a:schemeClr val="tx2"/>
                </a:solidFill>
              </a:defRPr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100"/>
            </a:lvl8pPr>
            <a:lvl9pPr>
              <a:defRPr sz="1200"/>
            </a:lvl9pPr>
          </a:lstStyle>
          <a:p>
            <a:pPr lvl="0"/>
            <a:r>
              <a:rPr lang="en-US"/>
              <a:t>€ 00.000,-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F2794E12-08A6-C3BA-D978-860299FD53E2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361659" y="1837486"/>
            <a:ext cx="2135016" cy="301927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1400"/>
            </a:lvl1pPr>
            <a:lvl2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+"/>
              <a:defRPr sz="1400"/>
            </a:lvl2pPr>
            <a:lvl3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400"/>
            </a:lvl3pPr>
            <a:lvl4pPr>
              <a:spcBef>
                <a:spcPts val="600"/>
              </a:spcBef>
              <a:spcAft>
                <a:spcPts val="300"/>
              </a:spcAft>
              <a:defRPr sz="1600" b="1">
                <a:solidFill>
                  <a:schemeClr val="accent1"/>
                </a:solidFill>
              </a:defRPr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600"/>
            </a:lvl8pPr>
            <a:lvl9pPr>
              <a:defRPr sz="1800"/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6C1D5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/>
              <a:t>Sub-bullets</a:t>
            </a:r>
          </a:p>
          <a:p>
            <a:pPr marL="177796" marR="0" lvl="2" indent="-177796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Segoe UI" panose="020B0502040204020203" pitchFamily="34" charset="0"/>
              <a:buChar char="-"/>
              <a:tabLst/>
              <a:defRPr/>
            </a:pPr>
            <a:r>
              <a:rPr lang="en-US"/>
              <a:t>“”</a:t>
            </a:r>
          </a:p>
          <a:p>
            <a:pPr lvl="3"/>
            <a:r>
              <a:rPr lang="en-US"/>
              <a:t>Subtitle</a:t>
            </a:r>
          </a:p>
          <a:p>
            <a:pPr lvl="4"/>
            <a:r>
              <a:rPr lang="en-US"/>
              <a:t>Numerical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8" name="Tijdelijke aanduiding voor verticale tekst 2">
            <a:extLst>
              <a:ext uri="{FF2B5EF4-FFF2-40B4-BE49-F238E27FC236}">
                <a16:creationId xmlns:a16="http://schemas.microsoft.com/office/drawing/2014/main" id="{BB04A157-5D18-F620-2185-9B242EA0D6A3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9361659" y="5520946"/>
            <a:ext cx="2135016" cy="24803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2000"/>
            </a:lvl1pPr>
            <a:lvl2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051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051"/>
            </a:lvl3pPr>
            <a:lvl4pPr>
              <a:spcBef>
                <a:spcPts val="600"/>
              </a:spcBef>
              <a:spcAft>
                <a:spcPts val="300"/>
              </a:spcAft>
              <a:defRPr sz="1100" b="1">
                <a:solidFill>
                  <a:schemeClr val="tx2"/>
                </a:solidFill>
              </a:defRPr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100"/>
            </a:lvl8pPr>
            <a:lvl9pPr>
              <a:defRPr sz="1200"/>
            </a:lvl9pPr>
          </a:lstStyle>
          <a:p>
            <a:pPr lvl="0"/>
            <a:r>
              <a:rPr lang="en-US"/>
              <a:t>€ 00.000,-</a:t>
            </a:r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607179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7A4AD91-E14E-4753-9FFB-B640747383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28663"/>
            <a:ext cx="2141177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A73B1992-E090-F92B-A8A9-CAED28E4B3C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D8D689B8-D1A3-3D61-D38C-B0937F939DF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317">
              <a:extLst>
                <a:ext uri="{FF2B5EF4-FFF2-40B4-BE49-F238E27FC236}">
                  <a16:creationId xmlns:a16="http://schemas.microsoft.com/office/drawing/2014/main" id="{881A89F0-EA30-09E2-7449-443B948EC94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319">
              <a:extLst>
                <a:ext uri="{FF2B5EF4-FFF2-40B4-BE49-F238E27FC236}">
                  <a16:creationId xmlns:a16="http://schemas.microsoft.com/office/drawing/2014/main" id="{4D6EC08B-60EE-34F3-F672-12D90B8FAE4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9" name="Ovaal 320">
              <a:extLst>
                <a:ext uri="{FF2B5EF4-FFF2-40B4-BE49-F238E27FC236}">
                  <a16:creationId xmlns:a16="http://schemas.microsoft.com/office/drawing/2014/main" id="{7B18AAF8-8C94-E576-9994-1AF27810D45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328">
              <a:extLst>
                <a:ext uri="{FF2B5EF4-FFF2-40B4-BE49-F238E27FC236}">
                  <a16:creationId xmlns:a16="http://schemas.microsoft.com/office/drawing/2014/main" id="{5FC64016-C2E0-0B58-52AC-36B816EC705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180">
              <a:extLst>
                <a:ext uri="{FF2B5EF4-FFF2-40B4-BE49-F238E27FC236}">
                  <a16:creationId xmlns:a16="http://schemas.microsoft.com/office/drawing/2014/main" id="{AEDBBF10-9FC8-752B-CB75-979463377BF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" name="Ovaal 182">
              <a:extLst>
                <a:ext uri="{FF2B5EF4-FFF2-40B4-BE49-F238E27FC236}">
                  <a16:creationId xmlns:a16="http://schemas.microsoft.com/office/drawing/2014/main" id="{AC7EE9B9-3AC9-34C0-94EC-AB0385CB223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183">
              <a:extLst>
                <a:ext uri="{FF2B5EF4-FFF2-40B4-BE49-F238E27FC236}">
                  <a16:creationId xmlns:a16="http://schemas.microsoft.com/office/drawing/2014/main" id="{C4880DA5-6A89-4818-FF11-4DD3867DBA5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26" name="Ovaal 185">
              <a:extLst>
                <a:ext uri="{FF2B5EF4-FFF2-40B4-BE49-F238E27FC236}">
                  <a16:creationId xmlns:a16="http://schemas.microsoft.com/office/drawing/2014/main" id="{08C051DA-0104-26C6-F610-A62189C953F0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3" name="Rechthoek 186">
              <a:extLst>
                <a:ext uri="{FF2B5EF4-FFF2-40B4-BE49-F238E27FC236}">
                  <a16:creationId xmlns:a16="http://schemas.microsoft.com/office/drawing/2014/main" id="{09FCAEAB-E5D3-5511-3A8A-4877B53158C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4" name="Ovaal 188">
              <a:extLst>
                <a:ext uri="{FF2B5EF4-FFF2-40B4-BE49-F238E27FC236}">
                  <a16:creationId xmlns:a16="http://schemas.microsoft.com/office/drawing/2014/main" id="{CB6FB26F-6D2D-D655-C60B-1E47FFAC82E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5" name="Rechthoek 189">
              <a:extLst>
                <a:ext uri="{FF2B5EF4-FFF2-40B4-BE49-F238E27FC236}">
                  <a16:creationId xmlns:a16="http://schemas.microsoft.com/office/drawing/2014/main" id="{17747244-6C3B-FAAF-4E98-8C4C8BF30EE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6" name="Ovaal 191">
              <a:extLst>
                <a:ext uri="{FF2B5EF4-FFF2-40B4-BE49-F238E27FC236}">
                  <a16:creationId xmlns:a16="http://schemas.microsoft.com/office/drawing/2014/main" id="{0BF30A95-365E-3CF2-FE83-4EFF81BF4BA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7" name="Rechthoek 192">
              <a:extLst>
                <a:ext uri="{FF2B5EF4-FFF2-40B4-BE49-F238E27FC236}">
                  <a16:creationId xmlns:a16="http://schemas.microsoft.com/office/drawing/2014/main" id="{AE853ACA-7DC3-BDF9-17B2-EE26879D429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8" name="Ovaal 195">
              <a:extLst>
                <a:ext uri="{FF2B5EF4-FFF2-40B4-BE49-F238E27FC236}">
                  <a16:creationId xmlns:a16="http://schemas.microsoft.com/office/drawing/2014/main" id="{51580151-6AEB-1B23-246F-B3959EEA4C9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9" name="Rechthoek 196">
              <a:extLst>
                <a:ext uri="{FF2B5EF4-FFF2-40B4-BE49-F238E27FC236}">
                  <a16:creationId xmlns:a16="http://schemas.microsoft.com/office/drawing/2014/main" id="{109B0934-355E-FF7E-2B14-02EC359CF52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0" name="Ovaal 197">
              <a:extLst>
                <a:ext uri="{FF2B5EF4-FFF2-40B4-BE49-F238E27FC236}">
                  <a16:creationId xmlns:a16="http://schemas.microsoft.com/office/drawing/2014/main" id="{7F6D2F54-4C7F-FE49-8076-855DE6A87D4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1" name="Rechthoek 198">
              <a:extLst>
                <a:ext uri="{FF2B5EF4-FFF2-40B4-BE49-F238E27FC236}">
                  <a16:creationId xmlns:a16="http://schemas.microsoft.com/office/drawing/2014/main" id="{4C674F45-F485-A7AE-05E0-86FD8173C92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2" name="Ovaal 200">
              <a:extLst>
                <a:ext uri="{FF2B5EF4-FFF2-40B4-BE49-F238E27FC236}">
                  <a16:creationId xmlns:a16="http://schemas.microsoft.com/office/drawing/2014/main" id="{7E87D8A5-05A3-BD4D-4797-685D65FBBB9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03" name="Rechthoek 202">
              <a:extLst>
                <a:ext uri="{FF2B5EF4-FFF2-40B4-BE49-F238E27FC236}">
                  <a16:creationId xmlns:a16="http://schemas.microsoft.com/office/drawing/2014/main" id="{A930E8E6-2019-B9E6-37DB-67AC8101261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4" name="Rechthoek 331">
              <a:extLst>
                <a:ext uri="{FF2B5EF4-FFF2-40B4-BE49-F238E27FC236}">
                  <a16:creationId xmlns:a16="http://schemas.microsoft.com/office/drawing/2014/main" id="{49440B5D-1034-FFB6-3E7D-EFD174B7D12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5" name="ICOON_info">
              <a:extLst>
                <a:ext uri="{FF2B5EF4-FFF2-40B4-BE49-F238E27FC236}">
                  <a16:creationId xmlns:a16="http://schemas.microsoft.com/office/drawing/2014/main" id="{C95EEA49-4591-0953-2262-A303C9718ED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">
                <a:extLst>
                  <a:ext uri="{FF2B5EF4-FFF2-40B4-BE49-F238E27FC236}">
                    <a16:creationId xmlns:a16="http://schemas.microsoft.com/office/drawing/2014/main" id="{1FDE00B7-1939-EBA9-D4F3-338A3C58356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FDFB1E86-7AF9-FE7F-A9B8-CC3A19E6601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6" name="VOORBEELD">
              <a:extLst>
                <a:ext uri="{FF2B5EF4-FFF2-40B4-BE49-F238E27FC236}">
                  <a16:creationId xmlns:a16="http://schemas.microsoft.com/office/drawing/2014/main" id="{D1B17FDA-C7F6-F470-C8A1-3C28D49BE30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7" name="Rechthoek 335">
                <a:extLst>
                  <a:ext uri="{FF2B5EF4-FFF2-40B4-BE49-F238E27FC236}">
                    <a16:creationId xmlns:a16="http://schemas.microsoft.com/office/drawing/2014/main" id="{7B4561F7-0D56-ECCA-DD4F-3CABA369B03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8" name="Rechthoek 337">
                <a:extLst>
                  <a:ext uri="{FF2B5EF4-FFF2-40B4-BE49-F238E27FC236}">
                    <a16:creationId xmlns:a16="http://schemas.microsoft.com/office/drawing/2014/main" id="{63B8A6DF-FE08-CA66-E1E6-E067360F710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9" name="Groep 230">
                <a:extLst>
                  <a:ext uri="{FF2B5EF4-FFF2-40B4-BE49-F238E27FC236}">
                    <a16:creationId xmlns:a16="http://schemas.microsoft.com/office/drawing/2014/main" id="{4D17E586-BEB3-EDDC-28AD-F5675910483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0" name="Groep 232">
                  <a:extLst>
                    <a:ext uri="{FF2B5EF4-FFF2-40B4-BE49-F238E27FC236}">
                      <a16:creationId xmlns:a16="http://schemas.microsoft.com/office/drawing/2014/main" id="{6BDD1121-06FB-FCB6-FE47-8195FAC19A4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2" name="Rechte verbindingslijn 234">
                    <a:extLst>
                      <a:ext uri="{FF2B5EF4-FFF2-40B4-BE49-F238E27FC236}">
                        <a16:creationId xmlns:a16="http://schemas.microsoft.com/office/drawing/2014/main" id="{DE238F59-9733-EC6D-D5E0-AA04469838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35">
                    <a:extLst>
                      <a:ext uri="{FF2B5EF4-FFF2-40B4-BE49-F238E27FC236}">
                        <a16:creationId xmlns:a16="http://schemas.microsoft.com/office/drawing/2014/main" id="{E8BE45B1-5566-E1DC-D26D-BD99032826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36">
                    <a:extLst>
                      <a:ext uri="{FF2B5EF4-FFF2-40B4-BE49-F238E27FC236}">
                        <a16:creationId xmlns:a16="http://schemas.microsoft.com/office/drawing/2014/main" id="{C5480B14-D188-C947-5CB8-26B9CF775B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37">
                    <a:extLst>
                      <a:ext uri="{FF2B5EF4-FFF2-40B4-BE49-F238E27FC236}">
                        <a16:creationId xmlns:a16="http://schemas.microsoft.com/office/drawing/2014/main" id="{0400DED8-7C2F-9BF0-C98A-C70884CE87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38">
                    <a:extLst>
                      <a:ext uri="{FF2B5EF4-FFF2-40B4-BE49-F238E27FC236}">
                        <a16:creationId xmlns:a16="http://schemas.microsoft.com/office/drawing/2014/main" id="{95FDA54E-F24F-85D2-4E74-26D2E0418F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1" name="Pijl: rechts 233">
                  <a:extLst>
                    <a:ext uri="{FF2B5EF4-FFF2-40B4-BE49-F238E27FC236}">
                      <a16:creationId xmlns:a16="http://schemas.microsoft.com/office/drawing/2014/main" id="{A6C2BD4E-CB4D-C6A5-F4FB-5EACBCB596C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0" name="Groep 239">
                <a:extLst>
                  <a:ext uri="{FF2B5EF4-FFF2-40B4-BE49-F238E27FC236}">
                    <a16:creationId xmlns:a16="http://schemas.microsoft.com/office/drawing/2014/main" id="{77F96DF5-8003-C549-D45B-94B2A72FC98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3" name="Groep 241">
                  <a:extLst>
                    <a:ext uri="{FF2B5EF4-FFF2-40B4-BE49-F238E27FC236}">
                      <a16:creationId xmlns:a16="http://schemas.microsoft.com/office/drawing/2014/main" id="{C664B4C4-CDCC-49FE-6B22-F3A5F55BE0E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5" name="Rechte verbindingslijn 243">
                    <a:extLst>
                      <a:ext uri="{FF2B5EF4-FFF2-40B4-BE49-F238E27FC236}">
                        <a16:creationId xmlns:a16="http://schemas.microsoft.com/office/drawing/2014/main" id="{BBB87C75-2D12-71A6-5337-10E99B860F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44">
                    <a:extLst>
                      <a:ext uri="{FF2B5EF4-FFF2-40B4-BE49-F238E27FC236}">
                        <a16:creationId xmlns:a16="http://schemas.microsoft.com/office/drawing/2014/main" id="{D7885F6B-4673-6DE1-A0CE-C495C27D37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45">
                    <a:extLst>
                      <a:ext uri="{FF2B5EF4-FFF2-40B4-BE49-F238E27FC236}">
                        <a16:creationId xmlns:a16="http://schemas.microsoft.com/office/drawing/2014/main" id="{1F7151C5-B63E-8060-7AC6-30638989AA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46">
                    <a:extLst>
                      <a:ext uri="{FF2B5EF4-FFF2-40B4-BE49-F238E27FC236}">
                        <a16:creationId xmlns:a16="http://schemas.microsoft.com/office/drawing/2014/main" id="{CABA6D9E-7A84-8CFB-299C-3A0BDC111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47">
                    <a:extLst>
                      <a:ext uri="{FF2B5EF4-FFF2-40B4-BE49-F238E27FC236}">
                        <a16:creationId xmlns:a16="http://schemas.microsoft.com/office/drawing/2014/main" id="{5BDC95D5-F21B-0639-A4D2-D1B65067F0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Pijl: rechts 242">
                  <a:extLst>
                    <a:ext uri="{FF2B5EF4-FFF2-40B4-BE49-F238E27FC236}">
                      <a16:creationId xmlns:a16="http://schemas.microsoft.com/office/drawing/2014/main" id="{E76BBFA7-C3D4-A186-A38B-AE375F5577F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1" name="Rechte verbindingslijn 340">
                <a:extLst>
                  <a:ext uri="{FF2B5EF4-FFF2-40B4-BE49-F238E27FC236}">
                    <a16:creationId xmlns:a16="http://schemas.microsoft.com/office/drawing/2014/main" id="{DE2B8187-5548-A768-6C64-31942DF984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2" name="Rechte verbindingslijn 341">
                <a:extLst>
                  <a:ext uri="{FF2B5EF4-FFF2-40B4-BE49-F238E27FC236}">
                    <a16:creationId xmlns:a16="http://schemas.microsoft.com/office/drawing/2014/main" id="{69E2165A-0C75-A1A3-377F-3093A0650B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3" name="Rechthoek 344">
                <a:extLst>
                  <a:ext uri="{FF2B5EF4-FFF2-40B4-BE49-F238E27FC236}">
                    <a16:creationId xmlns:a16="http://schemas.microsoft.com/office/drawing/2014/main" id="{C98243F4-F9FC-A70A-CB6C-E8F1630B4A5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4" name="Rechthoek 345">
                <a:extLst>
                  <a:ext uri="{FF2B5EF4-FFF2-40B4-BE49-F238E27FC236}">
                    <a16:creationId xmlns:a16="http://schemas.microsoft.com/office/drawing/2014/main" id="{174EB99A-D896-6EF8-CE50-6AEE8BA6D38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5" name="Groep 11">
                <a:extLst>
                  <a:ext uri="{FF2B5EF4-FFF2-40B4-BE49-F238E27FC236}">
                    <a16:creationId xmlns:a16="http://schemas.microsoft.com/office/drawing/2014/main" id="{DF1859F6-07F7-7E84-E9D2-7C5411F327C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5" name="Rechthoek 346">
                  <a:extLst>
                    <a:ext uri="{FF2B5EF4-FFF2-40B4-BE49-F238E27FC236}">
                      <a16:creationId xmlns:a16="http://schemas.microsoft.com/office/drawing/2014/main" id="{8F668EE6-39FE-B39C-ED87-A79FB32320D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6" name="Groep 6">
                  <a:extLst>
                    <a:ext uri="{FF2B5EF4-FFF2-40B4-BE49-F238E27FC236}">
                      <a16:creationId xmlns:a16="http://schemas.microsoft.com/office/drawing/2014/main" id="{84A041C3-4274-2B4E-04DF-21BAE4E83B2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8" name="Rechte verbindingslijn 225">
                    <a:extLst>
                      <a:ext uri="{FF2B5EF4-FFF2-40B4-BE49-F238E27FC236}">
                        <a16:creationId xmlns:a16="http://schemas.microsoft.com/office/drawing/2014/main" id="{77F5BF48-7B99-B2BA-A8A4-2506720FD9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6">
                    <a:extLst>
                      <a:ext uri="{FF2B5EF4-FFF2-40B4-BE49-F238E27FC236}">
                        <a16:creationId xmlns:a16="http://schemas.microsoft.com/office/drawing/2014/main" id="{4AADB646-543B-0A7A-3410-890AB45E14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7">
                    <a:extLst>
                      <a:ext uri="{FF2B5EF4-FFF2-40B4-BE49-F238E27FC236}">
                        <a16:creationId xmlns:a16="http://schemas.microsoft.com/office/drawing/2014/main" id="{87694680-BF98-4282-F519-7300A7C9DD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8">
                    <a:extLst>
                      <a:ext uri="{FF2B5EF4-FFF2-40B4-BE49-F238E27FC236}">
                        <a16:creationId xmlns:a16="http://schemas.microsoft.com/office/drawing/2014/main" id="{845AFC8E-54E9-3C83-7489-D284A4C8E6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9">
                    <a:extLst>
                      <a:ext uri="{FF2B5EF4-FFF2-40B4-BE49-F238E27FC236}">
                        <a16:creationId xmlns:a16="http://schemas.microsoft.com/office/drawing/2014/main" id="{ADE2A182-6CBA-F084-374C-9C3978D98F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7" name="Pijl: rechts 217">
                  <a:extLst>
                    <a:ext uri="{FF2B5EF4-FFF2-40B4-BE49-F238E27FC236}">
                      <a16:creationId xmlns:a16="http://schemas.microsoft.com/office/drawing/2014/main" id="{E150A5E1-BBEA-E01A-21DF-B2042E0A8D6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6" name="Groep 9">
                <a:extLst>
                  <a:ext uri="{FF2B5EF4-FFF2-40B4-BE49-F238E27FC236}">
                    <a16:creationId xmlns:a16="http://schemas.microsoft.com/office/drawing/2014/main" id="{00322289-8D68-5B76-8CAD-7D8F52B2AB2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7" name="Rechthoek 357">
                  <a:extLst>
                    <a:ext uri="{FF2B5EF4-FFF2-40B4-BE49-F238E27FC236}">
                      <a16:creationId xmlns:a16="http://schemas.microsoft.com/office/drawing/2014/main" id="{42C6B134-F9E3-B5DA-29A6-99F5C469BFF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5">
                  <a:extLst>
                    <a:ext uri="{FF2B5EF4-FFF2-40B4-BE49-F238E27FC236}">
                      <a16:creationId xmlns:a16="http://schemas.microsoft.com/office/drawing/2014/main" id="{46F44187-FF28-8F4C-1589-AB6D073D28F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0" name="Rechte verbindingslijn 220">
                    <a:extLst>
                      <a:ext uri="{FF2B5EF4-FFF2-40B4-BE49-F238E27FC236}">
                        <a16:creationId xmlns:a16="http://schemas.microsoft.com/office/drawing/2014/main" id="{756D0D6D-767A-95A4-8A70-B2E30934F5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1">
                    <a:extLst>
                      <a:ext uri="{FF2B5EF4-FFF2-40B4-BE49-F238E27FC236}">
                        <a16:creationId xmlns:a16="http://schemas.microsoft.com/office/drawing/2014/main" id="{377CA74F-0664-44FC-F270-EB2DDF7762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2">
                    <a:extLst>
                      <a:ext uri="{FF2B5EF4-FFF2-40B4-BE49-F238E27FC236}">
                        <a16:creationId xmlns:a16="http://schemas.microsoft.com/office/drawing/2014/main" id="{9DDC3F52-5950-A727-0087-BDD521C7C1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3">
                    <a:extLst>
                      <a:ext uri="{FF2B5EF4-FFF2-40B4-BE49-F238E27FC236}">
                        <a16:creationId xmlns:a16="http://schemas.microsoft.com/office/drawing/2014/main" id="{D0F0CB37-29C6-8DF9-5BDF-61F1160FCD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4">
                    <a:extLst>
                      <a:ext uri="{FF2B5EF4-FFF2-40B4-BE49-F238E27FC236}">
                        <a16:creationId xmlns:a16="http://schemas.microsoft.com/office/drawing/2014/main" id="{7D8F2C43-E3AD-6E89-8BE9-C2409BD493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9">
                  <a:extLst>
                    <a:ext uri="{FF2B5EF4-FFF2-40B4-BE49-F238E27FC236}">
                      <a16:creationId xmlns:a16="http://schemas.microsoft.com/office/drawing/2014/main" id="{D9E8F5F7-DA35-7D86-33A3-4F22356B3CF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834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100%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108013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3786712F-4EA3-15B0-8C1B-6C7E9D9A4FB2}"/>
              </a:ext>
            </a:extLst>
          </p:cNvPr>
          <p:cNvSpPr/>
          <p:nvPr/>
        </p:nvSpPr>
        <p:spPr>
          <a:xfrm>
            <a:off x="8280402" y="5953917"/>
            <a:ext cx="3949700" cy="942184"/>
          </a:xfrm>
          <a:custGeom>
            <a:avLst/>
            <a:gdLst>
              <a:gd name="connsiteX0" fmla="*/ 0 w 2941647"/>
              <a:gd name="connsiteY0" fmla="*/ 701717 h 701717"/>
              <a:gd name="connsiteX1" fmla="*/ 1033141 w 2941647"/>
              <a:gd name="connsiteY1" fmla="*/ 490254 h 701717"/>
              <a:gd name="connsiteX2" fmla="*/ 2941648 w 2941647"/>
              <a:gd name="connsiteY2" fmla="*/ 0 h 70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1647" h="701717">
                <a:moveTo>
                  <a:pt x="0" y="701717"/>
                </a:moveTo>
                <a:cubicBezTo>
                  <a:pt x="0" y="701717"/>
                  <a:pt x="232861" y="381203"/>
                  <a:pt x="1033141" y="490254"/>
                </a:cubicBezTo>
                <a:cubicBezTo>
                  <a:pt x="1833421" y="599305"/>
                  <a:pt x="2073886" y="0"/>
                  <a:pt x="2941648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8A63157A-6475-9600-5645-4F45F56FC198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4D5EC858-DBB9-3F0F-ABB6-04A0C47C333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91FF86B6-E72E-D64C-83C8-2BFCE89241E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FAB889B4-66C7-35DA-7529-97B67E30E8C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C8AAF551-ADC5-0764-75C0-F3E959919FA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5D59D39B-F3B6-77FC-6644-D05EE4D3D57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BFB55152-4D04-59B3-5374-D3BBDC59ACB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33570DE6-4D6D-B104-44C9-A144EC1D902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658F06BA-DC12-0A0C-CED8-2D8F306B768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FEDE015B-13B2-0E7D-149C-82D0BD52482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2" name="Rechthoek 186">
              <a:extLst>
                <a:ext uri="{FF2B5EF4-FFF2-40B4-BE49-F238E27FC236}">
                  <a16:creationId xmlns:a16="http://schemas.microsoft.com/office/drawing/2014/main" id="{C3E6661A-3775-5889-51B7-91AFFD1956E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3" name="Ovaal 188">
              <a:extLst>
                <a:ext uri="{FF2B5EF4-FFF2-40B4-BE49-F238E27FC236}">
                  <a16:creationId xmlns:a16="http://schemas.microsoft.com/office/drawing/2014/main" id="{4D5DE917-1A0F-1E6E-5FE0-FAB94DCC018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4" name="Rechthoek 189">
              <a:extLst>
                <a:ext uri="{FF2B5EF4-FFF2-40B4-BE49-F238E27FC236}">
                  <a16:creationId xmlns:a16="http://schemas.microsoft.com/office/drawing/2014/main" id="{6C4A59FE-AD3B-EFBC-7019-E4DFE094634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5" name="Ovaal 191">
              <a:extLst>
                <a:ext uri="{FF2B5EF4-FFF2-40B4-BE49-F238E27FC236}">
                  <a16:creationId xmlns:a16="http://schemas.microsoft.com/office/drawing/2014/main" id="{20F15B2C-797E-986D-9706-88325844D5E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6" name="Rechthoek 192">
              <a:extLst>
                <a:ext uri="{FF2B5EF4-FFF2-40B4-BE49-F238E27FC236}">
                  <a16:creationId xmlns:a16="http://schemas.microsoft.com/office/drawing/2014/main" id="{F4D60E8F-ADB3-CD42-B78B-376F21FAA5A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7" name="Ovaal 195">
              <a:extLst>
                <a:ext uri="{FF2B5EF4-FFF2-40B4-BE49-F238E27FC236}">
                  <a16:creationId xmlns:a16="http://schemas.microsoft.com/office/drawing/2014/main" id="{0BB36F22-BF69-F11F-E517-2ED6FA43284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8" name="Rechthoek 196">
              <a:extLst>
                <a:ext uri="{FF2B5EF4-FFF2-40B4-BE49-F238E27FC236}">
                  <a16:creationId xmlns:a16="http://schemas.microsoft.com/office/drawing/2014/main" id="{37C629D3-6272-04DD-E4F2-7C7ED7E280C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89" name="Ovaal 197">
              <a:extLst>
                <a:ext uri="{FF2B5EF4-FFF2-40B4-BE49-F238E27FC236}">
                  <a16:creationId xmlns:a16="http://schemas.microsoft.com/office/drawing/2014/main" id="{01560607-4741-2D9E-883D-774D108EC27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0" name="Rechthoek 198">
              <a:extLst>
                <a:ext uri="{FF2B5EF4-FFF2-40B4-BE49-F238E27FC236}">
                  <a16:creationId xmlns:a16="http://schemas.microsoft.com/office/drawing/2014/main" id="{71158556-C1C4-1FF1-224D-7B0B0EE7578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1" name="Ovaal 200">
              <a:extLst>
                <a:ext uri="{FF2B5EF4-FFF2-40B4-BE49-F238E27FC236}">
                  <a16:creationId xmlns:a16="http://schemas.microsoft.com/office/drawing/2014/main" id="{F53CD4E3-BA3D-C9DD-1097-E2E5DDE194FA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2" name="Rechthoek 202">
              <a:extLst>
                <a:ext uri="{FF2B5EF4-FFF2-40B4-BE49-F238E27FC236}">
                  <a16:creationId xmlns:a16="http://schemas.microsoft.com/office/drawing/2014/main" id="{03A5F3AA-6C27-1355-35A3-22B72F084F73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3" name="Rechthoek 331">
              <a:extLst>
                <a:ext uri="{FF2B5EF4-FFF2-40B4-BE49-F238E27FC236}">
                  <a16:creationId xmlns:a16="http://schemas.microsoft.com/office/drawing/2014/main" id="{C6E5A714-20B0-D877-0E69-6051EAC136D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EE3EA548-771D-DD82-4D1B-E65CFF8635C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6" name="Ovaal 1">
                <a:extLst>
                  <a:ext uri="{FF2B5EF4-FFF2-40B4-BE49-F238E27FC236}">
                    <a16:creationId xmlns:a16="http://schemas.microsoft.com/office/drawing/2014/main" id="{2A0B6C37-25B7-FC70-DC6A-449EE720AC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6E7822C9-7BF3-0B0A-B938-B79CD7A096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5" name="VOORBEELD">
              <a:extLst>
                <a:ext uri="{FF2B5EF4-FFF2-40B4-BE49-F238E27FC236}">
                  <a16:creationId xmlns:a16="http://schemas.microsoft.com/office/drawing/2014/main" id="{9793AC76-B6C8-DAE1-CB40-8501589C970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6" name="Rechthoek 335">
                <a:extLst>
                  <a:ext uri="{FF2B5EF4-FFF2-40B4-BE49-F238E27FC236}">
                    <a16:creationId xmlns:a16="http://schemas.microsoft.com/office/drawing/2014/main" id="{E43AAE13-85CE-E758-F4C7-C9B56DB1E32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7" name="Rechthoek 337">
                <a:extLst>
                  <a:ext uri="{FF2B5EF4-FFF2-40B4-BE49-F238E27FC236}">
                    <a16:creationId xmlns:a16="http://schemas.microsoft.com/office/drawing/2014/main" id="{FCB8DFEE-8158-1059-E531-EBDEC0D7941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230">
                <a:extLst>
                  <a:ext uri="{FF2B5EF4-FFF2-40B4-BE49-F238E27FC236}">
                    <a16:creationId xmlns:a16="http://schemas.microsoft.com/office/drawing/2014/main" id="{D66D0917-4770-3F8D-2B31-E34C56C51E0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29" name="Groep 232">
                  <a:extLst>
                    <a:ext uri="{FF2B5EF4-FFF2-40B4-BE49-F238E27FC236}">
                      <a16:creationId xmlns:a16="http://schemas.microsoft.com/office/drawing/2014/main" id="{72D9FB20-2E2E-25FD-92A3-730E125A4B3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1" name="Rechte verbindingslijn 234">
                    <a:extLst>
                      <a:ext uri="{FF2B5EF4-FFF2-40B4-BE49-F238E27FC236}">
                        <a16:creationId xmlns:a16="http://schemas.microsoft.com/office/drawing/2014/main" id="{A3DF2172-704C-7299-C279-370722273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35">
                    <a:extLst>
                      <a:ext uri="{FF2B5EF4-FFF2-40B4-BE49-F238E27FC236}">
                        <a16:creationId xmlns:a16="http://schemas.microsoft.com/office/drawing/2014/main" id="{46C6F554-AD54-9EDA-677B-D53EF10DCB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36">
                    <a:extLst>
                      <a:ext uri="{FF2B5EF4-FFF2-40B4-BE49-F238E27FC236}">
                        <a16:creationId xmlns:a16="http://schemas.microsoft.com/office/drawing/2014/main" id="{EF6FB7A8-3DBE-8CE6-B09A-955FAD3DFD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7">
                    <a:extLst>
                      <a:ext uri="{FF2B5EF4-FFF2-40B4-BE49-F238E27FC236}">
                        <a16:creationId xmlns:a16="http://schemas.microsoft.com/office/drawing/2014/main" id="{32331A80-4876-877B-70A3-BF09F249C4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8">
                    <a:extLst>
                      <a:ext uri="{FF2B5EF4-FFF2-40B4-BE49-F238E27FC236}">
                        <a16:creationId xmlns:a16="http://schemas.microsoft.com/office/drawing/2014/main" id="{600F4FEC-7490-1EBF-D794-F1E4FE46A3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33">
                  <a:extLst>
                    <a:ext uri="{FF2B5EF4-FFF2-40B4-BE49-F238E27FC236}">
                      <a16:creationId xmlns:a16="http://schemas.microsoft.com/office/drawing/2014/main" id="{3D557969-8293-869D-22D1-40D0D649703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239">
                <a:extLst>
                  <a:ext uri="{FF2B5EF4-FFF2-40B4-BE49-F238E27FC236}">
                    <a16:creationId xmlns:a16="http://schemas.microsoft.com/office/drawing/2014/main" id="{22E9B856-9136-1E18-9D15-CCB0AA2A94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2" name="Groep 241">
                  <a:extLst>
                    <a:ext uri="{FF2B5EF4-FFF2-40B4-BE49-F238E27FC236}">
                      <a16:creationId xmlns:a16="http://schemas.microsoft.com/office/drawing/2014/main" id="{B1F3791C-02FF-BF98-8DC0-B687881F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4" name="Rechte verbindingslijn 243">
                    <a:extLst>
                      <a:ext uri="{FF2B5EF4-FFF2-40B4-BE49-F238E27FC236}">
                        <a16:creationId xmlns:a16="http://schemas.microsoft.com/office/drawing/2014/main" id="{6F543FD9-9D64-1C17-5960-D14DA6367D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44">
                    <a:extLst>
                      <a:ext uri="{FF2B5EF4-FFF2-40B4-BE49-F238E27FC236}">
                        <a16:creationId xmlns:a16="http://schemas.microsoft.com/office/drawing/2014/main" id="{96D6E23E-B79A-C56D-D541-29829F3B57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45">
                    <a:extLst>
                      <a:ext uri="{FF2B5EF4-FFF2-40B4-BE49-F238E27FC236}">
                        <a16:creationId xmlns:a16="http://schemas.microsoft.com/office/drawing/2014/main" id="{0BAD3EF4-4803-31AB-EE4C-679C32D781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6">
                    <a:extLst>
                      <a:ext uri="{FF2B5EF4-FFF2-40B4-BE49-F238E27FC236}">
                        <a16:creationId xmlns:a16="http://schemas.microsoft.com/office/drawing/2014/main" id="{399556D5-359F-C684-2C82-8B423E2710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7">
                    <a:extLst>
                      <a:ext uri="{FF2B5EF4-FFF2-40B4-BE49-F238E27FC236}">
                        <a16:creationId xmlns:a16="http://schemas.microsoft.com/office/drawing/2014/main" id="{A723EB28-8E37-5490-0692-4BB354EAF9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42">
                  <a:extLst>
                    <a:ext uri="{FF2B5EF4-FFF2-40B4-BE49-F238E27FC236}">
                      <a16:creationId xmlns:a16="http://schemas.microsoft.com/office/drawing/2014/main" id="{2EE82B83-350D-E882-82A2-48065E600C3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Rechte verbindingslijn 340">
                <a:extLst>
                  <a:ext uri="{FF2B5EF4-FFF2-40B4-BE49-F238E27FC236}">
                    <a16:creationId xmlns:a16="http://schemas.microsoft.com/office/drawing/2014/main" id="{19C5D1AD-5A83-3610-0E98-A264C60B472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1" name="Rechte verbindingslijn 341">
                <a:extLst>
                  <a:ext uri="{FF2B5EF4-FFF2-40B4-BE49-F238E27FC236}">
                    <a16:creationId xmlns:a16="http://schemas.microsoft.com/office/drawing/2014/main" id="{97C71A6A-C178-8D09-A5A6-15435929F69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2" name="Rechthoek 344">
                <a:extLst>
                  <a:ext uri="{FF2B5EF4-FFF2-40B4-BE49-F238E27FC236}">
                    <a16:creationId xmlns:a16="http://schemas.microsoft.com/office/drawing/2014/main" id="{ED2C8C24-F068-2E70-E98D-CB485E62F38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3" name="Rechthoek 345">
                <a:extLst>
                  <a:ext uri="{FF2B5EF4-FFF2-40B4-BE49-F238E27FC236}">
                    <a16:creationId xmlns:a16="http://schemas.microsoft.com/office/drawing/2014/main" id="{4684316E-4549-992E-315A-284CB448FC1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4" name="Groep 11">
                <a:extLst>
                  <a:ext uri="{FF2B5EF4-FFF2-40B4-BE49-F238E27FC236}">
                    <a16:creationId xmlns:a16="http://schemas.microsoft.com/office/drawing/2014/main" id="{8FDEF09F-5E32-A576-3B4B-903B4E4DA3A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4" name="Rechthoek 346">
                  <a:extLst>
                    <a:ext uri="{FF2B5EF4-FFF2-40B4-BE49-F238E27FC236}">
                      <a16:creationId xmlns:a16="http://schemas.microsoft.com/office/drawing/2014/main" id="{3960EFB9-355C-72A9-3DFE-70BDA15B7B7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5" name="Groep 6">
                  <a:extLst>
                    <a:ext uri="{FF2B5EF4-FFF2-40B4-BE49-F238E27FC236}">
                      <a16:creationId xmlns:a16="http://schemas.microsoft.com/office/drawing/2014/main" id="{FF1F7D4D-6125-746F-5413-28D2A1454C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7" name="Rechte verbindingslijn 225">
                    <a:extLst>
                      <a:ext uri="{FF2B5EF4-FFF2-40B4-BE49-F238E27FC236}">
                        <a16:creationId xmlns:a16="http://schemas.microsoft.com/office/drawing/2014/main" id="{1A5859E7-C174-10D3-5D5E-EBCA5206E4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6">
                    <a:extLst>
                      <a:ext uri="{FF2B5EF4-FFF2-40B4-BE49-F238E27FC236}">
                        <a16:creationId xmlns:a16="http://schemas.microsoft.com/office/drawing/2014/main" id="{83ED8118-D996-7A13-F4F7-0E819F7590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7">
                    <a:extLst>
                      <a:ext uri="{FF2B5EF4-FFF2-40B4-BE49-F238E27FC236}">
                        <a16:creationId xmlns:a16="http://schemas.microsoft.com/office/drawing/2014/main" id="{2F12C3A9-F194-32BF-1031-46729B6EB2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8">
                    <a:extLst>
                      <a:ext uri="{FF2B5EF4-FFF2-40B4-BE49-F238E27FC236}">
                        <a16:creationId xmlns:a16="http://schemas.microsoft.com/office/drawing/2014/main" id="{D74D5D99-7723-FE2A-F27A-930113465A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9">
                    <a:extLst>
                      <a:ext uri="{FF2B5EF4-FFF2-40B4-BE49-F238E27FC236}">
                        <a16:creationId xmlns:a16="http://schemas.microsoft.com/office/drawing/2014/main" id="{900D8AC6-6DFB-5CC2-5602-90814AF6A2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6" name="Pijl: rechts 217">
                  <a:extLst>
                    <a:ext uri="{FF2B5EF4-FFF2-40B4-BE49-F238E27FC236}">
                      <a16:creationId xmlns:a16="http://schemas.microsoft.com/office/drawing/2014/main" id="{EB83EA03-3E3D-5D8F-8954-6F26A2E4E92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5" name="Groep 9">
                <a:extLst>
                  <a:ext uri="{FF2B5EF4-FFF2-40B4-BE49-F238E27FC236}">
                    <a16:creationId xmlns:a16="http://schemas.microsoft.com/office/drawing/2014/main" id="{1CD7FEE2-000D-C02F-DCB3-FD05D030AA7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6" name="Rechthoek 357">
                  <a:extLst>
                    <a:ext uri="{FF2B5EF4-FFF2-40B4-BE49-F238E27FC236}">
                      <a16:creationId xmlns:a16="http://schemas.microsoft.com/office/drawing/2014/main" id="{B763CB5F-F9A2-DBA9-A49B-D3F91458B2B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7" name="Groep 5">
                  <a:extLst>
                    <a:ext uri="{FF2B5EF4-FFF2-40B4-BE49-F238E27FC236}">
                      <a16:creationId xmlns:a16="http://schemas.microsoft.com/office/drawing/2014/main" id="{A0FFB009-1C39-50E7-2176-60C00FE3692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09" name="Rechte verbindingslijn 220">
                    <a:extLst>
                      <a:ext uri="{FF2B5EF4-FFF2-40B4-BE49-F238E27FC236}">
                        <a16:creationId xmlns:a16="http://schemas.microsoft.com/office/drawing/2014/main" id="{04903080-DCC7-6031-2E54-BDF1650251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Rechte verbindingslijn 221">
                    <a:extLst>
                      <a:ext uri="{FF2B5EF4-FFF2-40B4-BE49-F238E27FC236}">
                        <a16:creationId xmlns:a16="http://schemas.microsoft.com/office/drawing/2014/main" id="{2895E6F3-835B-B64C-BCE7-F27673D0BC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222">
                    <a:extLst>
                      <a:ext uri="{FF2B5EF4-FFF2-40B4-BE49-F238E27FC236}">
                        <a16:creationId xmlns:a16="http://schemas.microsoft.com/office/drawing/2014/main" id="{ED2CCD27-6831-3CAF-DC35-C709A79D13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3">
                    <a:extLst>
                      <a:ext uri="{FF2B5EF4-FFF2-40B4-BE49-F238E27FC236}">
                        <a16:creationId xmlns:a16="http://schemas.microsoft.com/office/drawing/2014/main" id="{182DB75B-E6BB-CE4D-48B0-9B8F7F3FEC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4">
                    <a:extLst>
                      <a:ext uri="{FF2B5EF4-FFF2-40B4-BE49-F238E27FC236}">
                        <a16:creationId xmlns:a16="http://schemas.microsoft.com/office/drawing/2014/main" id="{3DE4B483-CBB8-E0EE-DC64-9DC109159F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8" name="Pijl: rechts 219">
                  <a:extLst>
                    <a:ext uri="{FF2B5EF4-FFF2-40B4-BE49-F238E27FC236}">
                      <a16:creationId xmlns:a16="http://schemas.microsoft.com/office/drawing/2014/main" id="{0DF6B831-AD77-100F-7DBA-CD28199FBFD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66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C8EAFD7-4018-4F2E-1624-7FB04E25B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463" y="1239385"/>
            <a:ext cx="4815104" cy="5072515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100%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108013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FC10949-F449-3D6F-DB96-ED89B55C0C2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4045B5DF-6F7F-BF14-0F8C-51F3664E6CD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DA92982B-8485-60C9-9AE2-AB17DEF3F0D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D008EA3D-850F-9D97-B961-BFA775846208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95E7D273-365D-A772-4B01-DDB7386F77D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7616E9A6-23DA-769B-2A08-272C7CEC66D9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1197B5FB-A00C-86A8-EDE2-375F90CD0E2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D3D3F96B-E64D-F0AD-C989-C93F034F459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EB4476CD-283C-05F3-B8F3-3042772F3B8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0E448CA3-21BB-F968-BDA6-63B738A7401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2" name="Rechthoek 186">
              <a:extLst>
                <a:ext uri="{FF2B5EF4-FFF2-40B4-BE49-F238E27FC236}">
                  <a16:creationId xmlns:a16="http://schemas.microsoft.com/office/drawing/2014/main" id="{BE578A48-1F52-5599-B912-55FCB2BF915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3" name="Ovaal 188">
              <a:extLst>
                <a:ext uri="{FF2B5EF4-FFF2-40B4-BE49-F238E27FC236}">
                  <a16:creationId xmlns:a16="http://schemas.microsoft.com/office/drawing/2014/main" id="{6F510B66-4305-73C0-68DC-A179E7C778F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4" name="Rechthoek 189">
              <a:extLst>
                <a:ext uri="{FF2B5EF4-FFF2-40B4-BE49-F238E27FC236}">
                  <a16:creationId xmlns:a16="http://schemas.microsoft.com/office/drawing/2014/main" id="{E4AF964F-C4EB-9EE7-4565-BBCB204054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5" name="Ovaal 191">
              <a:extLst>
                <a:ext uri="{FF2B5EF4-FFF2-40B4-BE49-F238E27FC236}">
                  <a16:creationId xmlns:a16="http://schemas.microsoft.com/office/drawing/2014/main" id="{3631D582-F127-CD60-B443-E6A15660D9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6" name="Rechthoek 192">
              <a:extLst>
                <a:ext uri="{FF2B5EF4-FFF2-40B4-BE49-F238E27FC236}">
                  <a16:creationId xmlns:a16="http://schemas.microsoft.com/office/drawing/2014/main" id="{0A491C9D-D35B-3F8D-D5B5-9ECD1666124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7" name="Ovaal 195">
              <a:extLst>
                <a:ext uri="{FF2B5EF4-FFF2-40B4-BE49-F238E27FC236}">
                  <a16:creationId xmlns:a16="http://schemas.microsoft.com/office/drawing/2014/main" id="{2358FDE9-9CCF-2520-CBC4-309650335D8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8" name="Rechthoek 196">
              <a:extLst>
                <a:ext uri="{FF2B5EF4-FFF2-40B4-BE49-F238E27FC236}">
                  <a16:creationId xmlns:a16="http://schemas.microsoft.com/office/drawing/2014/main" id="{DA25C4E5-3282-65B4-C3E9-FBE3DAED18C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89" name="Ovaal 197">
              <a:extLst>
                <a:ext uri="{FF2B5EF4-FFF2-40B4-BE49-F238E27FC236}">
                  <a16:creationId xmlns:a16="http://schemas.microsoft.com/office/drawing/2014/main" id="{6C55AC6E-8A17-AA70-0C73-548023DF712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0" name="Rechthoek 198">
              <a:extLst>
                <a:ext uri="{FF2B5EF4-FFF2-40B4-BE49-F238E27FC236}">
                  <a16:creationId xmlns:a16="http://schemas.microsoft.com/office/drawing/2014/main" id="{5C026B31-B8E7-E065-6245-DE2A56B96A2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1" name="Ovaal 200">
              <a:extLst>
                <a:ext uri="{FF2B5EF4-FFF2-40B4-BE49-F238E27FC236}">
                  <a16:creationId xmlns:a16="http://schemas.microsoft.com/office/drawing/2014/main" id="{9B00392F-2B83-A1C6-686C-F750F1EE9C3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2" name="Rechthoek 202">
              <a:extLst>
                <a:ext uri="{FF2B5EF4-FFF2-40B4-BE49-F238E27FC236}">
                  <a16:creationId xmlns:a16="http://schemas.microsoft.com/office/drawing/2014/main" id="{723C9D4F-D2FA-17EE-BBDD-BFF50C513C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3" name="Rechthoek 331">
              <a:extLst>
                <a:ext uri="{FF2B5EF4-FFF2-40B4-BE49-F238E27FC236}">
                  <a16:creationId xmlns:a16="http://schemas.microsoft.com/office/drawing/2014/main" id="{5CFAEFDE-AA36-3B0C-111D-70E56358A10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ED137036-E71F-2658-8240-3BCFEA54FCA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6" name="Ovaal 1">
                <a:extLst>
                  <a:ext uri="{FF2B5EF4-FFF2-40B4-BE49-F238E27FC236}">
                    <a16:creationId xmlns:a16="http://schemas.microsoft.com/office/drawing/2014/main" id="{C8F040C9-89E5-4C34-E90E-B5F8739C56C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530EEC0A-AAB5-14CF-F116-08DF266D26D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5" name="VOORBEELD">
              <a:extLst>
                <a:ext uri="{FF2B5EF4-FFF2-40B4-BE49-F238E27FC236}">
                  <a16:creationId xmlns:a16="http://schemas.microsoft.com/office/drawing/2014/main" id="{9567EE20-C1CB-9E6C-0D82-779B4BA009E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6" name="Rechthoek 335">
                <a:extLst>
                  <a:ext uri="{FF2B5EF4-FFF2-40B4-BE49-F238E27FC236}">
                    <a16:creationId xmlns:a16="http://schemas.microsoft.com/office/drawing/2014/main" id="{FC8B592B-B223-35D0-8E31-A6BF0575F3D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7" name="Rechthoek 337">
                <a:extLst>
                  <a:ext uri="{FF2B5EF4-FFF2-40B4-BE49-F238E27FC236}">
                    <a16:creationId xmlns:a16="http://schemas.microsoft.com/office/drawing/2014/main" id="{AEBCCC0A-C172-19BA-6A3A-32D68D45499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230">
                <a:extLst>
                  <a:ext uri="{FF2B5EF4-FFF2-40B4-BE49-F238E27FC236}">
                    <a16:creationId xmlns:a16="http://schemas.microsoft.com/office/drawing/2014/main" id="{FCAB7E9F-1DA5-EECD-C52E-F9CE0176F46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29" name="Groep 232">
                  <a:extLst>
                    <a:ext uri="{FF2B5EF4-FFF2-40B4-BE49-F238E27FC236}">
                      <a16:creationId xmlns:a16="http://schemas.microsoft.com/office/drawing/2014/main" id="{02BF093F-36F1-32A1-B4F1-D061E463F56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1" name="Rechte verbindingslijn 234">
                    <a:extLst>
                      <a:ext uri="{FF2B5EF4-FFF2-40B4-BE49-F238E27FC236}">
                        <a16:creationId xmlns:a16="http://schemas.microsoft.com/office/drawing/2014/main" id="{7940423F-C894-EF69-0509-6A81BB27B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35">
                    <a:extLst>
                      <a:ext uri="{FF2B5EF4-FFF2-40B4-BE49-F238E27FC236}">
                        <a16:creationId xmlns:a16="http://schemas.microsoft.com/office/drawing/2014/main" id="{1BC380FF-173A-AA88-46EB-DC3F55553F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36">
                    <a:extLst>
                      <a:ext uri="{FF2B5EF4-FFF2-40B4-BE49-F238E27FC236}">
                        <a16:creationId xmlns:a16="http://schemas.microsoft.com/office/drawing/2014/main" id="{B27BB0A5-C599-08EE-376B-7436469B7C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7">
                    <a:extLst>
                      <a:ext uri="{FF2B5EF4-FFF2-40B4-BE49-F238E27FC236}">
                        <a16:creationId xmlns:a16="http://schemas.microsoft.com/office/drawing/2014/main" id="{DBDA873B-9FD3-D50E-6A94-1F86E9A2CB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8">
                    <a:extLst>
                      <a:ext uri="{FF2B5EF4-FFF2-40B4-BE49-F238E27FC236}">
                        <a16:creationId xmlns:a16="http://schemas.microsoft.com/office/drawing/2014/main" id="{DCEF67F3-4C25-B751-4079-A2FF78D5F7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33">
                  <a:extLst>
                    <a:ext uri="{FF2B5EF4-FFF2-40B4-BE49-F238E27FC236}">
                      <a16:creationId xmlns:a16="http://schemas.microsoft.com/office/drawing/2014/main" id="{85134F85-1CB0-A961-6FEC-A41030F6D79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239">
                <a:extLst>
                  <a:ext uri="{FF2B5EF4-FFF2-40B4-BE49-F238E27FC236}">
                    <a16:creationId xmlns:a16="http://schemas.microsoft.com/office/drawing/2014/main" id="{195E5405-4EDE-8089-463C-CF39A9428D2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2" name="Groep 241">
                  <a:extLst>
                    <a:ext uri="{FF2B5EF4-FFF2-40B4-BE49-F238E27FC236}">
                      <a16:creationId xmlns:a16="http://schemas.microsoft.com/office/drawing/2014/main" id="{B2BDBEE5-093E-D134-9965-65DDC23B5C5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4" name="Rechte verbindingslijn 243">
                    <a:extLst>
                      <a:ext uri="{FF2B5EF4-FFF2-40B4-BE49-F238E27FC236}">
                        <a16:creationId xmlns:a16="http://schemas.microsoft.com/office/drawing/2014/main" id="{247F4DE0-2F0C-7A17-41CB-2E9F9E9E50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44">
                    <a:extLst>
                      <a:ext uri="{FF2B5EF4-FFF2-40B4-BE49-F238E27FC236}">
                        <a16:creationId xmlns:a16="http://schemas.microsoft.com/office/drawing/2014/main" id="{FC17F7D7-F5EE-ADA5-39D1-50A5B1EE49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45">
                    <a:extLst>
                      <a:ext uri="{FF2B5EF4-FFF2-40B4-BE49-F238E27FC236}">
                        <a16:creationId xmlns:a16="http://schemas.microsoft.com/office/drawing/2014/main" id="{13DD4964-660A-8337-3D20-D19E737BF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6">
                    <a:extLst>
                      <a:ext uri="{FF2B5EF4-FFF2-40B4-BE49-F238E27FC236}">
                        <a16:creationId xmlns:a16="http://schemas.microsoft.com/office/drawing/2014/main" id="{60875A40-CD94-946F-684C-9FC0A181A0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7">
                    <a:extLst>
                      <a:ext uri="{FF2B5EF4-FFF2-40B4-BE49-F238E27FC236}">
                        <a16:creationId xmlns:a16="http://schemas.microsoft.com/office/drawing/2014/main" id="{B7BC3EA6-7E2E-0156-04E3-CC9F78FDCA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42">
                  <a:extLst>
                    <a:ext uri="{FF2B5EF4-FFF2-40B4-BE49-F238E27FC236}">
                      <a16:creationId xmlns:a16="http://schemas.microsoft.com/office/drawing/2014/main" id="{C75C2C83-8668-7D53-157F-111CDD36FD7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Rechte verbindingslijn 340">
                <a:extLst>
                  <a:ext uri="{FF2B5EF4-FFF2-40B4-BE49-F238E27FC236}">
                    <a16:creationId xmlns:a16="http://schemas.microsoft.com/office/drawing/2014/main" id="{D69611E7-3666-71F5-7C0D-7E384859A6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1" name="Rechte verbindingslijn 341">
                <a:extLst>
                  <a:ext uri="{FF2B5EF4-FFF2-40B4-BE49-F238E27FC236}">
                    <a16:creationId xmlns:a16="http://schemas.microsoft.com/office/drawing/2014/main" id="{25CD1E27-6424-6FAA-84BF-55B9203999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2" name="Rechthoek 344">
                <a:extLst>
                  <a:ext uri="{FF2B5EF4-FFF2-40B4-BE49-F238E27FC236}">
                    <a16:creationId xmlns:a16="http://schemas.microsoft.com/office/drawing/2014/main" id="{3C49436F-B568-D4C9-0E8E-CD25D5BF3A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3" name="Rechthoek 345">
                <a:extLst>
                  <a:ext uri="{FF2B5EF4-FFF2-40B4-BE49-F238E27FC236}">
                    <a16:creationId xmlns:a16="http://schemas.microsoft.com/office/drawing/2014/main" id="{68119680-AAC0-AE52-0618-356C384FE3C4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4" name="Groep 11">
                <a:extLst>
                  <a:ext uri="{FF2B5EF4-FFF2-40B4-BE49-F238E27FC236}">
                    <a16:creationId xmlns:a16="http://schemas.microsoft.com/office/drawing/2014/main" id="{84F47DAC-EB3C-ECC8-F48E-247ABB8CC71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4" name="Rechthoek 346">
                  <a:extLst>
                    <a:ext uri="{FF2B5EF4-FFF2-40B4-BE49-F238E27FC236}">
                      <a16:creationId xmlns:a16="http://schemas.microsoft.com/office/drawing/2014/main" id="{DFF6CB04-62FD-16F8-1405-78CCC6BFC92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5" name="Groep 6">
                  <a:extLst>
                    <a:ext uri="{FF2B5EF4-FFF2-40B4-BE49-F238E27FC236}">
                      <a16:creationId xmlns:a16="http://schemas.microsoft.com/office/drawing/2014/main" id="{9047BDB1-D4A2-CFE1-E96B-433BE14A25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7" name="Rechte verbindingslijn 225">
                    <a:extLst>
                      <a:ext uri="{FF2B5EF4-FFF2-40B4-BE49-F238E27FC236}">
                        <a16:creationId xmlns:a16="http://schemas.microsoft.com/office/drawing/2014/main" id="{2055AF4A-A972-3956-73F5-A4609A8236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6">
                    <a:extLst>
                      <a:ext uri="{FF2B5EF4-FFF2-40B4-BE49-F238E27FC236}">
                        <a16:creationId xmlns:a16="http://schemas.microsoft.com/office/drawing/2014/main" id="{3907FFA3-5E62-63D5-17EB-3F04F091A9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7">
                    <a:extLst>
                      <a:ext uri="{FF2B5EF4-FFF2-40B4-BE49-F238E27FC236}">
                        <a16:creationId xmlns:a16="http://schemas.microsoft.com/office/drawing/2014/main" id="{98193DBB-15E9-A70B-FD4B-F823208A1C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8">
                    <a:extLst>
                      <a:ext uri="{FF2B5EF4-FFF2-40B4-BE49-F238E27FC236}">
                        <a16:creationId xmlns:a16="http://schemas.microsoft.com/office/drawing/2014/main" id="{249A8CEB-79A7-E8FF-58AD-368257B61C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9">
                    <a:extLst>
                      <a:ext uri="{FF2B5EF4-FFF2-40B4-BE49-F238E27FC236}">
                        <a16:creationId xmlns:a16="http://schemas.microsoft.com/office/drawing/2014/main" id="{C4BF9DEA-CF1D-995A-5AAD-24E8A5421F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6" name="Pijl: rechts 217">
                  <a:extLst>
                    <a:ext uri="{FF2B5EF4-FFF2-40B4-BE49-F238E27FC236}">
                      <a16:creationId xmlns:a16="http://schemas.microsoft.com/office/drawing/2014/main" id="{65DD18CB-D903-BCC4-8746-C0FA3821D6E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5" name="Groep 9">
                <a:extLst>
                  <a:ext uri="{FF2B5EF4-FFF2-40B4-BE49-F238E27FC236}">
                    <a16:creationId xmlns:a16="http://schemas.microsoft.com/office/drawing/2014/main" id="{3400C299-1E77-8B49-B778-9D1310FF6D1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6" name="Rechthoek 357">
                  <a:extLst>
                    <a:ext uri="{FF2B5EF4-FFF2-40B4-BE49-F238E27FC236}">
                      <a16:creationId xmlns:a16="http://schemas.microsoft.com/office/drawing/2014/main" id="{31698E11-F726-C742-342B-AAA5A7F1DDC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7" name="Groep 5">
                  <a:extLst>
                    <a:ext uri="{FF2B5EF4-FFF2-40B4-BE49-F238E27FC236}">
                      <a16:creationId xmlns:a16="http://schemas.microsoft.com/office/drawing/2014/main" id="{6AB4A1DC-FCCA-FC2A-F5E0-3AE00371527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09" name="Rechte verbindingslijn 220">
                    <a:extLst>
                      <a:ext uri="{FF2B5EF4-FFF2-40B4-BE49-F238E27FC236}">
                        <a16:creationId xmlns:a16="http://schemas.microsoft.com/office/drawing/2014/main" id="{9FAA284A-0720-2A8D-DC77-B1D6FF75D3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Rechte verbindingslijn 221">
                    <a:extLst>
                      <a:ext uri="{FF2B5EF4-FFF2-40B4-BE49-F238E27FC236}">
                        <a16:creationId xmlns:a16="http://schemas.microsoft.com/office/drawing/2014/main" id="{7FBFDAA7-90E9-9198-DBCC-1F5AB8AB57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222">
                    <a:extLst>
                      <a:ext uri="{FF2B5EF4-FFF2-40B4-BE49-F238E27FC236}">
                        <a16:creationId xmlns:a16="http://schemas.microsoft.com/office/drawing/2014/main" id="{D7BC72C4-BACD-B71C-B164-A457FBD368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3">
                    <a:extLst>
                      <a:ext uri="{FF2B5EF4-FFF2-40B4-BE49-F238E27FC236}">
                        <a16:creationId xmlns:a16="http://schemas.microsoft.com/office/drawing/2014/main" id="{85901F39-02F1-7650-66DD-996B10D311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4">
                    <a:extLst>
                      <a:ext uri="{FF2B5EF4-FFF2-40B4-BE49-F238E27FC236}">
                        <a16:creationId xmlns:a16="http://schemas.microsoft.com/office/drawing/2014/main" id="{F9A162EF-4B61-8984-5307-0F232913CA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8" name="Pijl: rechts 219">
                  <a:extLst>
                    <a:ext uri="{FF2B5EF4-FFF2-40B4-BE49-F238E27FC236}">
                      <a16:creationId xmlns:a16="http://schemas.microsoft.com/office/drawing/2014/main" id="{631985FD-0322-F3F9-26B7-E50E4131121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11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>
            <a:extLst>
              <a:ext uri="{FF2B5EF4-FFF2-40B4-BE49-F238E27FC236}">
                <a16:creationId xmlns:a16="http://schemas.microsoft.com/office/drawing/2014/main" id="{AB5CF061-92C0-158D-1532-925CEA1A65DC}"/>
              </a:ext>
            </a:extLst>
          </p:cNvPr>
          <p:cNvSpPr/>
          <p:nvPr userDrawn="1"/>
        </p:nvSpPr>
        <p:spPr>
          <a:xfrm>
            <a:off x="10682151" y="-3"/>
            <a:ext cx="1499100" cy="6858296"/>
          </a:xfrm>
          <a:custGeom>
            <a:avLst/>
            <a:gdLst>
              <a:gd name="connsiteX0" fmla="*/ 608362 w 1499100"/>
              <a:gd name="connsiteY0" fmla="*/ 0 h 6858296"/>
              <a:gd name="connsiteX1" fmla="*/ 1499100 w 1499100"/>
              <a:gd name="connsiteY1" fmla="*/ 0 h 6858296"/>
              <a:gd name="connsiteX2" fmla="*/ 1499100 w 1499100"/>
              <a:gd name="connsiteY2" fmla="*/ 6858296 h 6858296"/>
              <a:gd name="connsiteX3" fmla="*/ 509649 w 1499100"/>
              <a:gd name="connsiteY3" fmla="*/ 6858296 h 6858296"/>
              <a:gd name="connsiteX4" fmla="*/ 3964 w 1499100"/>
              <a:gd name="connsiteY4" fmla="*/ 3238480 h 6858296"/>
              <a:gd name="connsiteX5" fmla="*/ 608362 w 1499100"/>
              <a:gd name="connsiteY5" fmla="*/ 0 h 685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9100" h="6858296">
                <a:moveTo>
                  <a:pt x="608362" y="0"/>
                </a:moveTo>
                <a:lnTo>
                  <a:pt x="1499100" y="0"/>
                </a:lnTo>
                <a:lnTo>
                  <a:pt x="1499100" y="6858296"/>
                </a:lnTo>
                <a:lnTo>
                  <a:pt x="509649" y="6858296"/>
                </a:lnTo>
                <a:cubicBezTo>
                  <a:pt x="580653" y="5573734"/>
                  <a:pt x="-55782" y="4578342"/>
                  <a:pt x="3964" y="3238480"/>
                </a:cubicBezTo>
                <a:cubicBezTo>
                  <a:pt x="60248" y="1968894"/>
                  <a:pt x="757297" y="1692396"/>
                  <a:pt x="608362" y="0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2 columns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8739" y="1808163"/>
            <a:ext cx="4575399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5753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838B506A-0579-E9AB-EE03-B66A4F541BF0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E4A3484F-5E03-E047-3044-32566C0D35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35F77F84-24AC-526C-4FFE-E5DD1FC6A48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14DC59E6-9F71-6755-98B2-524F92CE9C9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08639080-A7DB-4125-D668-937430E3EA06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C79240E1-2181-FAF0-2798-E09BBF86703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19038451-6911-7A5E-5DF8-34AB43551C7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82">
              <a:extLst>
                <a:ext uri="{FF2B5EF4-FFF2-40B4-BE49-F238E27FC236}">
                  <a16:creationId xmlns:a16="http://schemas.microsoft.com/office/drawing/2014/main" id="{2A7A95C2-3989-4C6E-61F1-B1DFFB5E370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83">
              <a:extLst>
                <a:ext uri="{FF2B5EF4-FFF2-40B4-BE49-F238E27FC236}">
                  <a16:creationId xmlns:a16="http://schemas.microsoft.com/office/drawing/2014/main" id="{79ECBF78-256E-AA3F-CAA7-AFC398461B5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2" name="Ovaal 185">
              <a:extLst>
                <a:ext uri="{FF2B5EF4-FFF2-40B4-BE49-F238E27FC236}">
                  <a16:creationId xmlns:a16="http://schemas.microsoft.com/office/drawing/2014/main" id="{A539EC49-54F8-8D96-BD90-69B18FF7B0C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3" name="Rechthoek 186">
              <a:extLst>
                <a:ext uri="{FF2B5EF4-FFF2-40B4-BE49-F238E27FC236}">
                  <a16:creationId xmlns:a16="http://schemas.microsoft.com/office/drawing/2014/main" id="{F94AC868-98A8-9937-4062-6CBA39549FB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4" name="Ovaal 188">
              <a:extLst>
                <a:ext uri="{FF2B5EF4-FFF2-40B4-BE49-F238E27FC236}">
                  <a16:creationId xmlns:a16="http://schemas.microsoft.com/office/drawing/2014/main" id="{E22EE098-A592-56A7-96B9-5179F27AB40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5" name="Rechthoek 189">
              <a:extLst>
                <a:ext uri="{FF2B5EF4-FFF2-40B4-BE49-F238E27FC236}">
                  <a16:creationId xmlns:a16="http://schemas.microsoft.com/office/drawing/2014/main" id="{B06FDAD8-A1CA-D57B-2718-E62D870AF80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6" name="Ovaal 191">
              <a:extLst>
                <a:ext uri="{FF2B5EF4-FFF2-40B4-BE49-F238E27FC236}">
                  <a16:creationId xmlns:a16="http://schemas.microsoft.com/office/drawing/2014/main" id="{82213AA1-77D2-CBD5-0A6E-21266747410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7" name="Rechthoek 192">
              <a:extLst>
                <a:ext uri="{FF2B5EF4-FFF2-40B4-BE49-F238E27FC236}">
                  <a16:creationId xmlns:a16="http://schemas.microsoft.com/office/drawing/2014/main" id="{82902F6B-055E-47B4-25C3-953D581583B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8" name="Ovaal 195">
              <a:extLst>
                <a:ext uri="{FF2B5EF4-FFF2-40B4-BE49-F238E27FC236}">
                  <a16:creationId xmlns:a16="http://schemas.microsoft.com/office/drawing/2014/main" id="{5457840A-1463-1853-620D-F4DC82455E4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9" name="Rechthoek 196">
              <a:extLst>
                <a:ext uri="{FF2B5EF4-FFF2-40B4-BE49-F238E27FC236}">
                  <a16:creationId xmlns:a16="http://schemas.microsoft.com/office/drawing/2014/main" id="{4A020C00-6A93-A743-0897-F798C7A043C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0" name="Ovaal 197">
              <a:extLst>
                <a:ext uri="{FF2B5EF4-FFF2-40B4-BE49-F238E27FC236}">
                  <a16:creationId xmlns:a16="http://schemas.microsoft.com/office/drawing/2014/main" id="{F184B90C-3D9E-18BA-FC43-B380C584E62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1" name="Rechthoek 198">
              <a:extLst>
                <a:ext uri="{FF2B5EF4-FFF2-40B4-BE49-F238E27FC236}">
                  <a16:creationId xmlns:a16="http://schemas.microsoft.com/office/drawing/2014/main" id="{F253C0FF-9D6F-75EB-658A-AB37769742B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2" name="Ovaal 200">
              <a:extLst>
                <a:ext uri="{FF2B5EF4-FFF2-40B4-BE49-F238E27FC236}">
                  <a16:creationId xmlns:a16="http://schemas.microsoft.com/office/drawing/2014/main" id="{E91C4FCB-CBF8-BBA9-6961-4F01FAADCF4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3" name="Rechthoek 202">
              <a:extLst>
                <a:ext uri="{FF2B5EF4-FFF2-40B4-BE49-F238E27FC236}">
                  <a16:creationId xmlns:a16="http://schemas.microsoft.com/office/drawing/2014/main" id="{49BA9C22-F89F-5FDE-DDA9-6B187BC3E4D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4" name="Rechthoek 331">
              <a:extLst>
                <a:ext uri="{FF2B5EF4-FFF2-40B4-BE49-F238E27FC236}">
                  <a16:creationId xmlns:a16="http://schemas.microsoft.com/office/drawing/2014/main" id="{3E152510-8C5D-A401-77C7-8AA6EBB0B0E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5" name="ICOON_info">
              <a:extLst>
                <a:ext uri="{FF2B5EF4-FFF2-40B4-BE49-F238E27FC236}">
                  <a16:creationId xmlns:a16="http://schemas.microsoft.com/office/drawing/2014/main" id="{46758590-1CB5-DCBF-142F-2BAC159A6C66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7" name="Ovaal 1">
                <a:extLst>
                  <a:ext uri="{FF2B5EF4-FFF2-40B4-BE49-F238E27FC236}">
                    <a16:creationId xmlns:a16="http://schemas.microsoft.com/office/drawing/2014/main" id="{71905AFA-AA5F-6DFE-003C-741C071D37A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Graphic 163" descr="Informatie">
                <a:extLst>
                  <a:ext uri="{FF2B5EF4-FFF2-40B4-BE49-F238E27FC236}">
                    <a16:creationId xmlns:a16="http://schemas.microsoft.com/office/drawing/2014/main" id="{8C9DA745-4CE2-77F0-0384-8EB33768A08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6" name="VOORBEELD">
              <a:extLst>
                <a:ext uri="{FF2B5EF4-FFF2-40B4-BE49-F238E27FC236}">
                  <a16:creationId xmlns:a16="http://schemas.microsoft.com/office/drawing/2014/main" id="{1BBD17BB-D171-BDA9-9B7A-213A6AD2EAF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7" name="Rechthoek 335">
                <a:extLst>
                  <a:ext uri="{FF2B5EF4-FFF2-40B4-BE49-F238E27FC236}">
                    <a16:creationId xmlns:a16="http://schemas.microsoft.com/office/drawing/2014/main" id="{9896B748-1D34-5EAC-8687-326EEEE431C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8" name="Rechthoek 337">
                <a:extLst>
                  <a:ext uri="{FF2B5EF4-FFF2-40B4-BE49-F238E27FC236}">
                    <a16:creationId xmlns:a16="http://schemas.microsoft.com/office/drawing/2014/main" id="{969256AC-8BF0-4D45-A4AF-5C14268A03D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9" name="Groep 230">
                <a:extLst>
                  <a:ext uri="{FF2B5EF4-FFF2-40B4-BE49-F238E27FC236}">
                    <a16:creationId xmlns:a16="http://schemas.microsoft.com/office/drawing/2014/main" id="{CB6BBC3A-D5A8-E048-0206-083E8A8D8B8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0" name="Groep 232">
                  <a:extLst>
                    <a:ext uri="{FF2B5EF4-FFF2-40B4-BE49-F238E27FC236}">
                      <a16:creationId xmlns:a16="http://schemas.microsoft.com/office/drawing/2014/main" id="{85266375-7FA5-C1FC-425D-98AF913165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2" name="Rechte verbindingslijn 234">
                    <a:extLst>
                      <a:ext uri="{FF2B5EF4-FFF2-40B4-BE49-F238E27FC236}">
                        <a16:creationId xmlns:a16="http://schemas.microsoft.com/office/drawing/2014/main" id="{34FD4B69-7EBC-BAD0-B953-6DEC76147C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35">
                    <a:extLst>
                      <a:ext uri="{FF2B5EF4-FFF2-40B4-BE49-F238E27FC236}">
                        <a16:creationId xmlns:a16="http://schemas.microsoft.com/office/drawing/2014/main" id="{652E0119-4744-40EB-EB58-FD56BED653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6">
                    <a:extLst>
                      <a:ext uri="{FF2B5EF4-FFF2-40B4-BE49-F238E27FC236}">
                        <a16:creationId xmlns:a16="http://schemas.microsoft.com/office/drawing/2014/main" id="{80A86D6F-2061-1897-C61A-E7391CE85B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7">
                    <a:extLst>
                      <a:ext uri="{FF2B5EF4-FFF2-40B4-BE49-F238E27FC236}">
                        <a16:creationId xmlns:a16="http://schemas.microsoft.com/office/drawing/2014/main" id="{530B0472-00C4-FBB7-159D-32A48C683C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8">
                    <a:extLst>
                      <a:ext uri="{FF2B5EF4-FFF2-40B4-BE49-F238E27FC236}">
                        <a16:creationId xmlns:a16="http://schemas.microsoft.com/office/drawing/2014/main" id="{E7C89F10-683F-07ED-3AD0-15F0406735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1" name="Pijl: rechts 233">
                  <a:extLst>
                    <a:ext uri="{FF2B5EF4-FFF2-40B4-BE49-F238E27FC236}">
                      <a16:creationId xmlns:a16="http://schemas.microsoft.com/office/drawing/2014/main" id="{2A6CBFF9-8B5C-57AB-B089-7E03B912A1C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0" name="Groep 239">
                <a:extLst>
                  <a:ext uri="{FF2B5EF4-FFF2-40B4-BE49-F238E27FC236}">
                    <a16:creationId xmlns:a16="http://schemas.microsoft.com/office/drawing/2014/main" id="{74F44AA9-2AE3-8E85-39CC-31E547721AA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3" name="Groep 241">
                  <a:extLst>
                    <a:ext uri="{FF2B5EF4-FFF2-40B4-BE49-F238E27FC236}">
                      <a16:creationId xmlns:a16="http://schemas.microsoft.com/office/drawing/2014/main" id="{DAE842CB-C8FD-5FAE-3985-6B236573064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5" name="Rechte verbindingslijn 243">
                    <a:extLst>
                      <a:ext uri="{FF2B5EF4-FFF2-40B4-BE49-F238E27FC236}">
                        <a16:creationId xmlns:a16="http://schemas.microsoft.com/office/drawing/2014/main" id="{666B37C0-6C15-E387-D53C-2CBDB7E631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44">
                    <a:extLst>
                      <a:ext uri="{FF2B5EF4-FFF2-40B4-BE49-F238E27FC236}">
                        <a16:creationId xmlns:a16="http://schemas.microsoft.com/office/drawing/2014/main" id="{5A670D2B-3B9B-32F3-FE35-69DA9BD7D3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5">
                    <a:extLst>
                      <a:ext uri="{FF2B5EF4-FFF2-40B4-BE49-F238E27FC236}">
                        <a16:creationId xmlns:a16="http://schemas.microsoft.com/office/drawing/2014/main" id="{7D01607D-C0A3-3634-BA01-A5311C6F3C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6">
                    <a:extLst>
                      <a:ext uri="{FF2B5EF4-FFF2-40B4-BE49-F238E27FC236}">
                        <a16:creationId xmlns:a16="http://schemas.microsoft.com/office/drawing/2014/main" id="{2BEB1B52-17CC-0F2E-B16F-78739AED2D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7">
                    <a:extLst>
                      <a:ext uri="{FF2B5EF4-FFF2-40B4-BE49-F238E27FC236}">
                        <a16:creationId xmlns:a16="http://schemas.microsoft.com/office/drawing/2014/main" id="{FC0586FF-E6A8-1C17-C927-338B0A9079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4" name="Pijl: rechts 242">
                  <a:extLst>
                    <a:ext uri="{FF2B5EF4-FFF2-40B4-BE49-F238E27FC236}">
                      <a16:creationId xmlns:a16="http://schemas.microsoft.com/office/drawing/2014/main" id="{57F8FAC7-5F01-BCBB-5C79-2BACBFBE14F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1" name="Rechte verbindingslijn 340">
                <a:extLst>
                  <a:ext uri="{FF2B5EF4-FFF2-40B4-BE49-F238E27FC236}">
                    <a16:creationId xmlns:a16="http://schemas.microsoft.com/office/drawing/2014/main" id="{D55F8FC2-8106-3CF5-F66F-A2D8DA8949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2" name="Rechte verbindingslijn 341">
                <a:extLst>
                  <a:ext uri="{FF2B5EF4-FFF2-40B4-BE49-F238E27FC236}">
                    <a16:creationId xmlns:a16="http://schemas.microsoft.com/office/drawing/2014/main" id="{A566DE2B-E1A8-D80C-6A8D-186CA40651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3" name="Rechthoek 344">
                <a:extLst>
                  <a:ext uri="{FF2B5EF4-FFF2-40B4-BE49-F238E27FC236}">
                    <a16:creationId xmlns:a16="http://schemas.microsoft.com/office/drawing/2014/main" id="{60474D31-774F-3705-E220-183AF4C8B66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4" name="Rechthoek 345">
                <a:extLst>
                  <a:ext uri="{FF2B5EF4-FFF2-40B4-BE49-F238E27FC236}">
                    <a16:creationId xmlns:a16="http://schemas.microsoft.com/office/drawing/2014/main" id="{D073BAC4-F167-3C49-9162-AB10D914EEB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5" name="Groep 11">
                <a:extLst>
                  <a:ext uri="{FF2B5EF4-FFF2-40B4-BE49-F238E27FC236}">
                    <a16:creationId xmlns:a16="http://schemas.microsoft.com/office/drawing/2014/main" id="{8DD99666-A144-535E-9963-3E93BC4B7CD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5" name="Rechthoek 346">
                  <a:extLst>
                    <a:ext uri="{FF2B5EF4-FFF2-40B4-BE49-F238E27FC236}">
                      <a16:creationId xmlns:a16="http://schemas.microsoft.com/office/drawing/2014/main" id="{84ABBA2E-4F02-167A-9B15-961242C644A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6" name="Groep 6">
                  <a:extLst>
                    <a:ext uri="{FF2B5EF4-FFF2-40B4-BE49-F238E27FC236}">
                      <a16:creationId xmlns:a16="http://schemas.microsoft.com/office/drawing/2014/main" id="{6E93FB05-1368-72B7-0A65-A75E740A530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8" name="Rechte verbindingslijn 225">
                    <a:extLst>
                      <a:ext uri="{FF2B5EF4-FFF2-40B4-BE49-F238E27FC236}">
                        <a16:creationId xmlns:a16="http://schemas.microsoft.com/office/drawing/2014/main" id="{1518B24E-75B7-B90F-E1A9-492714D8F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6">
                    <a:extLst>
                      <a:ext uri="{FF2B5EF4-FFF2-40B4-BE49-F238E27FC236}">
                        <a16:creationId xmlns:a16="http://schemas.microsoft.com/office/drawing/2014/main" id="{7F04DB2D-DBB1-050B-7BB0-8B12FC47C8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7">
                    <a:extLst>
                      <a:ext uri="{FF2B5EF4-FFF2-40B4-BE49-F238E27FC236}">
                        <a16:creationId xmlns:a16="http://schemas.microsoft.com/office/drawing/2014/main" id="{CD12B9E7-8760-6CAD-0EC0-9F350B8541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8">
                    <a:extLst>
                      <a:ext uri="{FF2B5EF4-FFF2-40B4-BE49-F238E27FC236}">
                        <a16:creationId xmlns:a16="http://schemas.microsoft.com/office/drawing/2014/main" id="{1BAE9313-66F3-5A86-1F85-E74EAC70FB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9">
                    <a:extLst>
                      <a:ext uri="{FF2B5EF4-FFF2-40B4-BE49-F238E27FC236}">
                        <a16:creationId xmlns:a16="http://schemas.microsoft.com/office/drawing/2014/main" id="{C5E00E89-5496-6C5D-2D23-E1CFB629F9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7" name="Pijl: rechts 217">
                  <a:extLst>
                    <a:ext uri="{FF2B5EF4-FFF2-40B4-BE49-F238E27FC236}">
                      <a16:creationId xmlns:a16="http://schemas.microsoft.com/office/drawing/2014/main" id="{AB784BCB-A445-53F0-DF75-100AE9E3F06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9">
                <a:extLst>
                  <a:ext uri="{FF2B5EF4-FFF2-40B4-BE49-F238E27FC236}">
                    <a16:creationId xmlns:a16="http://schemas.microsoft.com/office/drawing/2014/main" id="{611E8D29-074F-B192-3CC3-CA5C1250096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7" name="Rechthoek 357">
                  <a:extLst>
                    <a:ext uri="{FF2B5EF4-FFF2-40B4-BE49-F238E27FC236}">
                      <a16:creationId xmlns:a16="http://schemas.microsoft.com/office/drawing/2014/main" id="{8D5E1816-BA19-C5FA-BBF1-2068A94A546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8" name="Groep 5">
                  <a:extLst>
                    <a:ext uri="{FF2B5EF4-FFF2-40B4-BE49-F238E27FC236}">
                      <a16:creationId xmlns:a16="http://schemas.microsoft.com/office/drawing/2014/main" id="{D454BBF9-43E3-B426-904B-971E7CD5826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0" name="Rechte verbindingslijn 220">
                    <a:extLst>
                      <a:ext uri="{FF2B5EF4-FFF2-40B4-BE49-F238E27FC236}">
                        <a16:creationId xmlns:a16="http://schemas.microsoft.com/office/drawing/2014/main" id="{1F8B8C77-F3A5-F493-6421-6947881060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221">
                    <a:extLst>
                      <a:ext uri="{FF2B5EF4-FFF2-40B4-BE49-F238E27FC236}">
                        <a16:creationId xmlns:a16="http://schemas.microsoft.com/office/drawing/2014/main" id="{88DC1B7E-479F-208B-CDDE-79359C5856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2">
                    <a:extLst>
                      <a:ext uri="{FF2B5EF4-FFF2-40B4-BE49-F238E27FC236}">
                        <a16:creationId xmlns:a16="http://schemas.microsoft.com/office/drawing/2014/main" id="{F743356D-5C7C-BE17-F9FD-E65F148F1B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3">
                    <a:extLst>
                      <a:ext uri="{FF2B5EF4-FFF2-40B4-BE49-F238E27FC236}">
                        <a16:creationId xmlns:a16="http://schemas.microsoft.com/office/drawing/2014/main" id="{CD641CFD-5244-8F37-1E00-2FE7C0776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4">
                    <a:extLst>
                      <a:ext uri="{FF2B5EF4-FFF2-40B4-BE49-F238E27FC236}">
                        <a16:creationId xmlns:a16="http://schemas.microsoft.com/office/drawing/2014/main" id="{406077FA-194F-B589-33DC-4A2371EFDD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9" name="Pijl: rechts 219">
                  <a:extLst>
                    <a:ext uri="{FF2B5EF4-FFF2-40B4-BE49-F238E27FC236}">
                      <a16:creationId xmlns:a16="http://schemas.microsoft.com/office/drawing/2014/main" id="{9A65D88F-4F6B-C510-EF80-1A43E37E2D3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22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loumns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71A5980E-9D53-5CDF-81D2-403479A177C2}"/>
              </a:ext>
            </a:extLst>
          </p:cNvPr>
          <p:cNvSpPr/>
          <p:nvPr userDrawn="1"/>
        </p:nvSpPr>
        <p:spPr>
          <a:xfrm>
            <a:off x="4154854" y="0"/>
            <a:ext cx="3871543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988F758-2438-441B-C927-B8A8D7A57AF9}"/>
              </a:ext>
            </a:extLst>
          </p:cNvPr>
          <p:cNvSpPr/>
          <p:nvPr userDrawn="1"/>
        </p:nvSpPr>
        <p:spPr>
          <a:xfrm>
            <a:off x="8026400" y="0"/>
            <a:ext cx="4165600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3 columns #1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7289" y="1808163"/>
            <a:ext cx="3057427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046681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284FA581-35E7-7070-0790-9DC3F4E68E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9241" y="1808163"/>
            <a:ext cx="3057427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2F9B93B8-3AE8-2DCB-FC40-F416745A54FB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807C9105-EACB-960A-1E9E-E79EA043B47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8B8B3BE5-CA3E-8A5D-75A0-E29E7FA70F9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B533E9C7-B69C-9240-9A14-A4C5D708043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E41802CD-F41E-E8BB-7760-F306B1A3D46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9F5FC821-0F2C-9B9F-F834-57E4305BE26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80">
              <a:extLst>
                <a:ext uri="{FF2B5EF4-FFF2-40B4-BE49-F238E27FC236}">
                  <a16:creationId xmlns:a16="http://schemas.microsoft.com/office/drawing/2014/main" id="{0759FD40-3343-60AD-BEBF-8DEC0236C5C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" name="Ovaal 182">
              <a:extLst>
                <a:ext uri="{FF2B5EF4-FFF2-40B4-BE49-F238E27FC236}">
                  <a16:creationId xmlns:a16="http://schemas.microsoft.com/office/drawing/2014/main" id="{C32F68D6-66C4-108B-FD42-9983AD80950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83">
              <a:extLst>
                <a:ext uri="{FF2B5EF4-FFF2-40B4-BE49-F238E27FC236}">
                  <a16:creationId xmlns:a16="http://schemas.microsoft.com/office/drawing/2014/main" id="{3F2F9D88-873B-C47A-3B84-DA612C8644D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4" name="Ovaal 185">
              <a:extLst>
                <a:ext uri="{FF2B5EF4-FFF2-40B4-BE49-F238E27FC236}">
                  <a16:creationId xmlns:a16="http://schemas.microsoft.com/office/drawing/2014/main" id="{A5BA0F3A-F554-52AD-4D7B-C1A37B8FD3A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5" name="Rechthoek 186">
              <a:extLst>
                <a:ext uri="{FF2B5EF4-FFF2-40B4-BE49-F238E27FC236}">
                  <a16:creationId xmlns:a16="http://schemas.microsoft.com/office/drawing/2014/main" id="{E73ADAB6-67D2-CCCE-D578-0FF868E7310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6" name="Ovaal 188">
              <a:extLst>
                <a:ext uri="{FF2B5EF4-FFF2-40B4-BE49-F238E27FC236}">
                  <a16:creationId xmlns:a16="http://schemas.microsoft.com/office/drawing/2014/main" id="{7DCEF731-6D45-CAB1-3D3D-5D2AA1E1093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Rechthoek 189">
              <a:extLst>
                <a:ext uri="{FF2B5EF4-FFF2-40B4-BE49-F238E27FC236}">
                  <a16:creationId xmlns:a16="http://schemas.microsoft.com/office/drawing/2014/main" id="{08596A94-EA4A-B934-8AFA-9A24715D32E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8" name="Ovaal 191">
              <a:extLst>
                <a:ext uri="{FF2B5EF4-FFF2-40B4-BE49-F238E27FC236}">
                  <a16:creationId xmlns:a16="http://schemas.microsoft.com/office/drawing/2014/main" id="{B3177834-4700-3102-75B6-6B8C7221A93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9" name="Rechthoek 192">
              <a:extLst>
                <a:ext uri="{FF2B5EF4-FFF2-40B4-BE49-F238E27FC236}">
                  <a16:creationId xmlns:a16="http://schemas.microsoft.com/office/drawing/2014/main" id="{B4CFB638-B03E-DC5D-99CB-82BB887459D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0" name="Ovaal 195">
              <a:extLst>
                <a:ext uri="{FF2B5EF4-FFF2-40B4-BE49-F238E27FC236}">
                  <a16:creationId xmlns:a16="http://schemas.microsoft.com/office/drawing/2014/main" id="{1C876725-3332-6B8B-EB8B-7FCEE0F28C2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Rechthoek 196">
              <a:extLst>
                <a:ext uri="{FF2B5EF4-FFF2-40B4-BE49-F238E27FC236}">
                  <a16:creationId xmlns:a16="http://schemas.microsoft.com/office/drawing/2014/main" id="{6FD3ADFA-7957-7A04-E6E8-693A3C574C1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2" name="Ovaal 197">
              <a:extLst>
                <a:ext uri="{FF2B5EF4-FFF2-40B4-BE49-F238E27FC236}">
                  <a16:creationId xmlns:a16="http://schemas.microsoft.com/office/drawing/2014/main" id="{82E31926-3EB4-819A-F93C-80E519E10AD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3" name="Rechthoek 198">
              <a:extLst>
                <a:ext uri="{FF2B5EF4-FFF2-40B4-BE49-F238E27FC236}">
                  <a16:creationId xmlns:a16="http://schemas.microsoft.com/office/drawing/2014/main" id="{3F53E2EA-6CC9-7895-9A63-5D1971A5C92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4" name="Ovaal 200">
              <a:extLst>
                <a:ext uri="{FF2B5EF4-FFF2-40B4-BE49-F238E27FC236}">
                  <a16:creationId xmlns:a16="http://schemas.microsoft.com/office/drawing/2014/main" id="{75A4BCDC-26BB-92CF-7AA5-217D3C62C39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5" name="Rechthoek 202">
              <a:extLst>
                <a:ext uri="{FF2B5EF4-FFF2-40B4-BE49-F238E27FC236}">
                  <a16:creationId xmlns:a16="http://schemas.microsoft.com/office/drawing/2014/main" id="{57ED5CE6-9830-7ECC-B38A-637897CFD96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6" name="Rechthoek 331">
              <a:extLst>
                <a:ext uri="{FF2B5EF4-FFF2-40B4-BE49-F238E27FC236}">
                  <a16:creationId xmlns:a16="http://schemas.microsoft.com/office/drawing/2014/main" id="{94989D45-E52C-C038-B57D-2B6BAE49DB6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7" name="ICOON_info">
              <a:extLst>
                <a:ext uri="{FF2B5EF4-FFF2-40B4-BE49-F238E27FC236}">
                  <a16:creationId xmlns:a16="http://schemas.microsoft.com/office/drawing/2014/main" id="{A51CA174-5684-CBC1-6E84-A92847F03086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8D4AA45C-9EFE-0EB7-A704-EC677EE741E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D592BA99-274F-794D-E199-E2FDB302385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8" name="VOORBEELD">
              <a:extLst>
                <a:ext uri="{FF2B5EF4-FFF2-40B4-BE49-F238E27FC236}">
                  <a16:creationId xmlns:a16="http://schemas.microsoft.com/office/drawing/2014/main" id="{0784CEF2-7E17-C73C-31E0-CD59C89E4BC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627E61CC-DEC6-44F7-95AF-7078104F00B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820B365B-78F2-4579-F03D-1266DE11D83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5BFB1B3F-AAAB-140E-52B0-A9AA3D1A511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0CC813E1-6BBC-8346-6B69-0B165D3E2B0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66BF2A62-A9C6-415B-D886-5BE6347A03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0190E928-F26D-BAD4-F9E6-33638E7978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94BD82ED-DD95-34E4-6C82-7B5A5E3DB7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32A8B430-747F-A66F-2990-D37CC321E1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7D7D9F88-A435-2710-64B8-F84E4E8F13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9F260D14-95FA-22FF-2642-5C9AA8991A7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7453DB73-CA61-16C4-3487-31CCEE85102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3D41EE88-35F2-AB32-D3C7-69A9809B3B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6A47EAC4-1375-6273-82A1-B1FE03628C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7C8D9FA7-C55B-53C8-7F44-01B73D0D21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A0474403-7611-D066-6C95-A12FB37AE3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DC6ABA64-8860-BD3A-5214-9141DF21D2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CBDBE9C0-8377-11E5-FF48-9844F21424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2EA1C868-F10C-9EA9-4D9C-78D2C44411D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878F0B45-9688-7924-9F4B-3AA33EF032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A0074F28-5405-43C2-A0F8-3614464D4D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95E5255D-1CAD-EEFC-3C78-83A32E5DD4A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AEA10BDD-4B7F-78FE-A922-361E2EC4E95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039299FB-D664-0042-48F8-B7A0804631FA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E0E3772F-A712-3136-F70F-BDB97C94C56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0FA784D0-8A0A-4E08-C6CD-0DC27B4421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EE51F3BF-FF6C-C569-63BD-359BBBED84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ACB0FC40-4B03-85C3-4A69-29867A5EE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73895EAB-1320-6733-4A12-11D20FDFFE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F707E55E-7478-B9E8-3FDD-2CAE99B591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E4C849C4-93AD-4923-797F-BE2AE42916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38166EBA-6FA4-B850-63EC-58A13E924F9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F24C46DC-A2C7-A1D8-F7E0-BB7B2AD7137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02D43B28-E257-2814-7F3F-ED2A27D71DF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B6A4E818-9215-3A00-0B84-113A3D6C6FD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3DA799BC-2ECC-DD0A-CC95-1372D9A433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13F805F5-A6A0-F566-C207-00554D427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BB50447E-84A7-32F6-16B0-5A6B4458A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02903D40-CC64-035A-D771-99E5E69AA2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353310B2-E72B-65C8-5EDA-6661059B63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C7073FFA-BB95-ABF9-84BF-216C9DF9F5F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578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loumn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40A882C-566F-529E-37E5-6683D5D67445}"/>
              </a:ext>
            </a:extLst>
          </p:cNvPr>
          <p:cNvSpPr/>
          <p:nvPr userDrawn="1"/>
        </p:nvSpPr>
        <p:spPr>
          <a:xfrm>
            <a:off x="0" y="0"/>
            <a:ext cx="4165600" cy="6858000"/>
          </a:xfrm>
          <a:prstGeom prst="rect">
            <a:avLst/>
          </a:pr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71A5980E-9D53-5CDF-81D2-403479A177C2}"/>
              </a:ext>
            </a:extLst>
          </p:cNvPr>
          <p:cNvSpPr/>
          <p:nvPr userDrawn="1"/>
        </p:nvSpPr>
        <p:spPr>
          <a:xfrm>
            <a:off x="4154854" y="0"/>
            <a:ext cx="3871543" cy="6858000"/>
          </a:xfrm>
          <a:prstGeom prst="rect">
            <a:avLst/>
          </a:pr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988F758-2438-441B-C927-B8A8D7A57AF9}"/>
              </a:ext>
            </a:extLst>
          </p:cNvPr>
          <p:cNvSpPr/>
          <p:nvPr userDrawn="1"/>
        </p:nvSpPr>
        <p:spPr>
          <a:xfrm>
            <a:off x="8026400" y="0"/>
            <a:ext cx="4165600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3 columns #2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7289" y="1808163"/>
            <a:ext cx="3057427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046681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284FA581-35E7-7070-0790-9DC3F4E68E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9241" y="1808163"/>
            <a:ext cx="3057427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9A377351-FF68-D637-7B04-3937DE78A3A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7" name="Rechthoek 329">
              <a:extLst>
                <a:ext uri="{FF2B5EF4-FFF2-40B4-BE49-F238E27FC236}">
                  <a16:creationId xmlns:a16="http://schemas.microsoft.com/office/drawing/2014/main" id="{78D5EC3B-FA26-A545-10E9-4417FB4BCB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8" name="Ovaal 317">
              <a:extLst>
                <a:ext uri="{FF2B5EF4-FFF2-40B4-BE49-F238E27FC236}">
                  <a16:creationId xmlns:a16="http://schemas.microsoft.com/office/drawing/2014/main" id="{67E36543-E346-9398-4B78-FA2039FB75B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9" name="Rechthoek 319">
              <a:extLst>
                <a:ext uri="{FF2B5EF4-FFF2-40B4-BE49-F238E27FC236}">
                  <a16:creationId xmlns:a16="http://schemas.microsoft.com/office/drawing/2014/main" id="{19FB1FE5-308E-9904-78DC-8D2A5626C3A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0" name="Ovaal 320">
              <a:extLst>
                <a:ext uri="{FF2B5EF4-FFF2-40B4-BE49-F238E27FC236}">
                  <a16:creationId xmlns:a16="http://schemas.microsoft.com/office/drawing/2014/main" id="{553C4BC7-C1DA-B6CC-2692-C72BCAF8159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1" name="Rechthoek 328">
              <a:extLst>
                <a:ext uri="{FF2B5EF4-FFF2-40B4-BE49-F238E27FC236}">
                  <a16:creationId xmlns:a16="http://schemas.microsoft.com/office/drawing/2014/main" id="{2386EF1C-EBA7-5E29-FCFA-3FDED9935F6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2" name="Rechthoek 180">
              <a:extLst>
                <a:ext uri="{FF2B5EF4-FFF2-40B4-BE49-F238E27FC236}">
                  <a16:creationId xmlns:a16="http://schemas.microsoft.com/office/drawing/2014/main" id="{CD0BD0BC-934C-D340-8E33-8FC59C78AD04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3" name="Ovaal 182">
              <a:extLst>
                <a:ext uri="{FF2B5EF4-FFF2-40B4-BE49-F238E27FC236}">
                  <a16:creationId xmlns:a16="http://schemas.microsoft.com/office/drawing/2014/main" id="{6F93CF9F-876C-58AD-D02C-4D53715BE31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183">
              <a:extLst>
                <a:ext uri="{FF2B5EF4-FFF2-40B4-BE49-F238E27FC236}">
                  <a16:creationId xmlns:a16="http://schemas.microsoft.com/office/drawing/2014/main" id="{3A797F83-35C4-1080-9506-C0C82904A71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5" name="Ovaal 185">
              <a:extLst>
                <a:ext uri="{FF2B5EF4-FFF2-40B4-BE49-F238E27FC236}">
                  <a16:creationId xmlns:a16="http://schemas.microsoft.com/office/drawing/2014/main" id="{AF61CAC4-1E9D-1C7A-3FF2-7A265B7604C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6" name="Rechthoek 186">
              <a:extLst>
                <a:ext uri="{FF2B5EF4-FFF2-40B4-BE49-F238E27FC236}">
                  <a16:creationId xmlns:a16="http://schemas.microsoft.com/office/drawing/2014/main" id="{E6815B6C-3D6C-C549-1463-FD416FFEF80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7" name="Ovaal 188">
              <a:extLst>
                <a:ext uri="{FF2B5EF4-FFF2-40B4-BE49-F238E27FC236}">
                  <a16:creationId xmlns:a16="http://schemas.microsoft.com/office/drawing/2014/main" id="{EE52AC05-9113-C0DC-D9AA-9581F1356C4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8" name="Rechthoek 189">
              <a:extLst>
                <a:ext uri="{FF2B5EF4-FFF2-40B4-BE49-F238E27FC236}">
                  <a16:creationId xmlns:a16="http://schemas.microsoft.com/office/drawing/2014/main" id="{A8E6900A-3870-9C71-6223-FC55CFFEB16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9" name="Ovaal 191">
              <a:extLst>
                <a:ext uri="{FF2B5EF4-FFF2-40B4-BE49-F238E27FC236}">
                  <a16:creationId xmlns:a16="http://schemas.microsoft.com/office/drawing/2014/main" id="{35BC3F85-9786-257F-7E9C-4E0B2C77FFF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0" name="Rechthoek 192">
              <a:extLst>
                <a:ext uri="{FF2B5EF4-FFF2-40B4-BE49-F238E27FC236}">
                  <a16:creationId xmlns:a16="http://schemas.microsoft.com/office/drawing/2014/main" id="{D8C2A8C7-C381-8237-FB52-032E737B6D8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1" name="Ovaal 195">
              <a:extLst>
                <a:ext uri="{FF2B5EF4-FFF2-40B4-BE49-F238E27FC236}">
                  <a16:creationId xmlns:a16="http://schemas.microsoft.com/office/drawing/2014/main" id="{9958A7C0-FBC2-CB05-2DF0-4CF2D797AEB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2" name="Rechthoek 196">
              <a:extLst>
                <a:ext uri="{FF2B5EF4-FFF2-40B4-BE49-F238E27FC236}">
                  <a16:creationId xmlns:a16="http://schemas.microsoft.com/office/drawing/2014/main" id="{880A5207-AAB1-2C21-6CFE-C6C017F67C7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3" name="Ovaal 197">
              <a:extLst>
                <a:ext uri="{FF2B5EF4-FFF2-40B4-BE49-F238E27FC236}">
                  <a16:creationId xmlns:a16="http://schemas.microsoft.com/office/drawing/2014/main" id="{A951F3EF-661F-98B2-F642-7E89FADF36F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4" name="Rechthoek 198">
              <a:extLst>
                <a:ext uri="{FF2B5EF4-FFF2-40B4-BE49-F238E27FC236}">
                  <a16:creationId xmlns:a16="http://schemas.microsoft.com/office/drawing/2014/main" id="{BB901DEF-5857-9979-24CB-9A04482D7AE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5" name="Ovaal 200">
              <a:extLst>
                <a:ext uri="{FF2B5EF4-FFF2-40B4-BE49-F238E27FC236}">
                  <a16:creationId xmlns:a16="http://schemas.microsoft.com/office/drawing/2014/main" id="{9EDCBFFC-D681-4E96-C5D1-FC446D5CBF2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6" name="Rechthoek 202">
              <a:extLst>
                <a:ext uri="{FF2B5EF4-FFF2-40B4-BE49-F238E27FC236}">
                  <a16:creationId xmlns:a16="http://schemas.microsoft.com/office/drawing/2014/main" id="{4B707B7F-DA73-3DDB-5717-EE8B75EBA14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7" name="Rechthoek 331">
              <a:extLst>
                <a:ext uri="{FF2B5EF4-FFF2-40B4-BE49-F238E27FC236}">
                  <a16:creationId xmlns:a16="http://schemas.microsoft.com/office/drawing/2014/main" id="{E901D5BB-C5DA-97E5-8D0E-B722C6356C5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8" name="ICOON_info">
              <a:extLst>
                <a:ext uri="{FF2B5EF4-FFF2-40B4-BE49-F238E27FC236}">
                  <a16:creationId xmlns:a16="http://schemas.microsoft.com/office/drawing/2014/main" id="{F2034A63-4DA4-5554-BD86-D89D82AE05E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0" name="Ovaal 1">
                <a:extLst>
                  <a:ext uri="{FF2B5EF4-FFF2-40B4-BE49-F238E27FC236}">
                    <a16:creationId xmlns:a16="http://schemas.microsoft.com/office/drawing/2014/main" id="{1D0E14BE-F4AB-190A-8FC0-A44041CDC4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Graphic 163" descr="Informatie">
                <a:extLst>
                  <a:ext uri="{FF2B5EF4-FFF2-40B4-BE49-F238E27FC236}">
                    <a16:creationId xmlns:a16="http://schemas.microsoft.com/office/drawing/2014/main" id="{6C32069D-2137-838B-0721-4873B8A9D16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9" name="VOORBEELD">
              <a:extLst>
                <a:ext uri="{FF2B5EF4-FFF2-40B4-BE49-F238E27FC236}">
                  <a16:creationId xmlns:a16="http://schemas.microsoft.com/office/drawing/2014/main" id="{2A23C436-65DC-62CD-C365-2D0B2C4F91E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0" name="Rechthoek 335">
                <a:extLst>
                  <a:ext uri="{FF2B5EF4-FFF2-40B4-BE49-F238E27FC236}">
                    <a16:creationId xmlns:a16="http://schemas.microsoft.com/office/drawing/2014/main" id="{1C75D51D-4F56-D342-FFAA-528968B94D2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1" name="Rechthoek 337">
                <a:extLst>
                  <a:ext uri="{FF2B5EF4-FFF2-40B4-BE49-F238E27FC236}">
                    <a16:creationId xmlns:a16="http://schemas.microsoft.com/office/drawing/2014/main" id="{C2391BE1-1A60-BF24-AE47-2608CE9E86F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230">
                <a:extLst>
                  <a:ext uri="{FF2B5EF4-FFF2-40B4-BE49-F238E27FC236}">
                    <a16:creationId xmlns:a16="http://schemas.microsoft.com/office/drawing/2014/main" id="{9509B09F-5840-D06D-F17A-4B8F70E7990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3" name="Groep 232">
                  <a:extLst>
                    <a:ext uri="{FF2B5EF4-FFF2-40B4-BE49-F238E27FC236}">
                      <a16:creationId xmlns:a16="http://schemas.microsoft.com/office/drawing/2014/main" id="{AD3517A0-F60E-119C-7DD9-27B97A2395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5" name="Rechte verbindingslijn 234">
                    <a:extLst>
                      <a:ext uri="{FF2B5EF4-FFF2-40B4-BE49-F238E27FC236}">
                        <a16:creationId xmlns:a16="http://schemas.microsoft.com/office/drawing/2014/main" id="{D8D76F2A-F596-9198-E19E-B8EE148F46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5">
                    <a:extLst>
                      <a:ext uri="{FF2B5EF4-FFF2-40B4-BE49-F238E27FC236}">
                        <a16:creationId xmlns:a16="http://schemas.microsoft.com/office/drawing/2014/main" id="{6E7CECE0-EF02-F485-72F5-756CEEE0B2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6">
                    <a:extLst>
                      <a:ext uri="{FF2B5EF4-FFF2-40B4-BE49-F238E27FC236}">
                        <a16:creationId xmlns:a16="http://schemas.microsoft.com/office/drawing/2014/main" id="{9B039022-F5E1-9E51-F6B2-78C611F606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7">
                    <a:extLst>
                      <a:ext uri="{FF2B5EF4-FFF2-40B4-BE49-F238E27FC236}">
                        <a16:creationId xmlns:a16="http://schemas.microsoft.com/office/drawing/2014/main" id="{7CF7982F-ABF1-E48F-50A9-9DCF970B07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8">
                    <a:extLst>
                      <a:ext uri="{FF2B5EF4-FFF2-40B4-BE49-F238E27FC236}">
                        <a16:creationId xmlns:a16="http://schemas.microsoft.com/office/drawing/2014/main" id="{310E6346-CEAF-C577-6C07-BD8B409893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Pijl: rechts 233">
                  <a:extLst>
                    <a:ext uri="{FF2B5EF4-FFF2-40B4-BE49-F238E27FC236}">
                      <a16:creationId xmlns:a16="http://schemas.microsoft.com/office/drawing/2014/main" id="{6D3B4341-7DD6-1F4A-2F9C-E9D67119077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239">
                <a:extLst>
                  <a:ext uri="{FF2B5EF4-FFF2-40B4-BE49-F238E27FC236}">
                    <a16:creationId xmlns:a16="http://schemas.microsoft.com/office/drawing/2014/main" id="{68E9B08A-BE37-9E8C-D05A-182AE9032FB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6" name="Groep 241">
                  <a:extLst>
                    <a:ext uri="{FF2B5EF4-FFF2-40B4-BE49-F238E27FC236}">
                      <a16:creationId xmlns:a16="http://schemas.microsoft.com/office/drawing/2014/main" id="{26CAFA5C-BFFB-83C4-D63B-9A3734639AA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8" name="Rechte verbindingslijn 243">
                    <a:extLst>
                      <a:ext uri="{FF2B5EF4-FFF2-40B4-BE49-F238E27FC236}">
                        <a16:creationId xmlns:a16="http://schemas.microsoft.com/office/drawing/2014/main" id="{FC170FCB-B751-A3EB-AB7B-151DF573A3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4">
                    <a:extLst>
                      <a:ext uri="{FF2B5EF4-FFF2-40B4-BE49-F238E27FC236}">
                        <a16:creationId xmlns:a16="http://schemas.microsoft.com/office/drawing/2014/main" id="{1DFA2C78-F9DE-8536-1C02-A54B588CF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5">
                    <a:extLst>
                      <a:ext uri="{FF2B5EF4-FFF2-40B4-BE49-F238E27FC236}">
                        <a16:creationId xmlns:a16="http://schemas.microsoft.com/office/drawing/2014/main" id="{DAB6E94A-4A5D-CD9F-2953-F2BB5F99A1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6">
                    <a:extLst>
                      <a:ext uri="{FF2B5EF4-FFF2-40B4-BE49-F238E27FC236}">
                        <a16:creationId xmlns:a16="http://schemas.microsoft.com/office/drawing/2014/main" id="{0104A8CB-F8FD-F675-E625-03247212E8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7">
                    <a:extLst>
                      <a:ext uri="{FF2B5EF4-FFF2-40B4-BE49-F238E27FC236}">
                        <a16:creationId xmlns:a16="http://schemas.microsoft.com/office/drawing/2014/main" id="{409613D9-0288-7A88-0382-C904EBC51C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7" name="Pijl: rechts 242">
                  <a:extLst>
                    <a:ext uri="{FF2B5EF4-FFF2-40B4-BE49-F238E27FC236}">
                      <a16:creationId xmlns:a16="http://schemas.microsoft.com/office/drawing/2014/main" id="{7BC6D22A-C1A3-4700-5B43-D4E14F3F874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4" name="Rechte verbindingslijn 340">
                <a:extLst>
                  <a:ext uri="{FF2B5EF4-FFF2-40B4-BE49-F238E27FC236}">
                    <a16:creationId xmlns:a16="http://schemas.microsoft.com/office/drawing/2014/main" id="{85C15CE0-C38F-4463-AADD-B11FECC2A8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5" name="Rechte verbindingslijn 341">
                <a:extLst>
                  <a:ext uri="{FF2B5EF4-FFF2-40B4-BE49-F238E27FC236}">
                    <a16:creationId xmlns:a16="http://schemas.microsoft.com/office/drawing/2014/main" id="{5650885F-CF55-9A91-64EE-D7C85C17BE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6" name="Rechthoek 344">
                <a:extLst>
                  <a:ext uri="{FF2B5EF4-FFF2-40B4-BE49-F238E27FC236}">
                    <a16:creationId xmlns:a16="http://schemas.microsoft.com/office/drawing/2014/main" id="{4964B69A-1740-2020-AC3A-0469403A790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7" name="Rechthoek 345">
                <a:extLst>
                  <a:ext uri="{FF2B5EF4-FFF2-40B4-BE49-F238E27FC236}">
                    <a16:creationId xmlns:a16="http://schemas.microsoft.com/office/drawing/2014/main" id="{1FA705C4-8FF7-9A4D-7195-92298360C43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8" name="Groep 11">
                <a:extLst>
                  <a:ext uri="{FF2B5EF4-FFF2-40B4-BE49-F238E27FC236}">
                    <a16:creationId xmlns:a16="http://schemas.microsoft.com/office/drawing/2014/main" id="{80071904-521E-550A-639C-54D409D29F6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8" name="Rechthoek 346">
                  <a:extLst>
                    <a:ext uri="{FF2B5EF4-FFF2-40B4-BE49-F238E27FC236}">
                      <a16:creationId xmlns:a16="http://schemas.microsoft.com/office/drawing/2014/main" id="{DD207664-090C-DAF4-54AD-E2AD337B44A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6">
                  <a:extLst>
                    <a:ext uri="{FF2B5EF4-FFF2-40B4-BE49-F238E27FC236}">
                      <a16:creationId xmlns:a16="http://schemas.microsoft.com/office/drawing/2014/main" id="{A7863239-F893-50F3-296C-884982D3E74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1" name="Rechte verbindingslijn 225">
                    <a:extLst>
                      <a:ext uri="{FF2B5EF4-FFF2-40B4-BE49-F238E27FC236}">
                        <a16:creationId xmlns:a16="http://schemas.microsoft.com/office/drawing/2014/main" id="{8DD3CCD3-5AD1-BA93-E479-F19FF2499C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6">
                    <a:extLst>
                      <a:ext uri="{FF2B5EF4-FFF2-40B4-BE49-F238E27FC236}">
                        <a16:creationId xmlns:a16="http://schemas.microsoft.com/office/drawing/2014/main" id="{41364AE5-8DBB-4390-26AF-9DFFBF9403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7">
                    <a:extLst>
                      <a:ext uri="{FF2B5EF4-FFF2-40B4-BE49-F238E27FC236}">
                        <a16:creationId xmlns:a16="http://schemas.microsoft.com/office/drawing/2014/main" id="{1960DB1E-4D5A-9739-4CCE-BF9D595FC9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8">
                    <a:extLst>
                      <a:ext uri="{FF2B5EF4-FFF2-40B4-BE49-F238E27FC236}">
                        <a16:creationId xmlns:a16="http://schemas.microsoft.com/office/drawing/2014/main" id="{7F89299D-5C0F-A7CD-F4B1-7DD609FB04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9">
                    <a:extLst>
                      <a:ext uri="{FF2B5EF4-FFF2-40B4-BE49-F238E27FC236}">
                        <a16:creationId xmlns:a16="http://schemas.microsoft.com/office/drawing/2014/main" id="{88689CBC-90A2-CB5B-283C-0DA0D6C3D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217">
                  <a:extLst>
                    <a:ext uri="{FF2B5EF4-FFF2-40B4-BE49-F238E27FC236}">
                      <a16:creationId xmlns:a16="http://schemas.microsoft.com/office/drawing/2014/main" id="{2D56D45D-BD95-57D3-16FD-84606C85ED7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9">
                <a:extLst>
                  <a:ext uri="{FF2B5EF4-FFF2-40B4-BE49-F238E27FC236}">
                    <a16:creationId xmlns:a16="http://schemas.microsoft.com/office/drawing/2014/main" id="{3CBCF294-329B-E9BF-6F40-8B367AD1764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0" name="Rechthoek 357">
                  <a:extLst>
                    <a:ext uri="{FF2B5EF4-FFF2-40B4-BE49-F238E27FC236}">
                      <a16:creationId xmlns:a16="http://schemas.microsoft.com/office/drawing/2014/main" id="{84E91803-7FA7-65BF-E68F-02EBA0FD4A1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1" name="Groep 5">
                  <a:extLst>
                    <a:ext uri="{FF2B5EF4-FFF2-40B4-BE49-F238E27FC236}">
                      <a16:creationId xmlns:a16="http://schemas.microsoft.com/office/drawing/2014/main" id="{D58AF5C2-81AA-E39E-72CE-F80C1820624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3" name="Rechte verbindingslijn 220">
                    <a:extLst>
                      <a:ext uri="{FF2B5EF4-FFF2-40B4-BE49-F238E27FC236}">
                        <a16:creationId xmlns:a16="http://schemas.microsoft.com/office/drawing/2014/main" id="{2F18105C-8940-D181-A463-828CD03FDA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1">
                    <a:extLst>
                      <a:ext uri="{FF2B5EF4-FFF2-40B4-BE49-F238E27FC236}">
                        <a16:creationId xmlns:a16="http://schemas.microsoft.com/office/drawing/2014/main" id="{70F68F8B-E1FF-D9B0-F522-C6FD95616E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2">
                    <a:extLst>
                      <a:ext uri="{FF2B5EF4-FFF2-40B4-BE49-F238E27FC236}">
                        <a16:creationId xmlns:a16="http://schemas.microsoft.com/office/drawing/2014/main" id="{0BD345D2-8D0D-F881-A3AD-0439CD26D7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3">
                    <a:extLst>
                      <a:ext uri="{FF2B5EF4-FFF2-40B4-BE49-F238E27FC236}">
                        <a16:creationId xmlns:a16="http://schemas.microsoft.com/office/drawing/2014/main" id="{56CE5D7E-C523-975D-51D2-F20479ABDB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4">
                    <a:extLst>
                      <a:ext uri="{FF2B5EF4-FFF2-40B4-BE49-F238E27FC236}">
                        <a16:creationId xmlns:a16="http://schemas.microsoft.com/office/drawing/2014/main" id="{D8EB9531-FCB9-DE87-3204-F897C9E072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2" name="Pijl: rechts 219">
                  <a:extLst>
                    <a:ext uri="{FF2B5EF4-FFF2-40B4-BE49-F238E27FC236}">
                      <a16:creationId xmlns:a16="http://schemas.microsoft.com/office/drawing/2014/main" id="{1085EE6F-0248-8502-5819-CD7A9595021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346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07B1FC-D53A-2BA7-2514-9936CA696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159BB-31D6-E483-69D9-97D1935C7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F1313-3DA3-8CBC-6942-27E0E04B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4D24C-0871-A42A-63C3-7BB2A76B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E4F30-2145-C03F-5E2B-FCF20D24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43156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 10">
            <a:extLst>
              <a:ext uri="{FF2B5EF4-FFF2-40B4-BE49-F238E27FC236}">
                <a16:creationId xmlns:a16="http://schemas.microsoft.com/office/drawing/2014/main" id="{393C166B-1833-7F8E-B00C-59935073494F}"/>
              </a:ext>
            </a:extLst>
          </p:cNvPr>
          <p:cNvSpPr/>
          <p:nvPr/>
        </p:nvSpPr>
        <p:spPr>
          <a:xfrm rot="325701">
            <a:off x="5351607" y="-78816"/>
            <a:ext cx="1818964" cy="7078719"/>
          </a:xfrm>
          <a:custGeom>
            <a:avLst/>
            <a:gdLst>
              <a:gd name="connsiteX0" fmla="*/ 0 w 1972384"/>
              <a:gd name="connsiteY0" fmla="*/ 0 h 7041073"/>
              <a:gd name="connsiteX1" fmla="*/ 281956 w 1972384"/>
              <a:gd name="connsiteY1" fmla="*/ 3132262 h 7041073"/>
              <a:gd name="connsiteX2" fmla="*/ 1972384 w 1972384"/>
              <a:gd name="connsiteY2" fmla="*/ 7041073 h 7041073"/>
              <a:gd name="connsiteX0" fmla="*/ 372850 w 1892397"/>
              <a:gd name="connsiteY0" fmla="*/ 0 h 5688844"/>
              <a:gd name="connsiteX1" fmla="*/ 201969 w 1892397"/>
              <a:gd name="connsiteY1" fmla="*/ 1780033 h 5688844"/>
              <a:gd name="connsiteX2" fmla="*/ 1892397 w 1892397"/>
              <a:gd name="connsiteY2" fmla="*/ 5688844 h 5688844"/>
              <a:gd name="connsiteX0" fmla="*/ 0 w 2353783"/>
              <a:gd name="connsiteY0" fmla="*/ 0 h 6842345"/>
              <a:gd name="connsiteX1" fmla="*/ 663355 w 2353783"/>
              <a:gd name="connsiteY1" fmla="*/ 2933534 h 6842345"/>
              <a:gd name="connsiteX2" fmla="*/ 2353783 w 2353783"/>
              <a:gd name="connsiteY2" fmla="*/ 6842345 h 6842345"/>
              <a:gd name="connsiteX0" fmla="*/ 0 w 2027049"/>
              <a:gd name="connsiteY0" fmla="*/ 0 h 5808880"/>
              <a:gd name="connsiteX1" fmla="*/ 336621 w 2027049"/>
              <a:gd name="connsiteY1" fmla="*/ 190006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365455 w 2027049"/>
              <a:gd name="connsiteY1" fmla="*/ 212441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365455 w 2027049"/>
              <a:gd name="connsiteY1" fmla="*/ 212441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365455 w 2027049"/>
              <a:gd name="connsiteY1" fmla="*/ 212441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200741 w 2027049"/>
              <a:gd name="connsiteY1" fmla="*/ 2113354 h 5808880"/>
              <a:gd name="connsiteX2" fmla="*/ 2027049 w 2027049"/>
              <a:gd name="connsiteY2" fmla="*/ 5808880 h 5808880"/>
              <a:gd name="connsiteX0" fmla="*/ 188050 w 1863977"/>
              <a:gd name="connsiteY0" fmla="*/ 0 h 5856188"/>
              <a:gd name="connsiteX1" fmla="*/ 37669 w 1863977"/>
              <a:gd name="connsiteY1" fmla="*/ 2160662 h 5856188"/>
              <a:gd name="connsiteX2" fmla="*/ 1863977 w 1863977"/>
              <a:gd name="connsiteY2" fmla="*/ 5856188 h 585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977" h="5856188">
                <a:moveTo>
                  <a:pt x="188050" y="0"/>
                </a:moveTo>
                <a:cubicBezTo>
                  <a:pt x="188050" y="0"/>
                  <a:pt x="209611" y="609816"/>
                  <a:pt x="37669" y="2160662"/>
                </a:cubicBezTo>
                <a:cubicBezTo>
                  <a:pt x="-193999" y="3723249"/>
                  <a:pt x="670887" y="5166935"/>
                  <a:pt x="1863977" y="5856188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image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359141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59141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865D9CDB-4B37-64E9-0880-F21372CEA491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83" name="Rechthoek 315">
              <a:extLst>
                <a:ext uri="{FF2B5EF4-FFF2-40B4-BE49-F238E27FC236}">
                  <a16:creationId xmlns:a16="http://schemas.microsoft.com/office/drawing/2014/main" id="{3DF98D1D-E1B2-CAC9-313C-9807504AC5D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316">
              <a:extLst>
                <a:ext uri="{FF2B5EF4-FFF2-40B4-BE49-F238E27FC236}">
                  <a16:creationId xmlns:a16="http://schemas.microsoft.com/office/drawing/2014/main" id="{1A31F81F-A858-6E7E-7F1A-553185C016B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318">
              <a:extLst>
                <a:ext uri="{FF2B5EF4-FFF2-40B4-BE49-F238E27FC236}">
                  <a16:creationId xmlns:a16="http://schemas.microsoft.com/office/drawing/2014/main" id="{F55E3FDD-8624-F265-2565-A931356AEE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319">
              <a:extLst>
                <a:ext uri="{FF2B5EF4-FFF2-40B4-BE49-F238E27FC236}">
                  <a16:creationId xmlns:a16="http://schemas.microsoft.com/office/drawing/2014/main" id="{33735254-1B27-68AA-E4CD-A508A2C2BA1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320">
              <a:extLst>
                <a:ext uri="{FF2B5EF4-FFF2-40B4-BE49-F238E27FC236}">
                  <a16:creationId xmlns:a16="http://schemas.microsoft.com/office/drawing/2014/main" id="{B8A7E15B-1171-943E-2091-D91DAEAE7F2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1" name="Rechthoek 377">
                <a:extLst>
                  <a:ext uri="{FF2B5EF4-FFF2-40B4-BE49-F238E27FC236}">
                    <a16:creationId xmlns:a16="http://schemas.microsoft.com/office/drawing/2014/main" id="{57540D00-FA5E-BFCC-D9BA-1D6D935A883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Ovaal 378">
                <a:extLst>
                  <a:ext uri="{FF2B5EF4-FFF2-40B4-BE49-F238E27FC236}">
                    <a16:creationId xmlns:a16="http://schemas.microsoft.com/office/drawing/2014/main" id="{C69D00A0-99F2-500B-EB17-A69E5F7CDE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Vrije vorm: vorm 379">
                <a:extLst>
                  <a:ext uri="{FF2B5EF4-FFF2-40B4-BE49-F238E27FC236}">
                    <a16:creationId xmlns:a16="http://schemas.microsoft.com/office/drawing/2014/main" id="{A29B49C0-5B3F-A12B-3D93-D1B2677E695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hthoek: afgeronde hoeken 380">
                <a:extLst>
                  <a:ext uri="{FF2B5EF4-FFF2-40B4-BE49-F238E27FC236}">
                    <a16:creationId xmlns:a16="http://schemas.microsoft.com/office/drawing/2014/main" id="{5EEC36B0-A7D0-7437-2CD5-9EF35EF2444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5" name="Rechte verbindingslijn 381">
                <a:extLst>
                  <a:ext uri="{FF2B5EF4-FFF2-40B4-BE49-F238E27FC236}">
                    <a16:creationId xmlns:a16="http://schemas.microsoft.com/office/drawing/2014/main" id="{F0209FCD-F80B-8700-4272-2363514BD6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Rechte verbindingslijn 382">
                <a:extLst>
                  <a:ext uri="{FF2B5EF4-FFF2-40B4-BE49-F238E27FC236}">
                    <a16:creationId xmlns:a16="http://schemas.microsoft.com/office/drawing/2014/main" id="{3A2A0B9A-0C54-8D6D-6433-3F0BD0FEC57B}"/>
                  </a:ext>
                </a:extLst>
              </p:cNvPr>
              <p:cNvCxnSpPr>
                <a:cxnSpLocks/>
                <a:stCxn id="14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321">
              <a:extLst>
                <a:ext uri="{FF2B5EF4-FFF2-40B4-BE49-F238E27FC236}">
                  <a16:creationId xmlns:a16="http://schemas.microsoft.com/office/drawing/2014/main" id="{9CAE20B9-2F5B-C827-7C27-AA17B4411B9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322">
              <a:extLst>
                <a:ext uri="{FF2B5EF4-FFF2-40B4-BE49-F238E27FC236}">
                  <a16:creationId xmlns:a16="http://schemas.microsoft.com/office/drawing/2014/main" id="{7631B505-8376-4B3F-AEED-958F9937ECB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323">
              <a:extLst>
                <a:ext uri="{FF2B5EF4-FFF2-40B4-BE49-F238E27FC236}">
                  <a16:creationId xmlns:a16="http://schemas.microsoft.com/office/drawing/2014/main" id="{57597152-12EB-C5E9-062B-7671E16752B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8" name="Rechthoek 374">
                <a:extLst>
                  <a:ext uri="{FF2B5EF4-FFF2-40B4-BE49-F238E27FC236}">
                    <a16:creationId xmlns:a16="http://schemas.microsoft.com/office/drawing/2014/main" id="{5A7140E1-0A2E-6176-C618-39B071E6967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9" name="Rechte verbindingslijn 375">
                <a:extLst>
                  <a:ext uri="{FF2B5EF4-FFF2-40B4-BE49-F238E27FC236}">
                    <a16:creationId xmlns:a16="http://schemas.microsoft.com/office/drawing/2014/main" id="{BDFD250D-44D8-0BEE-7428-ADAAB8AAB86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0" name="Gelijkbenige driehoek 376">
                <a:extLst>
                  <a:ext uri="{FF2B5EF4-FFF2-40B4-BE49-F238E27FC236}">
                    <a16:creationId xmlns:a16="http://schemas.microsoft.com/office/drawing/2014/main" id="{DA6FD6AD-7A27-E945-2834-14D2F2A77A1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324">
              <a:extLst>
                <a:ext uri="{FF2B5EF4-FFF2-40B4-BE49-F238E27FC236}">
                  <a16:creationId xmlns:a16="http://schemas.microsoft.com/office/drawing/2014/main" id="{A807A475-C022-F51F-7817-616958D32956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325">
              <a:extLst>
                <a:ext uri="{FF2B5EF4-FFF2-40B4-BE49-F238E27FC236}">
                  <a16:creationId xmlns:a16="http://schemas.microsoft.com/office/drawing/2014/main" id="{BB559FE6-2366-E979-1A4D-67C71581A65D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81B52A00-CAA1-481F-2392-019A5F6F0F3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6" name="Ovaal 372">
                <a:extLst>
                  <a:ext uri="{FF2B5EF4-FFF2-40B4-BE49-F238E27FC236}">
                    <a16:creationId xmlns:a16="http://schemas.microsoft.com/office/drawing/2014/main" id="{6D65ABFD-636C-7304-E052-DC8A2002459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B74508CC-D03B-F839-39D1-5313D119CBB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327">
              <a:extLst>
                <a:ext uri="{FF2B5EF4-FFF2-40B4-BE49-F238E27FC236}">
                  <a16:creationId xmlns:a16="http://schemas.microsoft.com/office/drawing/2014/main" id="{9C3CF88C-6120-C53C-D5DC-D04AA432D79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5" name="Rechthoek 330">
              <a:extLst>
                <a:ext uri="{FF2B5EF4-FFF2-40B4-BE49-F238E27FC236}">
                  <a16:creationId xmlns:a16="http://schemas.microsoft.com/office/drawing/2014/main" id="{31F31661-9C8B-A7E1-8765-76C39734696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6" name="Groep 331">
              <a:extLst>
                <a:ext uri="{FF2B5EF4-FFF2-40B4-BE49-F238E27FC236}">
                  <a16:creationId xmlns:a16="http://schemas.microsoft.com/office/drawing/2014/main" id="{6F2C94BC-8D3B-3278-2DA9-2AD366F07019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20" name="Groep 356">
                <a:extLst>
                  <a:ext uri="{FF2B5EF4-FFF2-40B4-BE49-F238E27FC236}">
                    <a16:creationId xmlns:a16="http://schemas.microsoft.com/office/drawing/2014/main" id="{C47C5A49-8A57-4BD7-AB2B-96D4B5BFA55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3" name="Groep 359">
                  <a:extLst>
                    <a:ext uri="{FF2B5EF4-FFF2-40B4-BE49-F238E27FC236}">
                      <a16:creationId xmlns:a16="http://schemas.microsoft.com/office/drawing/2014/main" id="{596FDF07-F5D8-A274-4793-0D42949EBB1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0" name="Groep 366">
                    <a:extLst>
                      <a:ext uri="{FF2B5EF4-FFF2-40B4-BE49-F238E27FC236}">
                        <a16:creationId xmlns:a16="http://schemas.microsoft.com/office/drawing/2014/main" id="{58392024-910D-CD3A-DF9C-CDEF5F98CB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3" name="Rechthoek 369">
                      <a:extLst>
                        <a:ext uri="{FF2B5EF4-FFF2-40B4-BE49-F238E27FC236}">
                          <a16:creationId xmlns:a16="http://schemas.microsoft.com/office/drawing/2014/main" id="{D14C8061-1158-D969-1E26-D89C671D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4" name="Rechthoek 370">
                      <a:extLst>
                        <a:ext uri="{FF2B5EF4-FFF2-40B4-BE49-F238E27FC236}">
                          <a16:creationId xmlns:a16="http://schemas.microsoft.com/office/drawing/2014/main" id="{6E5FFDAE-40BF-CBC1-35CA-00BFA3C3CC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5" name="Ovaal 371">
                      <a:extLst>
                        <a:ext uri="{FF2B5EF4-FFF2-40B4-BE49-F238E27FC236}">
                          <a16:creationId xmlns:a16="http://schemas.microsoft.com/office/drawing/2014/main" id="{C9D18BA2-0D90-7718-557F-8BEA6BC368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1" name="Afbeelding 367">
                    <a:extLst>
                      <a:ext uri="{FF2B5EF4-FFF2-40B4-BE49-F238E27FC236}">
                        <a16:creationId xmlns:a16="http://schemas.microsoft.com/office/drawing/2014/main" id="{E3F39488-5AA3-735C-E6EC-818D1607AE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2" name="Afbeelding 368">
                    <a:extLst>
                      <a:ext uri="{FF2B5EF4-FFF2-40B4-BE49-F238E27FC236}">
                        <a16:creationId xmlns:a16="http://schemas.microsoft.com/office/drawing/2014/main" id="{B976911B-DAB8-68D1-8E26-59A3B24613B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ep 360">
                  <a:extLst>
                    <a:ext uri="{FF2B5EF4-FFF2-40B4-BE49-F238E27FC236}">
                      <a16:creationId xmlns:a16="http://schemas.microsoft.com/office/drawing/2014/main" id="{AF4F7209-1589-254A-55A8-21C91E679A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8" name="Rechthoek 364">
                    <a:extLst>
                      <a:ext uri="{FF2B5EF4-FFF2-40B4-BE49-F238E27FC236}">
                        <a16:creationId xmlns:a16="http://schemas.microsoft.com/office/drawing/2014/main" id="{C9515206-CCB5-1D37-6A9A-8F813A0817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9" name="Rechthoek 365">
                    <a:extLst>
                      <a:ext uri="{FF2B5EF4-FFF2-40B4-BE49-F238E27FC236}">
                        <a16:creationId xmlns:a16="http://schemas.microsoft.com/office/drawing/2014/main" id="{B234BC0E-2A88-6DE8-E2AA-DC8D75973C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5" name="Groep 361">
                  <a:extLst>
                    <a:ext uri="{FF2B5EF4-FFF2-40B4-BE49-F238E27FC236}">
                      <a16:creationId xmlns:a16="http://schemas.microsoft.com/office/drawing/2014/main" id="{2D8602F3-2479-CAA0-8A5D-B5A75FC6B1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6" name="Rechthoek 362">
                    <a:extLst>
                      <a:ext uri="{FF2B5EF4-FFF2-40B4-BE49-F238E27FC236}">
                        <a16:creationId xmlns:a16="http://schemas.microsoft.com/office/drawing/2014/main" id="{B969B8B6-942F-C36C-1920-AC5D15023D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7" name="Rechthoek 363">
                    <a:extLst>
                      <a:ext uri="{FF2B5EF4-FFF2-40B4-BE49-F238E27FC236}">
                        <a16:creationId xmlns:a16="http://schemas.microsoft.com/office/drawing/2014/main" id="{A46172A0-9D23-E462-1AA7-89B815C4FA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1" name="Rechthoek 357">
                <a:extLst>
                  <a:ext uri="{FF2B5EF4-FFF2-40B4-BE49-F238E27FC236}">
                    <a16:creationId xmlns:a16="http://schemas.microsoft.com/office/drawing/2014/main" id="{6A175604-317D-B606-4826-C48FCBB6861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2" name="Gelijkbenige driehoek 358">
                <a:extLst>
                  <a:ext uri="{FF2B5EF4-FFF2-40B4-BE49-F238E27FC236}">
                    <a16:creationId xmlns:a16="http://schemas.microsoft.com/office/drawing/2014/main" id="{5DE21E75-2124-3A3A-7AEE-698C0880888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hthoek 332">
              <a:extLst>
                <a:ext uri="{FF2B5EF4-FFF2-40B4-BE49-F238E27FC236}">
                  <a16:creationId xmlns:a16="http://schemas.microsoft.com/office/drawing/2014/main" id="{8D2B77D0-442C-149F-2D4E-EFA23FAC63E9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8" name="Groep 333">
              <a:extLst>
                <a:ext uri="{FF2B5EF4-FFF2-40B4-BE49-F238E27FC236}">
                  <a16:creationId xmlns:a16="http://schemas.microsoft.com/office/drawing/2014/main" id="{4BB679F6-EB1A-DF18-40F2-FA00B339182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6FA731EA-6304-4D6A-4CBD-08395B6A5AB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hthoek 336">
                <a:extLst>
                  <a:ext uri="{FF2B5EF4-FFF2-40B4-BE49-F238E27FC236}">
                    <a16:creationId xmlns:a16="http://schemas.microsoft.com/office/drawing/2014/main" id="{B8674280-18E6-1310-7BD0-E60942C11C8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337">
                <a:extLst>
                  <a:ext uri="{FF2B5EF4-FFF2-40B4-BE49-F238E27FC236}">
                    <a16:creationId xmlns:a16="http://schemas.microsoft.com/office/drawing/2014/main" id="{DB7FA911-64AE-9593-12F9-032466BA9F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14" name="Rechthoek: afgeronde hoeken 350">
                  <a:extLst>
                    <a:ext uri="{FF2B5EF4-FFF2-40B4-BE49-F238E27FC236}">
                      <a16:creationId xmlns:a16="http://schemas.microsoft.com/office/drawing/2014/main" id="{7B24990A-C675-917F-B995-9F8203D8049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351">
                  <a:extLst>
                    <a:ext uri="{FF2B5EF4-FFF2-40B4-BE49-F238E27FC236}">
                      <a16:creationId xmlns:a16="http://schemas.microsoft.com/office/drawing/2014/main" id="{90292B42-4D9D-64BC-7BD0-8C617940EEF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hthoek 352">
                  <a:extLst>
                    <a:ext uri="{FF2B5EF4-FFF2-40B4-BE49-F238E27FC236}">
                      <a16:creationId xmlns:a16="http://schemas.microsoft.com/office/drawing/2014/main" id="{8676D6BC-ECE7-5413-372B-47DDECB75C0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Rechthoek 353">
                  <a:extLst>
                    <a:ext uri="{FF2B5EF4-FFF2-40B4-BE49-F238E27FC236}">
                      <a16:creationId xmlns:a16="http://schemas.microsoft.com/office/drawing/2014/main" id="{6781DFFD-D941-C721-1CEF-A9195F68DE4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354">
                  <a:extLst>
                    <a:ext uri="{FF2B5EF4-FFF2-40B4-BE49-F238E27FC236}">
                      <a16:creationId xmlns:a16="http://schemas.microsoft.com/office/drawing/2014/main" id="{7B4D524F-BBC5-9CB0-0D8A-D93E88E3793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355">
                  <a:extLst>
                    <a:ext uri="{FF2B5EF4-FFF2-40B4-BE49-F238E27FC236}">
                      <a16:creationId xmlns:a16="http://schemas.microsoft.com/office/drawing/2014/main" id="{919F78FF-9118-ED57-1165-9B1D9F31A1E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338">
                <a:extLst>
                  <a:ext uri="{FF2B5EF4-FFF2-40B4-BE49-F238E27FC236}">
                    <a16:creationId xmlns:a16="http://schemas.microsoft.com/office/drawing/2014/main" id="{6BADBCAD-0C87-9C19-01FE-83936698145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6" name="Groep 342">
                  <a:extLst>
                    <a:ext uri="{FF2B5EF4-FFF2-40B4-BE49-F238E27FC236}">
                      <a16:creationId xmlns:a16="http://schemas.microsoft.com/office/drawing/2014/main" id="{A1FD11C2-3EA8-3474-B7AD-618FDED2F2D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8" name="Rechthoek: afgeronde hoeken 344">
                    <a:extLst>
                      <a:ext uri="{FF2B5EF4-FFF2-40B4-BE49-F238E27FC236}">
                        <a16:creationId xmlns:a16="http://schemas.microsoft.com/office/drawing/2014/main" id="{9249A1BE-4C18-80F4-3C4A-BCA8421BF2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hthoek 345">
                    <a:extLst>
                      <a:ext uri="{FF2B5EF4-FFF2-40B4-BE49-F238E27FC236}">
                        <a16:creationId xmlns:a16="http://schemas.microsoft.com/office/drawing/2014/main" id="{544C1D6E-C70E-8147-42B1-98EBF9035F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0" name="Rechthoek 346">
                    <a:extLst>
                      <a:ext uri="{FF2B5EF4-FFF2-40B4-BE49-F238E27FC236}">
                        <a16:creationId xmlns:a16="http://schemas.microsoft.com/office/drawing/2014/main" id="{072D4B6E-D10B-554B-0766-EC69FCE44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347">
                    <a:extLst>
                      <a:ext uri="{FF2B5EF4-FFF2-40B4-BE49-F238E27FC236}">
                        <a16:creationId xmlns:a16="http://schemas.microsoft.com/office/drawing/2014/main" id="{A08D81BA-44B4-F263-21D7-DD7D8ED9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348">
                    <a:extLst>
                      <a:ext uri="{FF2B5EF4-FFF2-40B4-BE49-F238E27FC236}">
                        <a16:creationId xmlns:a16="http://schemas.microsoft.com/office/drawing/2014/main" id="{CFD9443A-930D-BF48-803F-E4BD2F9EC5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349">
                    <a:extLst>
                      <a:ext uri="{FF2B5EF4-FFF2-40B4-BE49-F238E27FC236}">
                        <a16:creationId xmlns:a16="http://schemas.microsoft.com/office/drawing/2014/main" id="{63138097-503D-8F0E-C14D-C3F153A2BE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7" name="Boog 343">
                  <a:extLst>
                    <a:ext uri="{FF2B5EF4-FFF2-40B4-BE49-F238E27FC236}">
                      <a16:creationId xmlns:a16="http://schemas.microsoft.com/office/drawing/2014/main" id="{551D1719-9FC0-BBD7-7080-024288473EA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3" name="Tekstvak 339">
                <a:extLst>
                  <a:ext uri="{FF2B5EF4-FFF2-40B4-BE49-F238E27FC236}">
                    <a16:creationId xmlns:a16="http://schemas.microsoft.com/office/drawing/2014/main" id="{39974DA8-6BFC-CDBF-E6A6-894F03D5AFB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04" name="Tekstvak 340">
                <a:extLst>
                  <a:ext uri="{FF2B5EF4-FFF2-40B4-BE49-F238E27FC236}">
                    <a16:creationId xmlns:a16="http://schemas.microsoft.com/office/drawing/2014/main" id="{22FE0DEF-0454-C8D1-D709-C50EA1A1769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5" name="Vrije vorm: vorm 341">
                <a:extLst>
                  <a:ext uri="{FF2B5EF4-FFF2-40B4-BE49-F238E27FC236}">
                    <a16:creationId xmlns:a16="http://schemas.microsoft.com/office/drawing/2014/main" id="{C2577BDA-E17A-57CF-B909-FDA1577ADD5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jdelijke aanduiding voor afbeelding 167">
            <a:extLst>
              <a:ext uri="{FF2B5EF4-FFF2-40B4-BE49-F238E27FC236}">
                <a16:creationId xmlns:a16="http://schemas.microsoft.com/office/drawing/2014/main" id="{669CF259-AF4F-B64F-5840-583AC5B79E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2759" y="3"/>
            <a:ext cx="6626648" cy="6858000"/>
          </a:xfrm>
          <a:custGeom>
            <a:avLst/>
            <a:gdLst>
              <a:gd name="connsiteX0" fmla="*/ 19264 w 6626648"/>
              <a:gd name="connsiteY0" fmla="*/ 0 h 6858000"/>
              <a:gd name="connsiteX1" fmla="*/ 6626648 w 6626648"/>
              <a:gd name="connsiteY1" fmla="*/ 0 h 6858000"/>
              <a:gd name="connsiteX2" fmla="*/ 6626648 w 6626648"/>
              <a:gd name="connsiteY2" fmla="*/ 6858000 h 6858000"/>
              <a:gd name="connsiteX3" fmla="*/ 825001 w 6626648"/>
              <a:gd name="connsiteY3" fmla="*/ 6858000 h 6858000"/>
              <a:gd name="connsiteX4" fmla="*/ 713454 w 6626648"/>
              <a:gd name="connsiteY4" fmla="*/ 6652262 h 6858000"/>
              <a:gd name="connsiteX5" fmla="*/ 301 w 6626648"/>
              <a:gd name="connsiteY5" fmla="*/ 3635946 h 6858000"/>
              <a:gd name="connsiteX6" fmla="*/ 19264 w 662664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6648" h="6858000">
                <a:moveTo>
                  <a:pt x="19264" y="0"/>
                </a:moveTo>
                <a:lnTo>
                  <a:pt x="6626648" y="0"/>
                </a:lnTo>
                <a:lnTo>
                  <a:pt x="6626648" y="6858000"/>
                </a:lnTo>
                <a:lnTo>
                  <a:pt x="825001" y="6858000"/>
                </a:lnTo>
                <a:lnTo>
                  <a:pt x="713454" y="6652262"/>
                </a:lnTo>
                <a:cubicBezTo>
                  <a:pt x="178350" y="5620370"/>
                  <a:pt x="-8587" y="4565886"/>
                  <a:pt x="301" y="3635946"/>
                </a:cubicBezTo>
                <a:cubicBezTo>
                  <a:pt x="16103" y="2402074"/>
                  <a:pt x="377968" y="1384793"/>
                  <a:pt x="19264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5E98EAB3-55A3-0977-0A58-337C71E318DB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959B936D-2B15-3EAB-C6B9-8A2DE31F27F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67ED9A01-6232-BEE1-B31E-39DB6254A65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F709BFA3-18F5-8E3D-62F6-51213AB467F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26919051-9D44-2A37-30CF-40B37D13EFC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328">
              <a:extLst>
                <a:ext uri="{FF2B5EF4-FFF2-40B4-BE49-F238E27FC236}">
                  <a16:creationId xmlns:a16="http://schemas.microsoft.com/office/drawing/2014/main" id="{0CD74A06-AFDA-34E5-1E27-A31EC240C45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3" name="Rechthoek 180">
              <a:extLst>
                <a:ext uri="{FF2B5EF4-FFF2-40B4-BE49-F238E27FC236}">
                  <a16:creationId xmlns:a16="http://schemas.microsoft.com/office/drawing/2014/main" id="{F640547C-E542-38A0-4873-66D4F4DF61C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82">
              <a:extLst>
                <a:ext uri="{FF2B5EF4-FFF2-40B4-BE49-F238E27FC236}">
                  <a16:creationId xmlns:a16="http://schemas.microsoft.com/office/drawing/2014/main" id="{238B74CF-09B0-C733-0C82-1C8075695F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83">
              <a:extLst>
                <a:ext uri="{FF2B5EF4-FFF2-40B4-BE49-F238E27FC236}">
                  <a16:creationId xmlns:a16="http://schemas.microsoft.com/office/drawing/2014/main" id="{C0D64B0A-29EA-2C79-1B96-5DBFFCB9CAA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A5E195B0-4F9B-85D7-69E0-0B2E3D8B62B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BB105DCF-0439-E03D-02F6-5A8190C1CA0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FC7C6655-6EB0-4EA2-464A-D63F1E7D821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66B1367B-AE17-2EEE-290B-81606699D27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8CD3004B-9DEB-63D1-5A47-A170E522589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87463A2E-1404-EBA9-736C-594EF9C986C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775C7C50-7887-8B6C-124C-678FCA59826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AEC379BB-060F-4022-2CB0-9044B90A30A6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EDF3A946-3FE3-3768-54EA-974FE3486FB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6DD43BEF-437D-52EF-D58B-9B4D9E2A279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A19FB5E4-96C0-FFD5-B14F-036209ACDB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79FEECE8-09C1-97C9-EFF4-BB840ED49CC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FB66F6EE-FCB3-9CFA-36F7-C81EA1DC7017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47C21ADA-30F4-DC18-87FB-DE3B23917B7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A44EC581-C591-C9F6-665C-A974F012502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753DC12E-3502-B0CB-E438-3796433AE04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A9C9BFEA-1261-D517-2C6C-8FA5129FD03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D0CF9E2E-60E7-EE61-94B4-2CDA0A7A5AC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EE09799A-4484-59F5-70AB-211A0530375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ABE11115-2C66-606F-F741-3803694B084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12D234BE-5266-3413-A8E4-F14232EB922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07FAD7BB-DE8E-05F9-23FF-133C5A3C46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F39D7121-42B5-18A7-AB48-24457A52D8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5FEF6AB7-EBF5-616F-CB1C-4750A8A542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09660388-F132-4820-5050-B5763BB3CD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05E83C9B-D019-4075-F848-6E954E033A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C71582CA-D1C9-F6EE-D7E1-92D4814AD88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33B85466-D7E9-A69A-AC1C-CB588479834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AE52AB52-D71F-06A4-D2A2-71A594AEC89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B323B11B-C249-B104-CECA-03765F7330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00822F0C-23B0-46BC-6FAC-2A8E4CEF42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76BAF2F8-CEFD-1E98-24AE-95FD476AA3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450BEC29-EB26-1FD4-52BD-ED5EDC678D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ED6D7923-7C08-34BA-811F-7B1F468309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6FAC1011-9866-C7F6-411D-780E466D15E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C95F78A8-673D-1F71-83EB-A0D0969B24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86447D65-4C2E-9F0B-3CF6-726C5E4FAE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9A77678D-EDF3-60CA-28F5-DB5EA7BF605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BA2F2FD7-B852-0999-435F-90ED3B4246A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24B7F0A6-CE24-D073-D228-579579534D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A577550D-AD88-F81D-4067-117809116F8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3AA3BED6-0051-5CCE-F4DD-5EBE34F9CDD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A8AAC838-BCA6-C9E5-E569-0989D23973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4B9A1B01-3A14-2331-4ACF-315129AC2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5A1F824D-49C8-D089-BF9C-DC13C97503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39D3E77E-4BC8-120E-3189-73D7CBA59C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D6566FF0-20C3-8DF9-7780-86D21543C3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12ECFD18-E60E-AFA2-7AE7-90A51FC690E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367605F4-E590-1BC6-C7A1-9D31A82C58F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B50B1335-5980-8404-9D3B-AC08A2408B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A612FDBC-FB46-98E2-0433-305861ABBB7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DE0F0185-ED9F-CC90-4F92-D29B6A115F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006AF835-3E52-DC03-E675-BE29162783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E03C2BF0-6E08-9EA2-A3B0-915AC7AFC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0F797E62-D186-D2F2-C17E-E1F0849E1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10FB609C-7912-AE68-29C0-DCE62B1504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AF6CAA0A-076E-328D-8C22-6CDB248AF24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0440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x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2x &amp; image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928" y="1808163"/>
            <a:ext cx="359141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60600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59141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" name="Tijdelijke aanduiding voor afbeelding 185">
            <a:extLst>
              <a:ext uri="{FF2B5EF4-FFF2-40B4-BE49-F238E27FC236}">
                <a16:creationId xmlns:a16="http://schemas.microsoft.com/office/drawing/2014/main" id="{9BF0C6B1-6BEE-E4C0-BA43-AB1C198FA86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26615" y="-1"/>
            <a:ext cx="3071036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865D9CDB-4B37-64E9-0880-F21372CEA491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83" name="Rechthoek 315">
              <a:extLst>
                <a:ext uri="{FF2B5EF4-FFF2-40B4-BE49-F238E27FC236}">
                  <a16:creationId xmlns:a16="http://schemas.microsoft.com/office/drawing/2014/main" id="{3DF98D1D-E1B2-CAC9-313C-9807504AC5D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316">
              <a:extLst>
                <a:ext uri="{FF2B5EF4-FFF2-40B4-BE49-F238E27FC236}">
                  <a16:creationId xmlns:a16="http://schemas.microsoft.com/office/drawing/2014/main" id="{1A31F81F-A858-6E7E-7F1A-553185C016B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318">
              <a:extLst>
                <a:ext uri="{FF2B5EF4-FFF2-40B4-BE49-F238E27FC236}">
                  <a16:creationId xmlns:a16="http://schemas.microsoft.com/office/drawing/2014/main" id="{F55E3FDD-8624-F265-2565-A931356AEE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319">
              <a:extLst>
                <a:ext uri="{FF2B5EF4-FFF2-40B4-BE49-F238E27FC236}">
                  <a16:creationId xmlns:a16="http://schemas.microsoft.com/office/drawing/2014/main" id="{33735254-1B27-68AA-E4CD-A508A2C2BA1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320">
              <a:extLst>
                <a:ext uri="{FF2B5EF4-FFF2-40B4-BE49-F238E27FC236}">
                  <a16:creationId xmlns:a16="http://schemas.microsoft.com/office/drawing/2014/main" id="{B8A7E15B-1171-943E-2091-D91DAEAE7F2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1" name="Rechthoek 377">
                <a:extLst>
                  <a:ext uri="{FF2B5EF4-FFF2-40B4-BE49-F238E27FC236}">
                    <a16:creationId xmlns:a16="http://schemas.microsoft.com/office/drawing/2014/main" id="{57540D00-FA5E-BFCC-D9BA-1D6D935A883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Ovaal 378">
                <a:extLst>
                  <a:ext uri="{FF2B5EF4-FFF2-40B4-BE49-F238E27FC236}">
                    <a16:creationId xmlns:a16="http://schemas.microsoft.com/office/drawing/2014/main" id="{C69D00A0-99F2-500B-EB17-A69E5F7CDE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Vrije vorm: vorm 379">
                <a:extLst>
                  <a:ext uri="{FF2B5EF4-FFF2-40B4-BE49-F238E27FC236}">
                    <a16:creationId xmlns:a16="http://schemas.microsoft.com/office/drawing/2014/main" id="{A29B49C0-5B3F-A12B-3D93-D1B2677E695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hthoek: afgeronde hoeken 380">
                <a:extLst>
                  <a:ext uri="{FF2B5EF4-FFF2-40B4-BE49-F238E27FC236}">
                    <a16:creationId xmlns:a16="http://schemas.microsoft.com/office/drawing/2014/main" id="{5EEC36B0-A7D0-7437-2CD5-9EF35EF2444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5" name="Rechte verbindingslijn 381">
                <a:extLst>
                  <a:ext uri="{FF2B5EF4-FFF2-40B4-BE49-F238E27FC236}">
                    <a16:creationId xmlns:a16="http://schemas.microsoft.com/office/drawing/2014/main" id="{F0209FCD-F80B-8700-4272-2363514BD6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Rechte verbindingslijn 382">
                <a:extLst>
                  <a:ext uri="{FF2B5EF4-FFF2-40B4-BE49-F238E27FC236}">
                    <a16:creationId xmlns:a16="http://schemas.microsoft.com/office/drawing/2014/main" id="{3A2A0B9A-0C54-8D6D-6433-3F0BD0FEC57B}"/>
                  </a:ext>
                </a:extLst>
              </p:cNvPr>
              <p:cNvCxnSpPr>
                <a:cxnSpLocks/>
                <a:stCxn id="14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321">
              <a:extLst>
                <a:ext uri="{FF2B5EF4-FFF2-40B4-BE49-F238E27FC236}">
                  <a16:creationId xmlns:a16="http://schemas.microsoft.com/office/drawing/2014/main" id="{9CAE20B9-2F5B-C827-7C27-AA17B4411B9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322">
              <a:extLst>
                <a:ext uri="{FF2B5EF4-FFF2-40B4-BE49-F238E27FC236}">
                  <a16:creationId xmlns:a16="http://schemas.microsoft.com/office/drawing/2014/main" id="{7631B505-8376-4B3F-AEED-958F9937ECB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323">
              <a:extLst>
                <a:ext uri="{FF2B5EF4-FFF2-40B4-BE49-F238E27FC236}">
                  <a16:creationId xmlns:a16="http://schemas.microsoft.com/office/drawing/2014/main" id="{57597152-12EB-C5E9-062B-7671E16752B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8" name="Rechthoek 374">
                <a:extLst>
                  <a:ext uri="{FF2B5EF4-FFF2-40B4-BE49-F238E27FC236}">
                    <a16:creationId xmlns:a16="http://schemas.microsoft.com/office/drawing/2014/main" id="{5A7140E1-0A2E-6176-C618-39B071E6967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9" name="Rechte verbindingslijn 375">
                <a:extLst>
                  <a:ext uri="{FF2B5EF4-FFF2-40B4-BE49-F238E27FC236}">
                    <a16:creationId xmlns:a16="http://schemas.microsoft.com/office/drawing/2014/main" id="{BDFD250D-44D8-0BEE-7428-ADAAB8AAB86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0" name="Gelijkbenige driehoek 376">
                <a:extLst>
                  <a:ext uri="{FF2B5EF4-FFF2-40B4-BE49-F238E27FC236}">
                    <a16:creationId xmlns:a16="http://schemas.microsoft.com/office/drawing/2014/main" id="{DA6FD6AD-7A27-E945-2834-14D2F2A77A1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324">
              <a:extLst>
                <a:ext uri="{FF2B5EF4-FFF2-40B4-BE49-F238E27FC236}">
                  <a16:creationId xmlns:a16="http://schemas.microsoft.com/office/drawing/2014/main" id="{A807A475-C022-F51F-7817-616958D32956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325">
              <a:extLst>
                <a:ext uri="{FF2B5EF4-FFF2-40B4-BE49-F238E27FC236}">
                  <a16:creationId xmlns:a16="http://schemas.microsoft.com/office/drawing/2014/main" id="{BB559FE6-2366-E979-1A4D-67C71581A65D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81B52A00-CAA1-481F-2392-019A5F6F0F3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6" name="Ovaal 372">
                <a:extLst>
                  <a:ext uri="{FF2B5EF4-FFF2-40B4-BE49-F238E27FC236}">
                    <a16:creationId xmlns:a16="http://schemas.microsoft.com/office/drawing/2014/main" id="{6D65ABFD-636C-7304-E052-DC8A2002459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B74508CC-D03B-F839-39D1-5313D119CBB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327">
              <a:extLst>
                <a:ext uri="{FF2B5EF4-FFF2-40B4-BE49-F238E27FC236}">
                  <a16:creationId xmlns:a16="http://schemas.microsoft.com/office/drawing/2014/main" id="{9C3CF88C-6120-C53C-D5DC-D04AA432D79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5" name="Rechthoek 330">
              <a:extLst>
                <a:ext uri="{FF2B5EF4-FFF2-40B4-BE49-F238E27FC236}">
                  <a16:creationId xmlns:a16="http://schemas.microsoft.com/office/drawing/2014/main" id="{31F31661-9C8B-A7E1-8765-76C39734696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6" name="Groep 331">
              <a:extLst>
                <a:ext uri="{FF2B5EF4-FFF2-40B4-BE49-F238E27FC236}">
                  <a16:creationId xmlns:a16="http://schemas.microsoft.com/office/drawing/2014/main" id="{6F2C94BC-8D3B-3278-2DA9-2AD366F07019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20" name="Groep 356">
                <a:extLst>
                  <a:ext uri="{FF2B5EF4-FFF2-40B4-BE49-F238E27FC236}">
                    <a16:creationId xmlns:a16="http://schemas.microsoft.com/office/drawing/2014/main" id="{C47C5A49-8A57-4BD7-AB2B-96D4B5BFA55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3" name="Groep 359">
                  <a:extLst>
                    <a:ext uri="{FF2B5EF4-FFF2-40B4-BE49-F238E27FC236}">
                      <a16:creationId xmlns:a16="http://schemas.microsoft.com/office/drawing/2014/main" id="{596FDF07-F5D8-A274-4793-0D42949EBB1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0" name="Groep 366">
                    <a:extLst>
                      <a:ext uri="{FF2B5EF4-FFF2-40B4-BE49-F238E27FC236}">
                        <a16:creationId xmlns:a16="http://schemas.microsoft.com/office/drawing/2014/main" id="{58392024-910D-CD3A-DF9C-CDEF5F98CB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3" name="Rechthoek 369">
                      <a:extLst>
                        <a:ext uri="{FF2B5EF4-FFF2-40B4-BE49-F238E27FC236}">
                          <a16:creationId xmlns:a16="http://schemas.microsoft.com/office/drawing/2014/main" id="{D14C8061-1158-D969-1E26-D89C671D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4" name="Rechthoek 370">
                      <a:extLst>
                        <a:ext uri="{FF2B5EF4-FFF2-40B4-BE49-F238E27FC236}">
                          <a16:creationId xmlns:a16="http://schemas.microsoft.com/office/drawing/2014/main" id="{6E5FFDAE-40BF-CBC1-35CA-00BFA3C3CC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5" name="Ovaal 371">
                      <a:extLst>
                        <a:ext uri="{FF2B5EF4-FFF2-40B4-BE49-F238E27FC236}">
                          <a16:creationId xmlns:a16="http://schemas.microsoft.com/office/drawing/2014/main" id="{C9D18BA2-0D90-7718-557F-8BEA6BC368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1" name="Afbeelding 367">
                    <a:extLst>
                      <a:ext uri="{FF2B5EF4-FFF2-40B4-BE49-F238E27FC236}">
                        <a16:creationId xmlns:a16="http://schemas.microsoft.com/office/drawing/2014/main" id="{E3F39488-5AA3-735C-E6EC-818D1607AE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2" name="Afbeelding 368">
                    <a:extLst>
                      <a:ext uri="{FF2B5EF4-FFF2-40B4-BE49-F238E27FC236}">
                        <a16:creationId xmlns:a16="http://schemas.microsoft.com/office/drawing/2014/main" id="{B976911B-DAB8-68D1-8E26-59A3B24613B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ep 360">
                  <a:extLst>
                    <a:ext uri="{FF2B5EF4-FFF2-40B4-BE49-F238E27FC236}">
                      <a16:creationId xmlns:a16="http://schemas.microsoft.com/office/drawing/2014/main" id="{AF4F7209-1589-254A-55A8-21C91E679A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8" name="Rechthoek 364">
                    <a:extLst>
                      <a:ext uri="{FF2B5EF4-FFF2-40B4-BE49-F238E27FC236}">
                        <a16:creationId xmlns:a16="http://schemas.microsoft.com/office/drawing/2014/main" id="{C9515206-CCB5-1D37-6A9A-8F813A0817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9" name="Rechthoek 365">
                    <a:extLst>
                      <a:ext uri="{FF2B5EF4-FFF2-40B4-BE49-F238E27FC236}">
                        <a16:creationId xmlns:a16="http://schemas.microsoft.com/office/drawing/2014/main" id="{B234BC0E-2A88-6DE8-E2AA-DC8D75973C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5" name="Groep 361">
                  <a:extLst>
                    <a:ext uri="{FF2B5EF4-FFF2-40B4-BE49-F238E27FC236}">
                      <a16:creationId xmlns:a16="http://schemas.microsoft.com/office/drawing/2014/main" id="{2D8602F3-2479-CAA0-8A5D-B5A75FC6B1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6" name="Rechthoek 362">
                    <a:extLst>
                      <a:ext uri="{FF2B5EF4-FFF2-40B4-BE49-F238E27FC236}">
                        <a16:creationId xmlns:a16="http://schemas.microsoft.com/office/drawing/2014/main" id="{B969B8B6-942F-C36C-1920-AC5D15023D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7" name="Rechthoek 363">
                    <a:extLst>
                      <a:ext uri="{FF2B5EF4-FFF2-40B4-BE49-F238E27FC236}">
                        <a16:creationId xmlns:a16="http://schemas.microsoft.com/office/drawing/2014/main" id="{A46172A0-9D23-E462-1AA7-89B815C4FA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1" name="Rechthoek 357">
                <a:extLst>
                  <a:ext uri="{FF2B5EF4-FFF2-40B4-BE49-F238E27FC236}">
                    <a16:creationId xmlns:a16="http://schemas.microsoft.com/office/drawing/2014/main" id="{6A175604-317D-B606-4826-C48FCBB6861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2" name="Gelijkbenige driehoek 358">
                <a:extLst>
                  <a:ext uri="{FF2B5EF4-FFF2-40B4-BE49-F238E27FC236}">
                    <a16:creationId xmlns:a16="http://schemas.microsoft.com/office/drawing/2014/main" id="{5DE21E75-2124-3A3A-7AEE-698C0880888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hthoek 332">
              <a:extLst>
                <a:ext uri="{FF2B5EF4-FFF2-40B4-BE49-F238E27FC236}">
                  <a16:creationId xmlns:a16="http://schemas.microsoft.com/office/drawing/2014/main" id="{8D2B77D0-442C-149F-2D4E-EFA23FAC63E9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8" name="Groep 333">
              <a:extLst>
                <a:ext uri="{FF2B5EF4-FFF2-40B4-BE49-F238E27FC236}">
                  <a16:creationId xmlns:a16="http://schemas.microsoft.com/office/drawing/2014/main" id="{4BB679F6-EB1A-DF18-40F2-FA00B339182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6FA731EA-6304-4D6A-4CBD-08395B6A5AB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hthoek 336">
                <a:extLst>
                  <a:ext uri="{FF2B5EF4-FFF2-40B4-BE49-F238E27FC236}">
                    <a16:creationId xmlns:a16="http://schemas.microsoft.com/office/drawing/2014/main" id="{B8674280-18E6-1310-7BD0-E60942C11C8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337">
                <a:extLst>
                  <a:ext uri="{FF2B5EF4-FFF2-40B4-BE49-F238E27FC236}">
                    <a16:creationId xmlns:a16="http://schemas.microsoft.com/office/drawing/2014/main" id="{DB7FA911-64AE-9593-12F9-032466BA9F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14" name="Rechthoek: afgeronde hoeken 350">
                  <a:extLst>
                    <a:ext uri="{FF2B5EF4-FFF2-40B4-BE49-F238E27FC236}">
                      <a16:creationId xmlns:a16="http://schemas.microsoft.com/office/drawing/2014/main" id="{7B24990A-C675-917F-B995-9F8203D8049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351">
                  <a:extLst>
                    <a:ext uri="{FF2B5EF4-FFF2-40B4-BE49-F238E27FC236}">
                      <a16:creationId xmlns:a16="http://schemas.microsoft.com/office/drawing/2014/main" id="{90292B42-4D9D-64BC-7BD0-8C617940EEF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hthoek 352">
                  <a:extLst>
                    <a:ext uri="{FF2B5EF4-FFF2-40B4-BE49-F238E27FC236}">
                      <a16:creationId xmlns:a16="http://schemas.microsoft.com/office/drawing/2014/main" id="{8676D6BC-ECE7-5413-372B-47DDECB75C0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Rechthoek 353">
                  <a:extLst>
                    <a:ext uri="{FF2B5EF4-FFF2-40B4-BE49-F238E27FC236}">
                      <a16:creationId xmlns:a16="http://schemas.microsoft.com/office/drawing/2014/main" id="{6781DFFD-D941-C721-1CEF-A9195F68DE4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354">
                  <a:extLst>
                    <a:ext uri="{FF2B5EF4-FFF2-40B4-BE49-F238E27FC236}">
                      <a16:creationId xmlns:a16="http://schemas.microsoft.com/office/drawing/2014/main" id="{7B4D524F-BBC5-9CB0-0D8A-D93E88E3793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355">
                  <a:extLst>
                    <a:ext uri="{FF2B5EF4-FFF2-40B4-BE49-F238E27FC236}">
                      <a16:creationId xmlns:a16="http://schemas.microsoft.com/office/drawing/2014/main" id="{919F78FF-9118-ED57-1165-9B1D9F31A1E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338">
                <a:extLst>
                  <a:ext uri="{FF2B5EF4-FFF2-40B4-BE49-F238E27FC236}">
                    <a16:creationId xmlns:a16="http://schemas.microsoft.com/office/drawing/2014/main" id="{6BADBCAD-0C87-9C19-01FE-83936698145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6" name="Groep 342">
                  <a:extLst>
                    <a:ext uri="{FF2B5EF4-FFF2-40B4-BE49-F238E27FC236}">
                      <a16:creationId xmlns:a16="http://schemas.microsoft.com/office/drawing/2014/main" id="{A1FD11C2-3EA8-3474-B7AD-618FDED2F2D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8" name="Rechthoek: afgeronde hoeken 344">
                    <a:extLst>
                      <a:ext uri="{FF2B5EF4-FFF2-40B4-BE49-F238E27FC236}">
                        <a16:creationId xmlns:a16="http://schemas.microsoft.com/office/drawing/2014/main" id="{9249A1BE-4C18-80F4-3C4A-BCA8421BF2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hthoek 345">
                    <a:extLst>
                      <a:ext uri="{FF2B5EF4-FFF2-40B4-BE49-F238E27FC236}">
                        <a16:creationId xmlns:a16="http://schemas.microsoft.com/office/drawing/2014/main" id="{544C1D6E-C70E-8147-42B1-98EBF9035F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0" name="Rechthoek 346">
                    <a:extLst>
                      <a:ext uri="{FF2B5EF4-FFF2-40B4-BE49-F238E27FC236}">
                        <a16:creationId xmlns:a16="http://schemas.microsoft.com/office/drawing/2014/main" id="{072D4B6E-D10B-554B-0766-EC69FCE44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347">
                    <a:extLst>
                      <a:ext uri="{FF2B5EF4-FFF2-40B4-BE49-F238E27FC236}">
                        <a16:creationId xmlns:a16="http://schemas.microsoft.com/office/drawing/2014/main" id="{A08D81BA-44B4-F263-21D7-DD7D8ED9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348">
                    <a:extLst>
                      <a:ext uri="{FF2B5EF4-FFF2-40B4-BE49-F238E27FC236}">
                        <a16:creationId xmlns:a16="http://schemas.microsoft.com/office/drawing/2014/main" id="{CFD9443A-930D-BF48-803F-E4BD2F9EC5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349">
                    <a:extLst>
                      <a:ext uri="{FF2B5EF4-FFF2-40B4-BE49-F238E27FC236}">
                        <a16:creationId xmlns:a16="http://schemas.microsoft.com/office/drawing/2014/main" id="{63138097-503D-8F0E-C14D-C3F153A2BE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7" name="Boog 343">
                  <a:extLst>
                    <a:ext uri="{FF2B5EF4-FFF2-40B4-BE49-F238E27FC236}">
                      <a16:creationId xmlns:a16="http://schemas.microsoft.com/office/drawing/2014/main" id="{551D1719-9FC0-BBD7-7080-024288473EA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3" name="Tekstvak 339">
                <a:extLst>
                  <a:ext uri="{FF2B5EF4-FFF2-40B4-BE49-F238E27FC236}">
                    <a16:creationId xmlns:a16="http://schemas.microsoft.com/office/drawing/2014/main" id="{39974DA8-6BFC-CDBF-E6A6-894F03D5AFB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04" name="Tekstvak 340">
                <a:extLst>
                  <a:ext uri="{FF2B5EF4-FFF2-40B4-BE49-F238E27FC236}">
                    <a16:creationId xmlns:a16="http://schemas.microsoft.com/office/drawing/2014/main" id="{22FE0DEF-0454-C8D1-D709-C50EA1A1769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5" name="Vrije vorm: vorm 341">
                <a:extLst>
                  <a:ext uri="{FF2B5EF4-FFF2-40B4-BE49-F238E27FC236}">
                    <a16:creationId xmlns:a16="http://schemas.microsoft.com/office/drawing/2014/main" id="{C2577BDA-E17A-57CF-B909-FDA1577ADD5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878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2x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667" y="728663"/>
            <a:ext cx="7606008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90667" y="1808163"/>
            <a:ext cx="3591415" cy="3971925"/>
          </a:xfrm>
        </p:spPr>
        <p:txBody>
          <a:bodyPr/>
          <a:lstStyle>
            <a:lvl2pPr marL="377253">
              <a:defRPr/>
            </a:lvl2pPr>
            <a:lvl3pPr marL="645735"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" name="Tijdelijke aanduiding voor afbeelding 185">
            <a:extLst>
              <a:ext uri="{FF2B5EF4-FFF2-40B4-BE49-F238E27FC236}">
                <a16:creationId xmlns:a16="http://schemas.microsoft.com/office/drawing/2014/main" id="{9BF0C6B1-6BEE-E4C0-BA43-AB1C198FA86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-1"/>
            <a:ext cx="3071036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DE9F8AAB-8D4C-930B-EB51-F62B6F5370F2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6" name="Rechthoek 315">
              <a:extLst>
                <a:ext uri="{FF2B5EF4-FFF2-40B4-BE49-F238E27FC236}">
                  <a16:creationId xmlns:a16="http://schemas.microsoft.com/office/drawing/2014/main" id="{5B417E21-19C5-38AC-89FD-A86F4F0B26F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7" name="Rechthoek 316">
              <a:extLst>
                <a:ext uri="{FF2B5EF4-FFF2-40B4-BE49-F238E27FC236}">
                  <a16:creationId xmlns:a16="http://schemas.microsoft.com/office/drawing/2014/main" id="{9CC43192-2DB5-2B19-933C-6F11B72134CF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8" name="Ovaal 318">
              <a:extLst>
                <a:ext uri="{FF2B5EF4-FFF2-40B4-BE49-F238E27FC236}">
                  <a16:creationId xmlns:a16="http://schemas.microsoft.com/office/drawing/2014/main" id="{239B4898-F526-2482-1DDF-D3521FDC46A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9" name="Rechthoek 319">
              <a:extLst>
                <a:ext uri="{FF2B5EF4-FFF2-40B4-BE49-F238E27FC236}">
                  <a16:creationId xmlns:a16="http://schemas.microsoft.com/office/drawing/2014/main" id="{84575934-4C5F-EEA1-5DBC-F2A18CE4F56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320">
              <a:extLst>
                <a:ext uri="{FF2B5EF4-FFF2-40B4-BE49-F238E27FC236}">
                  <a16:creationId xmlns:a16="http://schemas.microsoft.com/office/drawing/2014/main" id="{EF1F42E9-EFE3-3C16-A030-369134C2457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4" name="Rechthoek 377">
                <a:extLst>
                  <a:ext uri="{FF2B5EF4-FFF2-40B4-BE49-F238E27FC236}">
                    <a16:creationId xmlns:a16="http://schemas.microsoft.com/office/drawing/2014/main" id="{48881256-3B9C-BD39-0668-32DE443252C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Ovaal 378">
                <a:extLst>
                  <a:ext uri="{FF2B5EF4-FFF2-40B4-BE49-F238E27FC236}">
                    <a16:creationId xmlns:a16="http://schemas.microsoft.com/office/drawing/2014/main" id="{3263D5D1-892A-1180-6EE7-120D860F8A8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Vrije vorm: vorm 379">
                <a:extLst>
                  <a:ext uri="{FF2B5EF4-FFF2-40B4-BE49-F238E27FC236}">
                    <a16:creationId xmlns:a16="http://schemas.microsoft.com/office/drawing/2014/main" id="{27A7E3C2-9F6F-4E8F-984F-A8C1D46839C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Rechthoek: afgeronde hoeken 380">
                <a:extLst>
                  <a:ext uri="{FF2B5EF4-FFF2-40B4-BE49-F238E27FC236}">
                    <a16:creationId xmlns:a16="http://schemas.microsoft.com/office/drawing/2014/main" id="{EE6F5091-A3F7-D6D4-A4B7-1867BE8A6C4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8" name="Rechte verbindingslijn 381">
                <a:extLst>
                  <a:ext uri="{FF2B5EF4-FFF2-40B4-BE49-F238E27FC236}">
                    <a16:creationId xmlns:a16="http://schemas.microsoft.com/office/drawing/2014/main" id="{B0A69E8A-3025-655F-2E2E-A907FF49B9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9" name="Rechte verbindingslijn 382">
                <a:extLst>
                  <a:ext uri="{FF2B5EF4-FFF2-40B4-BE49-F238E27FC236}">
                    <a16:creationId xmlns:a16="http://schemas.microsoft.com/office/drawing/2014/main" id="{950E6294-1282-E9ED-A952-B701CD2B94BF}"/>
                  </a:ext>
                </a:extLst>
              </p:cNvPr>
              <p:cNvCxnSpPr>
                <a:cxnSpLocks/>
                <a:stCxn id="137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1" name="Ovaal 321">
              <a:extLst>
                <a:ext uri="{FF2B5EF4-FFF2-40B4-BE49-F238E27FC236}">
                  <a16:creationId xmlns:a16="http://schemas.microsoft.com/office/drawing/2014/main" id="{B52D461F-E460-9EAC-4827-683B54DF676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2" name="Rechthoek 322">
              <a:extLst>
                <a:ext uri="{FF2B5EF4-FFF2-40B4-BE49-F238E27FC236}">
                  <a16:creationId xmlns:a16="http://schemas.microsoft.com/office/drawing/2014/main" id="{0DFA3BD6-7BF8-5736-F2B6-6916D6C7C0E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3" name="Groep 323">
              <a:extLst>
                <a:ext uri="{FF2B5EF4-FFF2-40B4-BE49-F238E27FC236}">
                  <a16:creationId xmlns:a16="http://schemas.microsoft.com/office/drawing/2014/main" id="{5773EAA7-E8B6-E2E7-EC69-A527889F4EB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1" name="Rechthoek 374">
                <a:extLst>
                  <a:ext uri="{FF2B5EF4-FFF2-40B4-BE49-F238E27FC236}">
                    <a16:creationId xmlns:a16="http://schemas.microsoft.com/office/drawing/2014/main" id="{57BA371B-F9C6-A000-A059-406B77172E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2" name="Rechte verbindingslijn 375">
                <a:extLst>
                  <a:ext uri="{FF2B5EF4-FFF2-40B4-BE49-F238E27FC236}">
                    <a16:creationId xmlns:a16="http://schemas.microsoft.com/office/drawing/2014/main" id="{3D358AE6-3EC5-02FC-3FE7-07F9BA6AF28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3" name="Gelijkbenige driehoek 376">
                <a:extLst>
                  <a:ext uri="{FF2B5EF4-FFF2-40B4-BE49-F238E27FC236}">
                    <a16:creationId xmlns:a16="http://schemas.microsoft.com/office/drawing/2014/main" id="{4D1EF015-48D2-93A1-50C8-19DD6041E72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324">
              <a:extLst>
                <a:ext uri="{FF2B5EF4-FFF2-40B4-BE49-F238E27FC236}">
                  <a16:creationId xmlns:a16="http://schemas.microsoft.com/office/drawing/2014/main" id="{269A3847-32F8-371E-D8AA-A9D34190773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325">
              <a:extLst>
                <a:ext uri="{FF2B5EF4-FFF2-40B4-BE49-F238E27FC236}">
                  <a16:creationId xmlns:a16="http://schemas.microsoft.com/office/drawing/2014/main" id="{E7ABDCA4-C372-726C-678F-8987C6AA5E6A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ICOON_info">
              <a:extLst>
                <a:ext uri="{FF2B5EF4-FFF2-40B4-BE49-F238E27FC236}">
                  <a16:creationId xmlns:a16="http://schemas.microsoft.com/office/drawing/2014/main" id="{B4485BF3-6E68-8CF7-55C5-8B3AFFACC5C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29" name="Ovaal 372">
                <a:extLst>
                  <a:ext uri="{FF2B5EF4-FFF2-40B4-BE49-F238E27FC236}">
                    <a16:creationId xmlns:a16="http://schemas.microsoft.com/office/drawing/2014/main" id="{C65E98D5-046D-FC29-DEB3-8233831E743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" name="Graphic 163" descr="Informatie">
                <a:extLst>
                  <a:ext uri="{FF2B5EF4-FFF2-40B4-BE49-F238E27FC236}">
                    <a16:creationId xmlns:a16="http://schemas.microsoft.com/office/drawing/2014/main" id="{43061459-3465-C8C4-1421-2CC9174BB48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7" name="Ovaal 327">
              <a:extLst>
                <a:ext uri="{FF2B5EF4-FFF2-40B4-BE49-F238E27FC236}">
                  <a16:creationId xmlns:a16="http://schemas.microsoft.com/office/drawing/2014/main" id="{CD0AF439-7ABB-5E03-1529-A25659663AD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8" name="Rechthoek 330">
              <a:extLst>
                <a:ext uri="{FF2B5EF4-FFF2-40B4-BE49-F238E27FC236}">
                  <a16:creationId xmlns:a16="http://schemas.microsoft.com/office/drawing/2014/main" id="{CF86F73C-FD46-5736-C6B0-94F813C5F026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89" name="Groep 331">
              <a:extLst>
                <a:ext uri="{FF2B5EF4-FFF2-40B4-BE49-F238E27FC236}">
                  <a16:creationId xmlns:a16="http://schemas.microsoft.com/office/drawing/2014/main" id="{D32D42E7-9B8F-EEE5-96F2-4798E3A538A1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3" name="Groep 356">
                <a:extLst>
                  <a:ext uri="{FF2B5EF4-FFF2-40B4-BE49-F238E27FC236}">
                    <a16:creationId xmlns:a16="http://schemas.microsoft.com/office/drawing/2014/main" id="{2BD379C1-104D-C807-A68C-DDA9459596F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6" name="Groep 359">
                  <a:extLst>
                    <a:ext uri="{FF2B5EF4-FFF2-40B4-BE49-F238E27FC236}">
                      <a16:creationId xmlns:a16="http://schemas.microsoft.com/office/drawing/2014/main" id="{CC2A7B18-F9F9-212B-5BA0-D5161D820B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3" name="Groep 366">
                    <a:extLst>
                      <a:ext uri="{FF2B5EF4-FFF2-40B4-BE49-F238E27FC236}">
                        <a16:creationId xmlns:a16="http://schemas.microsoft.com/office/drawing/2014/main" id="{69FDDA67-262F-C18B-FB2B-07FCDAC1E3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6" name="Rechthoek 369">
                      <a:extLst>
                        <a:ext uri="{FF2B5EF4-FFF2-40B4-BE49-F238E27FC236}">
                          <a16:creationId xmlns:a16="http://schemas.microsoft.com/office/drawing/2014/main" id="{0A68E645-36C1-1A9B-74E8-2BAA3E61210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Rechthoek 370">
                      <a:extLst>
                        <a:ext uri="{FF2B5EF4-FFF2-40B4-BE49-F238E27FC236}">
                          <a16:creationId xmlns:a16="http://schemas.microsoft.com/office/drawing/2014/main" id="{CBBBCA2D-FF13-6E4C-ABBB-C6571B3618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8" name="Ovaal 371">
                      <a:extLst>
                        <a:ext uri="{FF2B5EF4-FFF2-40B4-BE49-F238E27FC236}">
                          <a16:creationId xmlns:a16="http://schemas.microsoft.com/office/drawing/2014/main" id="{0647D0F0-9460-6199-F4AB-E24EA51C2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4" name="Afbeelding 367">
                    <a:extLst>
                      <a:ext uri="{FF2B5EF4-FFF2-40B4-BE49-F238E27FC236}">
                        <a16:creationId xmlns:a16="http://schemas.microsoft.com/office/drawing/2014/main" id="{1683F003-1EDB-9879-2336-959CE1B951D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5" name="Afbeelding 368">
                    <a:extLst>
                      <a:ext uri="{FF2B5EF4-FFF2-40B4-BE49-F238E27FC236}">
                        <a16:creationId xmlns:a16="http://schemas.microsoft.com/office/drawing/2014/main" id="{AF8BBED0-1537-EFC8-433A-E02260955A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7" name="Groep 360">
                  <a:extLst>
                    <a:ext uri="{FF2B5EF4-FFF2-40B4-BE49-F238E27FC236}">
                      <a16:creationId xmlns:a16="http://schemas.microsoft.com/office/drawing/2014/main" id="{E055BEEF-0130-916B-EAB7-3853A01C468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4">
                    <a:extLst>
                      <a:ext uri="{FF2B5EF4-FFF2-40B4-BE49-F238E27FC236}">
                        <a16:creationId xmlns:a16="http://schemas.microsoft.com/office/drawing/2014/main" id="{99743562-79BE-799E-082D-BBA7053577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5">
                    <a:extLst>
                      <a:ext uri="{FF2B5EF4-FFF2-40B4-BE49-F238E27FC236}">
                        <a16:creationId xmlns:a16="http://schemas.microsoft.com/office/drawing/2014/main" id="{E01E9B7E-4A42-EA02-10C6-539AAAE61CD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8" name="Groep 361">
                  <a:extLst>
                    <a:ext uri="{FF2B5EF4-FFF2-40B4-BE49-F238E27FC236}">
                      <a16:creationId xmlns:a16="http://schemas.microsoft.com/office/drawing/2014/main" id="{5965FB3B-7A97-7C51-C23B-6EBFEDE29B9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362">
                    <a:extLst>
                      <a:ext uri="{FF2B5EF4-FFF2-40B4-BE49-F238E27FC236}">
                        <a16:creationId xmlns:a16="http://schemas.microsoft.com/office/drawing/2014/main" id="{32D7CFB8-FDC7-0FF7-9F21-C709521443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363">
                    <a:extLst>
                      <a:ext uri="{FF2B5EF4-FFF2-40B4-BE49-F238E27FC236}">
                        <a16:creationId xmlns:a16="http://schemas.microsoft.com/office/drawing/2014/main" id="{B37150A6-2934-B80F-B108-6393C163601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4" name="Rechthoek 357">
                <a:extLst>
                  <a:ext uri="{FF2B5EF4-FFF2-40B4-BE49-F238E27FC236}">
                    <a16:creationId xmlns:a16="http://schemas.microsoft.com/office/drawing/2014/main" id="{D221CAF3-D762-4868-DAF7-75C729F0DF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5" name="Gelijkbenige driehoek 358">
                <a:extLst>
                  <a:ext uri="{FF2B5EF4-FFF2-40B4-BE49-F238E27FC236}">
                    <a16:creationId xmlns:a16="http://schemas.microsoft.com/office/drawing/2014/main" id="{7C6B71DC-4030-F5AF-7204-21F7CEEBD17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hthoek 332">
              <a:extLst>
                <a:ext uri="{FF2B5EF4-FFF2-40B4-BE49-F238E27FC236}">
                  <a16:creationId xmlns:a16="http://schemas.microsoft.com/office/drawing/2014/main" id="{AAAA24CE-E9F6-B8AE-D9F3-FF36D62F841E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333">
              <a:extLst>
                <a:ext uri="{FF2B5EF4-FFF2-40B4-BE49-F238E27FC236}">
                  <a16:creationId xmlns:a16="http://schemas.microsoft.com/office/drawing/2014/main" id="{FD7E39F7-D928-2D96-23B8-24F1A2C7228E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2" name="Rechthoek 335">
                <a:extLst>
                  <a:ext uri="{FF2B5EF4-FFF2-40B4-BE49-F238E27FC236}">
                    <a16:creationId xmlns:a16="http://schemas.microsoft.com/office/drawing/2014/main" id="{97D98338-FF84-708F-D6DC-0E176723CC2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Rechthoek 336">
                <a:extLst>
                  <a:ext uri="{FF2B5EF4-FFF2-40B4-BE49-F238E27FC236}">
                    <a16:creationId xmlns:a16="http://schemas.microsoft.com/office/drawing/2014/main" id="{1B519A6D-D706-ADA9-4B61-3D80311851C7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4" name="Groep 337">
                <a:extLst>
                  <a:ext uri="{FF2B5EF4-FFF2-40B4-BE49-F238E27FC236}">
                    <a16:creationId xmlns:a16="http://schemas.microsoft.com/office/drawing/2014/main" id="{A8CE16B5-314D-99D0-2721-D147C3A1957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7" name="Rechthoek: afgeronde hoeken 350">
                  <a:extLst>
                    <a:ext uri="{FF2B5EF4-FFF2-40B4-BE49-F238E27FC236}">
                      <a16:creationId xmlns:a16="http://schemas.microsoft.com/office/drawing/2014/main" id="{5E918166-CE70-BDA6-A68C-DC62C848666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351">
                  <a:extLst>
                    <a:ext uri="{FF2B5EF4-FFF2-40B4-BE49-F238E27FC236}">
                      <a16:creationId xmlns:a16="http://schemas.microsoft.com/office/drawing/2014/main" id="{37B253A5-FB4C-289C-8CBB-02ABEB94466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352">
                  <a:extLst>
                    <a:ext uri="{FF2B5EF4-FFF2-40B4-BE49-F238E27FC236}">
                      <a16:creationId xmlns:a16="http://schemas.microsoft.com/office/drawing/2014/main" id="{AE3B4755-1C91-D27A-81B3-6AC0F78651E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3">
                  <a:extLst>
                    <a:ext uri="{FF2B5EF4-FFF2-40B4-BE49-F238E27FC236}">
                      <a16:creationId xmlns:a16="http://schemas.microsoft.com/office/drawing/2014/main" id="{B1260496-D832-79ED-91B8-F1ACEF67950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4">
                  <a:extLst>
                    <a:ext uri="{FF2B5EF4-FFF2-40B4-BE49-F238E27FC236}">
                      <a16:creationId xmlns:a16="http://schemas.microsoft.com/office/drawing/2014/main" id="{D3BF543E-ECE2-C5A7-A97D-58B3908D115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5">
                  <a:extLst>
                    <a:ext uri="{FF2B5EF4-FFF2-40B4-BE49-F238E27FC236}">
                      <a16:creationId xmlns:a16="http://schemas.microsoft.com/office/drawing/2014/main" id="{7C53DA36-9520-76AE-3D50-FAD2754BE51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5" name="Groep 338">
                <a:extLst>
                  <a:ext uri="{FF2B5EF4-FFF2-40B4-BE49-F238E27FC236}">
                    <a16:creationId xmlns:a16="http://schemas.microsoft.com/office/drawing/2014/main" id="{38AC2EB4-51AF-2D16-D321-D86F11393D7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99" name="Groep 342">
                  <a:extLst>
                    <a:ext uri="{FF2B5EF4-FFF2-40B4-BE49-F238E27FC236}">
                      <a16:creationId xmlns:a16="http://schemas.microsoft.com/office/drawing/2014/main" id="{4B8D73EA-7419-F314-3F9F-B4F65F67DCC5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1" name="Rechthoek: afgeronde hoeken 344">
                    <a:extLst>
                      <a:ext uri="{FF2B5EF4-FFF2-40B4-BE49-F238E27FC236}">
                        <a16:creationId xmlns:a16="http://schemas.microsoft.com/office/drawing/2014/main" id="{2B27EAD3-33E8-0E12-6A37-909FE53E4E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2" name="Rechthoek 345">
                    <a:extLst>
                      <a:ext uri="{FF2B5EF4-FFF2-40B4-BE49-F238E27FC236}">
                        <a16:creationId xmlns:a16="http://schemas.microsoft.com/office/drawing/2014/main" id="{3A03A920-5C5D-AA72-9A72-B76F9A0940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346">
                    <a:extLst>
                      <a:ext uri="{FF2B5EF4-FFF2-40B4-BE49-F238E27FC236}">
                        <a16:creationId xmlns:a16="http://schemas.microsoft.com/office/drawing/2014/main" id="{C1753A2F-0F29-AD1B-AA01-508AE3E371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7">
                    <a:extLst>
                      <a:ext uri="{FF2B5EF4-FFF2-40B4-BE49-F238E27FC236}">
                        <a16:creationId xmlns:a16="http://schemas.microsoft.com/office/drawing/2014/main" id="{7280A736-836D-E9BF-0F8F-6E17E7BBE4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8">
                    <a:extLst>
                      <a:ext uri="{FF2B5EF4-FFF2-40B4-BE49-F238E27FC236}">
                        <a16:creationId xmlns:a16="http://schemas.microsoft.com/office/drawing/2014/main" id="{0645302D-4219-68BF-D17A-02D6C268F8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9">
                    <a:extLst>
                      <a:ext uri="{FF2B5EF4-FFF2-40B4-BE49-F238E27FC236}">
                        <a16:creationId xmlns:a16="http://schemas.microsoft.com/office/drawing/2014/main" id="{30768046-D820-C099-51D5-01E66BE194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0" name="Boog 343">
                  <a:extLst>
                    <a:ext uri="{FF2B5EF4-FFF2-40B4-BE49-F238E27FC236}">
                      <a16:creationId xmlns:a16="http://schemas.microsoft.com/office/drawing/2014/main" id="{F98EB895-BE97-8173-000A-3633B4BA339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6" name="Tekstvak 339">
                <a:extLst>
                  <a:ext uri="{FF2B5EF4-FFF2-40B4-BE49-F238E27FC236}">
                    <a16:creationId xmlns:a16="http://schemas.microsoft.com/office/drawing/2014/main" id="{364176CC-565D-43D9-02D1-BE2553AC5DB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7" name="Tekstvak 340">
                <a:extLst>
                  <a:ext uri="{FF2B5EF4-FFF2-40B4-BE49-F238E27FC236}">
                    <a16:creationId xmlns:a16="http://schemas.microsoft.com/office/drawing/2014/main" id="{46208299-08F8-F0B8-C5ED-0AD1DB4A840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98" name="Vrije vorm: vorm 341">
                <a:extLst>
                  <a:ext uri="{FF2B5EF4-FFF2-40B4-BE49-F238E27FC236}">
                    <a16:creationId xmlns:a16="http://schemas.microsoft.com/office/drawing/2014/main" id="{662F0C24-E10E-8519-1FB9-6487ABCE5FA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Tijdelijke aanduiding voor tekst 10">
            <a:extLst>
              <a:ext uri="{FF2B5EF4-FFF2-40B4-BE49-F238E27FC236}">
                <a16:creationId xmlns:a16="http://schemas.microsoft.com/office/drawing/2014/main" id="{7EADBE62-C190-5FF5-369D-BE6952092C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1195" y="1808163"/>
            <a:ext cx="3591415" cy="3971925"/>
          </a:xfrm>
        </p:spPr>
        <p:txBody>
          <a:bodyPr/>
          <a:lstStyle>
            <a:lvl2pPr marL="377253">
              <a:defRPr/>
            </a:lvl2pPr>
            <a:lvl3pPr marL="645735"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A2A7FA3F-BE92-1402-EDEF-7C35B31F3784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2" name="Rechthoek 329">
              <a:extLst>
                <a:ext uri="{FF2B5EF4-FFF2-40B4-BE49-F238E27FC236}">
                  <a16:creationId xmlns:a16="http://schemas.microsoft.com/office/drawing/2014/main" id="{66851874-5AB5-1D70-3A25-C27F6D3B703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0" name="Ovaal 317">
              <a:extLst>
                <a:ext uri="{FF2B5EF4-FFF2-40B4-BE49-F238E27FC236}">
                  <a16:creationId xmlns:a16="http://schemas.microsoft.com/office/drawing/2014/main" id="{12B6271A-693C-22C5-EEF9-4AF4FCA35F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1" name="Rechthoek 319">
              <a:extLst>
                <a:ext uri="{FF2B5EF4-FFF2-40B4-BE49-F238E27FC236}">
                  <a16:creationId xmlns:a16="http://schemas.microsoft.com/office/drawing/2014/main" id="{233AE7AE-52D5-5E41-D001-6B06D5671D2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2" name="Ovaal 320">
              <a:extLst>
                <a:ext uri="{FF2B5EF4-FFF2-40B4-BE49-F238E27FC236}">
                  <a16:creationId xmlns:a16="http://schemas.microsoft.com/office/drawing/2014/main" id="{75754B63-5595-8C7B-FE31-424B2D8C663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3" name="Rechthoek 328">
              <a:extLst>
                <a:ext uri="{FF2B5EF4-FFF2-40B4-BE49-F238E27FC236}">
                  <a16:creationId xmlns:a16="http://schemas.microsoft.com/office/drawing/2014/main" id="{DD5DE952-2FEC-F7D9-755F-E10053B08C6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4" name="Rechthoek 180">
              <a:extLst>
                <a:ext uri="{FF2B5EF4-FFF2-40B4-BE49-F238E27FC236}">
                  <a16:creationId xmlns:a16="http://schemas.microsoft.com/office/drawing/2014/main" id="{112AA8A4-1384-B03B-EA48-90006531088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5" name="Ovaal 182">
              <a:extLst>
                <a:ext uri="{FF2B5EF4-FFF2-40B4-BE49-F238E27FC236}">
                  <a16:creationId xmlns:a16="http://schemas.microsoft.com/office/drawing/2014/main" id="{00CFD741-4E9F-445D-797B-83FCB51F157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6" name="Rechthoek 183">
              <a:extLst>
                <a:ext uri="{FF2B5EF4-FFF2-40B4-BE49-F238E27FC236}">
                  <a16:creationId xmlns:a16="http://schemas.microsoft.com/office/drawing/2014/main" id="{C34D1E86-966A-2FEC-7E9D-2B9C2C0209D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562480B2-B89E-CA93-378F-543BCB2644A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4E3E4C45-FBB1-5307-4407-155D1328A6F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2EB62A13-B03A-AAA9-1AA9-2FE08EE6D5F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457223E1-7FB5-9AD5-579F-8FFDF5C6571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A091168F-7987-14C9-D5E4-A54D32D1821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8C999A6E-55CF-CC52-A884-511DA3D8EAB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F7011CC6-C976-5B35-0879-895BD427A44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0A5F21C6-2898-6A26-630A-B46B86EFD40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AC66FDEB-EC24-0DA5-B719-BB5BB09E891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07B99A62-F2F2-7601-D849-6C1C306E987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DAB4D4E6-F1ED-812D-3E8C-7354EC2987B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FA14B80E-91DD-423B-DA86-A13569C87FC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49C718F9-1150-AC4B-AF05-099EA780221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EDB65BF9-3A64-0EE0-EE7A-2782C36EEB1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1E0D83BD-8708-4BA7-85CD-B356B61C7D7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4CDF5484-E9C1-72FA-6B63-E480EEF3E28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273A95E0-F20A-F3CA-0CBD-52065DDF8DA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0DADE958-549D-3958-E9C9-C8EB4553B41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1BE8FF76-69ED-27ED-36BA-69051ED88AF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0A6C2C3E-2D35-82E9-57D0-65256ED7C93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3B923BB2-1DD0-9C3F-DCA7-195DCAF942E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6AED7018-EA23-7D65-1A50-F61432F4E0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FB8E75E7-7D19-0433-CA2B-A6D3264D2E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90578D46-6A1B-3DD1-E8F4-02247AB734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7F6BD96A-B4CB-E7EA-E866-CC706A933D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B692E398-B49C-127C-F66A-42BCA40DC3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9D9C6693-F416-2CCD-B67C-B785ACC54F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0BCA0C10-AC8C-43FF-C55F-9B10B4D243D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7F8FCD45-CA5F-61BA-E35E-268FE11EB9A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478FEAAC-F7D8-9EF9-C725-17D55984B0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C72A8194-0312-292C-6A45-2D462CDDAC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18614449-544C-033B-047D-1B8870692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95C9AF92-F4CF-B986-DF8B-5FD887F61A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64B2A747-BF0C-13CE-3653-ED4973F27F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5CE50B4E-D73D-30A2-714A-22028C00E19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997B2C56-F143-15E6-1F33-1D6ED036B07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1CA9ED24-832D-90A5-D6CF-5F4BDA7FCD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461942C9-46C9-D12E-61DF-5D76AA4C07C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0A86572E-0E74-15D5-27B1-823701DAB94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0798D481-77B7-5C2D-ADA9-7AE521B8C91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71637E7A-7533-6108-E540-8697A101278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16C5F784-245F-3F28-3BB7-C56E9D81A9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01128D39-4CC8-B731-5C2B-283540734E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3637ED69-8CC7-D350-0F24-E0FFC75773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FB7362E5-C400-7AB6-315C-7122D4417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84C72A2B-31CA-9EF5-9AE0-1C6AE5B7E9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9464EB97-C55E-A604-0A77-3917744144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23FF06AC-7810-6D40-0798-49BBC31EA51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765EA5EE-5602-6DCF-52E9-E6891C2DC68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CCC20CED-415E-13E6-FDF1-EA455F761E4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9DA947A1-7EDD-5047-82B9-FE8AFA1E7C5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57F93E53-F62A-301A-B181-590F41776A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434D34DB-DF9F-3910-0806-F36ABE5286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3A4671C7-E990-3135-3202-40A9DD71DC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BE5CA81A-7CD5-4347-45F9-EFFFE1B60A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C251A51B-3491-7E2F-0656-B7B13E62C9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876AF9D3-9173-3772-06B7-7B4D27A94D4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9480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85">
            <a:extLst>
              <a:ext uri="{FF2B5EF4-FFF2-40B4-BE49-F238E27FC236}">
                <a16:creationId xmlns:a16="http://schemas.microsoft.com/office/drawing/2014/main" id="{6C55EFA6-A59B-5B7A-8AA9-22CF008DB8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04937" y="-1"/>
            <a:ext cx="4592715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 right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6089968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96689B8C-F267-6B90-51C1-AEBB5790C303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0" name="Rechthoek 315">
              <a:extLst>
                <a:ext uri="{FF2B5EF4-FFF2-40B4-BE49-F238E27FC236}">
                  <a16:creationId xmlns:a16="http://schemas.microsoft.com/office/drawing/2014/main" id="{39398EE0-1782-E4DD-2B53-5058C8E9B83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" name="Rechthoek 316">
              <a:extLst>
                <a:ext uri="{FF2B5EF4-FFF2-40B4-BE49-F238E27FC236}">
                  <a16:creationId xmlns:a16="http://schemas.microsoft.com/office/drawing/2014/main" id="{FFDAFA36-E8DC-33E3-A6F6-EE3FE33392D1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3" name="Ovaal 318">
              <a:extLst>
                <a:ext uri="{FF2B5EF4-FFF2-40B4-BE49-F238E27FC236}">
                  <a16:creationId xmlns:a16="http://schemas.microsoft.com/office/drawing/2014/main" id="{7995A43B-BC72-D8C4-A19C-0129563991A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319">
              <a:extLst>
                <a:ext uri="{FF2B5EF4-FFF2-40B4-BE49-F238E27FC236}">
                  <a16:creationId xmlns:a16="http://schemas.microsoft.com/office/drawing/2014/main" id="{85A4EB81-9D80-A928-5EC9-AFBD2F47668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" name="Groep 320">
              <a:extLst>
                <a:ext uri="{FF2B5EF4-FFF2-40B4-BE49-F238E27FC236}">
                  <a16:creationId xmlns:a16="http://schemas.microsoft.com/office/drawing/2014/main" id="{99826204-78CD-EDC6-AFF8-D856590DC4C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377">
                <a:extLst>
                  <a:ext uri="{FF2B5EF4-FFF2-40B4-BE49-F238E27FC236}">
                    <a16:creationId xmlns:a16="http://schemas.microsoft.com/office/drawing/2014/main" id="{96768B1E-F297-E75E-FFC2-0C2C7C5CDFF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Ovaal 378">
                <a:extLst>
                  <a:ext uri="{FF2B5EF4-FFF2-40B4-BE49-F238E27FC236}">
                    <a16:creationId xmlns:a16="http://schemas.microsoft.com/office/drawing/2014/main" id="{5D80A6A5-53A7-65E7-C457-9D6CC4B96FC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: vorm 379">
                <a:extLst>
                  <a:ext uri="{FF2B5EF4-FFF2-40B4-BE49-F238E27FC236}">
                    <a16:creationId xmlns:a16="http://schemas.microsoft.com/office/drawing/2014/main" id="{5308DFFA-5D2C-7BF3-14E8-DEEAC5D336E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Rechthoek: afgeronde hoeken 380">
                <a:extLst>
                  <a:ext uri="{FF2B5EF4-FFF2-40B4-BE49-F238E27FC236}">
                    <a16:creationId xmlns:a16="http://schemas.microsoft.com/office/drawing/2014/main" id="{6C89141F-687A-4EAC-874E-87ECC9E3B13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4" name="Rechte verbindingslijn 381">
                <a:extLst>
                  <a:ext uri="{FF2B5EF4-FFF2-40B4-BE49-F238E27FC236}">
                    <a16:creationId xmlns:a16="http://schemas.microsoft.com/office/drawing/2014/main" id="{95711D35-EF7E-0068-0966-6736DDA9BF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382">
                <a:extLst>
                  <a:ext uri="{FF2B5EF4-FFF2-40B4-BE49-F238E27FC236}">
                    <a16:creationId xmlns:a16="http://schemas.microsoft.com/office/drawing/2014/main" id="{C7BA2A08-6D04-0C74-40A6-42699AD765E4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321">
              <a:extLst>
                <a:ext uri="{FF2B5EF4-FFF2-40B4-BE49-F238E27FC236}">
                  <a16:creationId xmlns:a16="http://schemas.microsoft.com/office/drawing/2014/main" id="{42C5CBDE-4E48-F546-6B65-45A79328BA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2">
              <a:extLst>
                <a:ext uri="{FF2B5EF4-FFF2-40B4-BE49-F238E27FC236}">
                  <a16:creationId xmlns:a16="http://schemas.microsoft.com/office/drawing/2014/main" id="{E3C72E4B-71FC-9433-49A8-D4E5E57D021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" name="Groep 323">
              <a:extLst>
                <a:ext uri="{FF2B5EF4-FFF2-40B4-BE49-F238E27FC236}">
                  <a16:creationId xmlns:a16="http://schemas.microsoft.com/office/drawing/2014/main" id="{42B1B404-B168-3A88-255A-0AEF6FB5CA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374">
                <a:extLst>
                  <a:ext uri="{FF2B5EF4-FFF2-40B4-BE49-F238E27FC236}">
                    <a16:creationId xmlns:a16="http://schemas.microsoft.com/office/drawing/2014/main" id="{28C9CC1C-DFDD-1A65-9E4D-BCBE449AB5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8" name="Rechte verbindingslijn 375">
                <a:extLst>
                  <a:ext uri="{FF2B5EF4-FFF2-40B4-BE49-F238E27FC236}">
                    <a16:creationId xmlns:a16="http://schemas.microsoft.com/office/drawing/2014/main" id="{D54DB6E9-FB66-7FAC-243F-8EE0DE95ED0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376">
                <a:extLst>
                  <a:ext uri="{FF2B5EF4-FFF2-40B4-BE49-F238E27FC236}">
                    <a16:creationId xmlns:a16="http://schemas.microsoft.com/office/drawing/2014/main" id="{5F8E835C-2D2B-08B2-16B4-12DC1CB68F8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324">
              <a:extLst>
                <a:ext uri="{FF2B5EF4-FFF2-40B4-BE49-F238E27FC236}">
                  <a16:creationId xmlns:a16="http://schemas.microsoft.com/office/drawing/2014/main" id="{CADF888B-EAFA-A54C-1B49-543DBCB3F28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325">
              <a:extLst>
                <a:ext uri="{FF2B5EF4-FFF2-40B4-BE49-F238E27FC236}">
                  <a16:creationId xmlns:a16="http://schemas.microsoft.com/office/drawing/2014/main" id="{17134984-B0EE-9BE2-654C-E162843FE66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BFFEDD84-6908-CFDC-F99F-4DA689848E09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5" name="Ovaal 372">
                <a:extLst>
                  <a:ext uri="{FF2B5EF4-FFF2-40B4-BE49-F238E27FC236}">
                    <a16:creationId xmlns:a16="http://schemas.microsoft.com/office/drawing/2014/main" id="{BA32853D-8980-37DD-600D-DA83B9C97F7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Graphic 163" descr="Informatie">
                <a:extLst>
                  <a:ext uri="{FF2B5EF4-FFF2-40B4-BE49-F238E27FC236}">
                    <a16:creationId xmlns:a16="http://schemas.microsoft.com/office/drawing/2014/main" id="{20EB0E40-96FE-D61A-01DA-18A65A7594D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Ovaal 327">
              <a:extLst>
                <a:ext uri="{FF2B5EF4-FFF2-40B4-BE49-F238E27FC236}">
                  <a16:creationId xmlns:a16="http://schemas.microsoft.com/office/drawing/2014/main" id="{31252F9C-BF2B-4347-2581-32AD9A9754B2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330">
              <a:extLst>
                <a:ext uri="{FF2B5EF4-FFF2-40B4-BE49-F238E27FC236}">
                  <a16:creationId xmlns:a16="http://schemas.microsoft.com/office/drawing/2014/main" id="{9AF4CAD3-FC56-41C1-3C52-0B0C8437435E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5" name="Groep 331">
              <a:extLst>
                <a:ext uri="{FF2B5EF4-FFF2-40B4-BE49-F238E27FC236}">
                  <a16:creationId xmlns:a16="http://schemas.microsoft.com/office/drawing/2014/main" id="{9FFCA17E-5A4C-B286-879B-26C82BF36287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356">
                <a:extLst>
                  <a:ext uri="{FF2B5EF4-FFF2-40B4-BE49-F238E27FC236}">
                    <a16:creationId xmlns:a16="http://schemas.microsoft.com/office/drawing/2014/main" id="{8F3154EB-1E07-36AF-3D97-B79E21200E7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359">
                  <a:extLst>
                    <a:ext uri="{FF2B5EF4-FFF2-40B4-BE49-F238E27FC236}">
                      <a16:creationId xmlns:a16="http://schemas.microsoft.com/office/drawing/2014/main" id="{A055BAF0-A1D4-B011-C816-E049A1640F1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366">
                    <a:extLst>
                      <a:ext uri="{FF2B5EF4-FFF2-40B4-BE49-F238E27FC236}">
                        <a16:creationId xmlns:a16="http://schemas.microsoft.com/office/drawing/2014/main" id="{C383A485-FE2B-7AE1-3ED2-D1B658D78A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369">
                      <a:extLst>
                        <a:ext uri="{FF2B5EF4-FFF2-40B4-BE49-F238E27FC236}">
                          <a16:creationId xmlns:a16="http://schemas.microsoft.com/office/drawing/2014/main" id="{62762B62-E0F3-4E59-058B-D3D163DD0E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370">
                      <a:extLst>
                        <a:ext uri="{FF2B5EF4-FFF2-40B4-BE49-F238E27FC236}">
                          <a16:creationId xmlns:a16="http://schemas.microsoft.com/office/drawing/2014/main" id="{8043F3DE-4065-04BE-754F-221D62DE22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371">
                      <a:extLst>
                        <a:ext uri="{FF2B5EF4-FFF2-40B4-BE49-F238E27FC236}">
                          <a16:creationId xmlns:a16="http://schemas.microsoft.com/office/drawing/2014/main" id="{84607DEA-6C37-4C46-5EB8-C6622CC383E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367">
                    <a:extLst>
                      <a:ext uri="{FF2B5EF4-FFF2-40B4-BE49-F238E27FC236}">
                        <a16:creationId xmlns:a16="http://schemas.microsoft.com/office/drawing/2014/main" id="{B845F15D-C0DB-8ECF-0D5F-7E57EF446F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368">
                    <a:extLst>
                      <a:ext uri="{FF2B5EF4-FFF2-40B4-BE49-F238E27FC236}">
                        <a16:creationId xmlns:a16="http://schemas.microsoft.com/office/drawing/2014/main" id="{6DE193B4-F4D5-5F01-25E9-CDD64D01BA2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360">
                  <a:extLst>
                    <a:ext uri="{FF2B5EF4-FFF2-40B4-BE49-F238E27FC236}">
                      <a16:creationId xmlns:a16="http://schemas.microsoft.com/office/drawing/2014/main" id="{AA16790E-63A4-E02A-A70A-433B19A7D51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4">
                    <a:extLst>
                      <a:ext uri="{FF2B5EF4-FFF2-40B4-BE49-F238E27FC236}">
                        <a16:creationId xmlns:a16="http://schemas.microsoft.com/office/drawing/2014/main" id="{31287B03-E8EC-E7BD-D9E1-3335E2285A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5">
                    <a:extLst>
                      <a:ext uri="{FF2B5EF4-FFF2-40B4-BE49-F238E27FC236}">
                        <a16:creationId xmlns:a16="http://schemas.microsoft.com/office/drawing/2014/main" id="{2AF8641A-4DFB-6931-B43B-F45673869E0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361">
                  <a:extLst>
                    <a:ext uri="{FF2B5EF4-FFF2-40B4-BE49-F238E27FC236}">
                      <a16:creationId xmlns:a16="http://schemas.microsoft.com/office/drawing/2014/main" id="{2C9DA82C-5848-FA8D-6637-5911650E38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362">
                    <a:extLst>
                      <a:ext uri="{FF2B5EF4-FFF2-40B4-BE49-F238E27FC236}">
                        <a16:creationId xmlns:a16="http://schemas.microsoft.com/office/drawing/2014/main" id="{EB998D58-3E80-17AB-B70D-9E4BF305DC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363">
                    <a:extLst>
                      <a:ext uri="{FF2B5EF4-FFF2-40B4-BE49-F238E27FC236}">
                        <a16:creationId xmlns:a16="http://schemas.microsoft.com/office/drawing/2014/main" id="{367FD142-31C5-8C43-EF8C-CE5D63FBE0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357">
                <a:extLst>
                  <a:ext uri="{FF2B5EF4-FFF2-40B4-BE49-F238E27FC236}">
                    <a16:creationId xmlns:a16="http://schemas.microsoft.com/office/drawing/2014/main" id="{A028776A-2CC9-BEB7-5891-26EBF449D8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358">
                <a:extLst>
                  <a:ext uri="{FF2B5EF4-FFF2-40B4-BE49-F238E27FC236}">
                    <a16:creationId xmlns:a16="http://schemas.microsoft.com/office/drawing/2014/main" id="{4EEC9DD1-51DF-B09F-6015-DE87A87F1C1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332">
              <a:extLst>
                <a:ext uri="{FF2B5EF4-FFF2-40B4-BE49-F238E27FC236}">
                  <a16:creationId xmlns:a16="http://schemas.microsoft.com/office/drawing/2014/main" id="{CC2BE504-1040-E068-F9E0-EA550EB9E92B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333">
              <a:extLst>
                <a:ext uri="{FF2B5EF4-FFF2-40B4-BE49-F238E27FC236}">
                  <a16:creationId xmlns:a16="http://schemas.microsoft.com/office/drawing/2014/main" id="{1926AD7E-518B-298F-B61C-EF1F28F4DB6A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335">
                <a:extLst>
                  <a:ext uri="{FF2B5EF4-FFF2-40B4-BE49-F238E27FC236}">
                    <a16:creationId xmlns:a16="http://schemas.microsoft.com/office/drawing/2014/main" id="{172A21ED-CFFD-EC0D-C7A7-00BF28A29E1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336">
                <a:extLst>
                  <a:ext uri="{FF2B5EF4-FFF2-40B4-BE49-F238E27FC236}">
                    <a16:creationId xmlns:a16="http://schemas.microsoft.com/office/drawing/2014/main" id="{5E109E01-21B8-23F1-B305-312EF7B8325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" name="Groep 337">
                <a:extLst>
                  <a:ext uri="{FF2B5EF4-FFF2-40B4-BE49-F238E27FC236}">
                    <a16:creationId xmlns:a16="http://schemas.microsoft.com/office/drawing/2014/main" id="{D5D6DC8C-B7CB-ED8A-A8F3-17C28D38F35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350">
                  <a:extLst>
                    <a:ext uri="{FF2B5EF4-FFF2-40B4-BE49-F238E27FC236}">
                      <a16:creationId xmlns:a16="http://schemas.microsoft.com/office/drawing/2014/main" id="{1C5B3250-CEAF-4E30-3975-31DF8D088F3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1">
                  <a:extLst>
                    <a:ext uri="{FF2B5EF4-FFF2-40B4-BE49-F238E27FC236}">
                      <a16:creationId xmlns:a16="http://schemas.microsoft.com/office/drawing/2014/main" id="{FB9663FF-F431-8984-7865-D256999AE71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352">
                  <a:extLst>
                    <a:ext uri="{FF2B5EF4-FFF2-40B4-BE49-F238E27FC236}">
                      <a16:creationId xmlns:a16="http://schemas.microsoft.com/office/drawing/2014/main" id="{A1B1A5B4-5F18-3F8D-D0B0-EF1298306DF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3">
                  <a:extLst>
                    <a:ext uri="{FF2B5EF4-FFF2-40B4-BE49-F238E27FC236}">
                      <a16:creationId xmlns:a16="http://schemas.microsoft.com/office/drawing/2014/main" id="{3F1D55C2-6413-6C66-7654-7D58DF9399B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4">
                  <a:extLst>
                    <a:ext uri="{FF2B5EF4-FFF2-40B4-BE49-F238E27FC236}">
                      <a16:creationId xmlns:a16="http://schemas.microsoft.com/office/drawing/2014/main" id="{8F815B67-A55A-4C59-C83A-BDD9F1CD7DF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5">
                  <a:extLst>
                    <a:ext uri="{FF2B5EF4-FFF2-40B4-BE49-F238E27FC236}">
                      <a16:creationId xmlns:a16="http://schemas.microsoft.com/office/drawing/2014/main" id="{D91A318D-82F7-782B-E290-3B046A7C1DF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" name="Groep 338">
                <a:extLst>
                  <a:ext uri="{FF2B5EF4-FFF2-40B4-BE49-F238E27FC236}">
                    <a16:creationId xmlns:a16="http://schemas.microsoft.com/office/drawing/2014/main" id="{91047B58-DE1A-6931-E633-4B9752221D2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2">
                  <a:extLst>
                    <a:ext uri="{FF2B5EF4-FFF2-40B4-BE49-F238E27FC236}">
                      <a16:creationId xmlns:a16="http://schemas.microsoft.com/office/drawing/2014/main" id="{BD39C932-D7E7-3C2E-1046-1526D5C2C5F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344">
                    <a:extLst>
                      <a:ext uri="{FF2B5EF4-FFF2-40B4-BE49-F238E27FC236}">
                        <a16:creationId xmlns:a16="http://schemas.microsoft.com/office/drawing/2014/main" id="{619DA5ED-591A-2FFD-96B4-0A608741A9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5">
                    <a:extLst>
                      <a:ext uri="{FF2B5EF4-FFF2-40B4-BE49-F238E27FC236}">
                        <a16:creationId xmlns:a16="http://schemas.microsoft.com/office/drawing/2014/main" id="{1C992839-F009-6428-2238-D193720C9B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46">
                    <a:extLst>
                      <a:ext uri="{FF2B5EF4-FFF2-40B4-BE49-F238E27FC236}">
                        <a16:creationId xmlns:a16="http://schemas.microsoft.com/office/drawing/2014/main" id="{72AEA9E6-1683-03B4-2AB4-A3EED4412E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7">
                    <a:extLst>
                      <a:ext uri="{FF2B5EF4-FFF2-40B4-BE49-F238E27FC236}">
                        <a16:creationId xmlns:a16="http://schemas.microsoft.com/office/drawing/2014/main" id="{2157DFF8-C920-8C16-DC2D-0A85893283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8">
                    <a:extLst>
                      <a:ext uri="{FF2B5EF4-FFF2-40B4-BE49-F238E27FC236}">
                        <a16:creationId xmlns:a16="http://schemas.microsoft.com/office/drawing/2014/main" id="{69956464-82B8-3A43-A4E2-D797B62509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9">
                    <a:extLst>
                      <a:ext uri="{FF2B5EF4-FFF2-40B4-BE49-F238E27FC236}">
                        <a16:creationId xmlns:a16="http://schemas.microsoft.com/office/drawing/2014/main" id="{EDCCECAF-437A-7FCE-2DB5-82C4139F71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" name="Boog 343">
                  <a:extLst>
                    <a:ext uri="{FF2B5EF4-FFF2-40B4-BE49-F238E27FC236}">
                      <a16:creationId xmlns:a16="http://schemas.microsoft.com/office/drawing/2014/main" id="{C9166F07-E23D-4B0A-F91C-7DCAB6DB663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Tekstvak 339">
                <a:extLst>
                  <a:ext uri="{FF2B5EF4-FFF2-40B4-BE49-F238E27FC236}">
                    <a16:creationId xmlns:a16="http://schemas.microsoft.com/office/drawing/2014/main" id="{4B8925CD-9906-DB19-4E0E-4DEDECA073F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3" name="Tekstvak 340">
                <a:extLst>
                  <a:ext uri="{FF2B5EF4-FFF2-40B4-BE49-F238E27FC236}">
                    <a16:creationId xmlns:a16="http://schemas.microsoft.com/office/drawing/2014/main" id="{7A403444-472B-BBDC-9F20-47188E76CC7D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" name="Vrije vorm: vorm 341">
                <a:extLst>
                  <a:ext uri="{FF2B5EF4-FFF2-40B4-BE49-F238E27FC236}">
                    <a16:creationId xmlns:a16="http://schemas.microsoft.com/office/drawing/2014/main" id="{9B43A75C-D6B6-F09E-0AFA-9117DCCAE40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4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85">
            <a:extLst>
              <a:ext uri="{FF2B5EF4-FFF2-40B4-BE49-F238E27FC236}">
                <a16:creationId xmlns:a16="http://schemas.microsoft.com/office/drawing/2014/main" id="{6C55EFA6-A59B-5B7A-8AA9-22CF008DB8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-1"/>
            <a:ext cx="4592715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left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6707" y="728663"/>
            <a:ext cx="6089968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96689B8C-F267-6B90-51C1-AEBB5790C303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0" name="Rechthoek 315">
              <a:extLst>
                <a:ext uri="{FF2B5EF4-FFF2-40B4-BE49-F238E27FC236}">
                  <a16:creationId xmlns:a16="http://schemas.microsoft.com/office/drawing/2014/main" id="{39398EE0-1782-E4DD-2B53-5058C8E9B83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" name="Rechthoek 316">
              <a:extLst>
                <a:ext uri="{FF2B5EF4-FFF2-40B4-BE49-F238E27FC236}">
                  <a16:creationId xmlns:a16="http://schemas.microsoft.com/office/drawing/2014/main" id="{FFDAFA36-E8DC-33E3-A6F6-EE3FE33392D1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3" name="Ovaal 318">
              <a:extLst>
                <a:ext uri="{FF2B5EF4-FFF2-40B4-BE49-F238E27FC236}">
                  <a16:creationId xmlns:a16="http://schemas.microsoft.com/office/drawing/2014/main" id="{7995A43B-BC72-D8C4-A19C-0129563991A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319">
              <a:extLst>
                <a:ext uri="{FF2B5EF4-FFF2-40B4-BE49-F238E27FC236}">
                  <a16:creationId xmlns:a16="http://schemas.microsoft.com/office/drawing/2014/main" id="{85A4EB81-9D80-A928-5EC9-AFBD2F47668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" name="Groep 320">
              <a:extLst>
                <a:ext uri="{FF2B5EF4-FFF2-40B4-BE49-F238E27FC236}">
                  <a16:creationId xmlns:a16="http://schemas.microsoft.com/office/drawing/2014/main" id="{99826204-78CD-EDC6-AFF8-D856590DC4C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377">
                <a:extLst>
                  <a:ext uri="{FF2B5EF4-FFF2-40B4-BE49-F238E27FC236}">
                    <a16:creationId xmlns:a16="http://schemas.microsoft.com/office/drawing/2014/main" id="{96768B1E-F297-E75E-FFC2-0C2C7C5CDFF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Ovaal 378">
                <a:extLst>
                  <a:ext uri="{FF2B5EF4-FFF2-40B4-BE49-F238E27FC236}">
                    <a16:creationId xmlns:a16="http://schemas.microsoft.com/office/drawing/2014/main" id="{5D80A6A5-53A7-65E7-C457-9D6CC4B96FC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: vorm 379">
                <a:extLst>
                  <a:ext uri="{FF2B5EF4-FFF2-40B4-BE49-F238E27FC236}">
                    <a16:creationId xmlns:a16="http://schemas.microsoft.com/office/drawing/2014/main" id="{5308DFFA-5D2C-7BF3-14E8-DEEAC5D336E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Rechthoek: afgeronde hoeken 380">
                <a:extLst>
                  <a:ext uri="{FF2B5EF4-FFF2-40B4-BE49-F238E27FC236}">
                    <a16:creationId xmlns:a16="http://schemas.microsoft.com/office/drawing/2014/main" id="{6C89141F-687A-4EAC-874E-87ECC9E3B13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4" name="Rechte verbindingslijn 381">
                <a:extLst>
                  <a:ext uri="{FF2B5EF4-FFF2-40B4-BE49-F238E27FC236}">
                    <a16:creationId xmlns:a16="http://schemas.microsoft.com/office/drawing/2014/main" id="{95711D35-EF7E-0068-0966-6736DDA9BF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382">
                <a:extLst>
                  <a:ext uri="{FF2B5EF4-FFF2-40B4-BE49-F238E27FC236}">
                    <a16:creationId xmlns:a16="http://schemas.microsoft.com/office/drawing/2014/main" id="{C7BA2A08-6D04-0C74-40A6-42699AD765E4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321">
              <a:extLst>
                <a:ext uri="{FF2B5EF4-FFF2-40B4-BE49-F238E27FC236}">
                  <a16:creationId xmlns:a16="http://schemas.microsoft.com/office/drawing/2014/main" id="{42C5CBDE-4E48-F546-6B65-45A79328BA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2">
              <a:extLst>
                <a:ext uri="{FF2B5EF4-FFF2-40B4-BE49-F238E27FC236}">
                  <a16:creationId xmlns:a16="http://schemas.microsoft.com/office/drawing/2014/main" id="{E3C72E4B-71FC-9433-49A8-D4E5E57D021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" name="Groep 323">
              <a:extLst>
                <a:ext uri="{FF2B5EF4-FFF2-40B4-BE49-F238E27FC236}">
                  <a16:creationId xmlns:a16="http://schemas.microsoft.com/office/drawing/2014/main" id="{42B1B404-B168-3A88-255A-0AEF6FB5CA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374">
                <a:extLst>
                  <a:ext uri="{FF2B5EF4-FFF2-40B4-BE49-F238E27FC236}">
                    <a16:creationId xmlns:a16="http://schemas.microsoft.com/office/drawing/2014/main" id="{28C9CC1C-DFDD-1A65-9E4D-BCBE449AB5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8" name="Rechte verbindingslijn 375">
                <a:extLst>
                  <a:ext uri="{FF2B5EF4-FFF2-40B4-BE49-F238E27FC236}">
                    <a16:creationId xmlns:a16="http://schemas.microsoft.com/office/drawing/2014/main" id="{D54DB6E9-FB66-7FAC-243F-8EE0DE95ED0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376">
                <a:extLst>
                  <a:ext uri="{FF2B5EF4-FFF2-40B4-BE49-F238E27FC236}">
                    <a16:creationId xmlns:a16="http://schemas.microsoft.com/office/drawing/2014/main" id="{5F8E835C-2D2B-08B2-16B4-12DC1CB68F8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324">
              <a:extLst>
                <a:ext uri="{FF2B5EF4-FFF2-40B4-BE49-F238E27FC236}">
                  <a16:creationId xmlns:a16="http://schemas.microsoft.com/office/drawing/2014/main" id="{CADF888B-EAFA-A54C-1B49-543DBCB3F28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325">
              <a:extLst>
                <a:ext uri="{FF2B5EF4-FFF2-40B4-BE49-F238E27FC236}">
                  <a16:creationId xmlns:a16="http://schemas.microsoft.com/office/drawing/2014/main" id="{17134984-B0EE-9BE2-654C-E162843FE66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BFFEDD84-6908-CFDC-F99F-4DA689848E09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5" name="Ovaal 372">
                <a:extLst>
                  <a:ext uri="{FF2B5EF4-FFF2-40B4-BE49-F238E27FC236}">
                    <a16:creationId xmlns:a16="http://schemas.microsoft.com/office/drawing/2014/main" id="{BA32853D-8980-37DD-600D-DA83B9C97F7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Graphic 163" descr="Informatie">
                <a:extLst>
                  <a:ext uri="{FF2B5EF4-FFF2-40B4-BE49-F238E27FC236}">
                    <a16:creationId xmlns:a16="http://schemas.microsoft.com/office/drawing/2014/main" id="{20EB0E40-96FE-D61A-01DA-18A65A7594D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Ovaal 327">
              <a:extLst>
                <a:ext uri="{FF2B5EF4-FFF2-40B4-BE49-F238E27FC236}">
                  <a16:creationId xmlns:a16="http://schemas.microsoft.com/office/drawing/2014/main" id="{31252F9C-BF2B-4347-2581-32AD9A9754B2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330">
              <a:extLst>
                <a:ext uri="{FF2B5EF4-FFF2-40B4-BE49-F238E27FC236}">
                  <a16:creationId xmlns:a16="http://schemas.microsoft.com/office/drawing/2014/main" id="{9AF4CAD3-FC56-41C1-3C52-0B0C8437435E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5" name="Groep 331">
              <a:extLst>
                <a:ext uri="{FF2B5EF4-FFF2-40B4-BE49-F238E27FC236}">
                  <a16:creationId xmlns:a16="http://schemas.microsoft.com/office/drawing/2014/main" id="{9FFCA17E-5A4C-B286-879B-26C82BF36287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356">
                <a:extLst>
                  <a:ext uri="{FF2B5EF4-FFF2-40B4-BE49-F238E27FC236}">
                    <a16:creationId xmlns:a16="http://schemas.microsoft.com/office/drawing/2014/main" id="{8F3154EB-1E07-36AF-3D97-B79E21200E7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359">
                  <a:extLst>
                    <a:ext uri="{FF2B5EF4-FFF2-40B4-BE49-F238E27FC236}">
                      <a16:creationId xmlns:a16="http://schemas.microsoft.com/office/drawing/2014/main" id="{A055BAF0-A1D4-B011-C816-E049A1640F1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366">
                    <a:extLst>
                      <a:ext uri="{FF2B5EF4-FFF2-40B4-BE49-F238E27FC236}">
                        <a16:creationId xmlns:a16="http://schemas.microsoft.com/office/drawing/2014/main" id="{C383A485-FE2B-7AE1-3ED2-D1B658D78A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369">
                      <a:extLst>
                        <a:ext uri="{FF2B5EF4-FFF2-40B4-BE49-F238E27FC236}">
                          <a16:creationId xmlns:a16="http://schemas.microsoft.com/office/drawing/2014/main" id="{62762B62-E0F3-4E59-058B-D3D163DD0E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370">
                      <a:extLst>
                        <a:ext uri="{FF2B5EF4-FFF2-40B4-BE49-F238E27FC236}">
                          <a16:creationId xmlns:a16="http://schemas.microsoft.com/office/drawing/2014/main" id="{8043F3DE-4065-04BE-754F-221D62DE22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371">
                      <a:extLst>
                        <a:ext uri="{FF2B5EF4-FFF2-40B4-BE49-F238E27FC236}">
                          <a16:creationId xmlns:a16="http://schemas.microsoft.com/office/drawing/2014/main" id="{84607DEA-6C37-4C46-5EB8-C6622CC383E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367">
                    <a:extLst>
                      <a:ext uri="{FF2B5EF4-FFF2-40B4-BE49-F238E27FC236}">
                        <a16:creationId xmlns:a16="http://schemas.microsoft.com/office/drawing/2014/main" id="{B845F15D-C0DB-8ECF-0D5F-7E57EF446F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368">
                    <a:extLst>
                      <a:ext uri="{FF2B5EF4-FFF2-40B4-BE49-F238E27FC236}">
                        <a16:creationId xmlns:a16="http://schemas.microsoft.com/office/drawing/2014/main" id="{6DE193B4-F4D5-5F01-25E9-CDD64D01BA2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360">
                  <a:extLst>
                    <a:ext uri="{FF2B5EF4-FFF2-40B4-BE49-F238E27FC236}">
                      <a16:creationId xmlns:a16="http://schemas.microsoft.com/office/drawing/2014/main" id="{AA16790E-63A4-E02A-A70A-433B19A7D51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4">
                    <a:extLst>
                      <a:ext uri="{FF2B5EF4-FFF2-40B4-BE49-F238E27FC236}">
                        <a16:creationId xmlns:a16="http://schemas.microsoft.com/office/drawing/2014/main" id="{31287B03-E8EC-E7BD-D9E1-3335E2285A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5">
                    <a:extLst>
                      <a:ext uri="{FF2B5EF4-FFF2-40B4-BE49-F238E27FC236}">
                        <a16:creationId xmlns:a16="http://schemas.microsoft.com/office/drawing/2014/main" id="{2AF8641A-4DFB-6931-B43B-F45673869E0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361">
                  <a:extLst>
                    <a:ext uri="{FF2B5EF4-FFF2-40B4-BE49-F238E27FC236}">
                      <a16:creationId xmlns:a16="http://schemas.microsoft.com/office/drawing/2014/main" id="{2C9DA82C-5848-FA8D-6637-5911650E38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362">
                    <a:extLst>
                      <a:ext uri="{FF2B5EF4-FFF2-40B4-BE49-F238E27FC236}">
                        <a16:creationId xmlns:a16="http://schemas.microsoft.com/office/drawing/2014/main" id="{EB998D58-3E80-17AB-B70D-9E4BF305DC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363">
                    <a:extLst>
                      <a:ext uri="{FF2B5EF4-FFF2-40B4-BE49-F238E27FC236}">
                        <a16:creationId xmlns:a16="http://schemas.microsoft.com/office/drawing/2014/main" id="{367FD142-31C5-8C43-EF8C-CE5D63FBE0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357">
                <a:extLst>
                  <a:ext uri="{FF2B5EF4-FFF2-40B4-BE49-F238E27FC236}">
                    <a16:creationId xmlns:a16="http://schemas.microsoft.com/office/drawing/2014/main" id="{A028776A-2CC9-BEB7-5891-26EBF449D8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358">
                <a:extLst>
                  <a:ext uri="{FF2B5EF4-FFF2-40B4-BE49-F238E27FC236}">
                    <a16:creationId xmlns:a16="http://schemas.microsoft.com/office/drawing/2014/main" id="{4EEC9DD1-51DF-B09F-6015-DE87A87F1C1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332">
              <a:extLst>
                <a:ext uri="{FF2B5EF4-FFF2-40B4-BE49-F238E27FC236}">
                  <a16:creationId xmlns:a16="http://schemas.microsoft.com/office/drawing/2014/main" id="{CC2BE504-1040-E068-F9E0-EA550EB9E92B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333">
              <a:extLst>
                <a:ext uri="{FF2B5EF4-FFF2-40B4-BE49-F238E27FC236}">
                  <a16:creationId xmlns:a16="http://schemas.microsoft.com/office/drawing/2014/main" id="{1926AD7E-518B-298F-B61C-EF1F28F4DB6A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335">
                <a:extLst>
                  <a:ext uri="{FF2B5EF4-FFF2-40B4-BE49-F238E27FC236}">
                    <a16:creationId xmlns:a16="http://schemas.microsoft.com/office/drawing/2014/main" id="{172A21ED-CFFD-EC0D-C7A7-00BF28A29E1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336">
                <a:extLst>
                  <a:ext uri="{FF2B5EF4-FFF2-40B4-BE49-F238E27FC236}">
                    <a16:creationId xmlns:a16="http://schemas.microsoft.com/office/drawing/2014/main" id="{5E109E01-21B8-23F1-B305-312EF7B8325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" name="Groep 337">
                <a:extLst>
                  <a:ext uri="{FF2B5EF4-FFF2-40B4-BE49-F238E27FC236}">
                    <a16:creationId xmlns:a16="http://schemas.microsoft.com/office/drawing/2014/main" id="{D5D6DC8C-B7CB-ED8A-A8F3-17C28D38F35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350">
                  <a:extLst>
                    <a:ext uri="{FF2B5EF4-FFF2-40B4-BE49-F238E27FC236}">
                      <a16:creationId xmlns:a16="http://schemas.microsoft.com/office/drawing/2014/main" id="{1C5B3250-CEAF-4E30-3975-31DF8D088F3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1">
                  <a:extLst>
                    <a:ext uri="{FF2B5EF4-FFF2-40B4-BE49-F238E27FC236}">
                      <a16:creationId xmlns:a16="http://schemas.microsoft.com/office/drawing/2014/main" id="{FB9663FF-F431-8984-7865-D256999AE71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352">
                  <a:extLst>
                    <a:ext uri="{FF2B5EF4-FFF2-40B4-BE49-F238E27FC236}">
                      <a16:creationId xmlns:a16="http://schemas.microsoft.com/office/drawing/2014/main" id="{A1B1A5B4-5F18-3F8D-D0B0-EF1298306DF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3">
                  <a:extLst>
                    <a:ext uri="{FF2B5EF4-FFF2-40B4-BE49-F238E27FC236}">
                      <a16:creationId xmlns:a16="http://schemas.microsoft.com/office/drawing/2014/main" id="{3F1D55C2-6413-6C66-7654-7D58DF9399B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4">
                  <a:extLst>
                    <a:ext uri="{FF2B5EF4-FFF2-40B4-BE49-F238E27FC236}">
                      <a16:creationId xmlns:a16="http://schemas.microsoft.com/office/drawing/2014/main" id="{8F815B67-A55A-4C59-C83A-BDD9F1CD7DF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5">
                  <a:extLst>
                    <a:ext uri="{FF2B5EF4-FFF2-40B4-BE49-F238E27FC236}">
                      <a16:creationId xmlns:a16="http://schemas.microsoft.com/office/drawing/2014/main" id="{D91A318D-82F7-782B-E290-3B046A7C1DF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" name="Groep 338">
                <a:extLst>
                  <a:ext uri="{FF2B5EF4-FFF2-40B4-BE49-F238E27FC236}">
                    <a16:creationId xmlns:a16="http://schemas.microsoft.com/office/drawing/2014/main" id="{91047B58-DE1A-6931-E633-4B9752221D2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2">
                  <a:extLst>
                    <a:ext uri="{FF2B5EF4-FFF2-40B4-BE49-F238E27FC236}">
                      <a16:creationId xmlns:a16="http://schemas.microsoft.com/office/drawing/2014/main" id="{BD39C932-D7E7-3C2E-1046-1526D5C2C5F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344">
                    <a:extLst>
                      <a:ext uri="{FF2B5EF4-FFF2-40B4-BE49-F238E27FC236}">
                        <a16:creationId xmlns:a16="http://schemas.microsoft.com/office/drawing/2014/main" id="{619DA5ED-591A-2FFD-96B4-0A608741A9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5">
                    <a:extLst>
                      <a:ext uri="{FF2B5EF4-FFF2-40B4-BE49-F238E27FC236}">
                        <a16:creationId xmlns:a16="http://schemas.microsoft.com/office/drawing/2014/main" id="{1C992839-F009-6428-2238-D193720C9B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46">
                    <a:extLst>
                      <a:ext uri="{FF2B5EF4-FFF2-40B4-BE49-F238E27FC236}">
                        <a16:creationId xmlns:a16="http://schemas.microsoft.com/office/drawing/2014/main" id="{72AEA9E6-1683-03B4-2AB4-A3EED4412E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7">
                    <a:extLst>
                      <a:ext uri="{FF2B5EF4-FFF2-40B4-BE49-F238E27FC236}">
                        <a16:creationId xmlns:a16="http://schemas.microsoft.com/office/drawing/2014/main" id="{2157DFF8-C920-8C16-DC2D-0A85893283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8">
                    <a:extLst>
                      <a:ext uri="{FF2B5EF4-FFF2-40B4-BE49-F238E27FC236}">
                        <a16:creationId xmlns:a16="http://schemas.microsoft.com/office/drawing/2014/main" id="{69956464-82B8-3A43-A4E2-D797B62509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9">
                    <a:extLst>
                      <a:ext uri="{FF2B5EF4-FFF2-40B4-BE49-F238E27FC236}">
                        <a16:creationId xmlns:a16="http://schemas.microsoft.com/office/drawing/2014/main" id="{EDCCECAF-437A-7FCE-2DB5-82C4139F71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" name="Boog 343">
                  <a:extLst>
                    <a:ext uri="{FF2B5EF4-FFF2-40B4-BE49-F238E27FC236}">
                      <a16:creationId xmlns:a16="http://schemas.microsoft.com/office/drawing/2014/main" id="{C9166F07-E23D-4B0A-F91C-7DCAB6DB663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Tekstvak 339">
                <a:extLst>
                  <a:ext uri="{FF2B5EF4-FFF2-40B4-BE49-F238E27FC236}">
                    <a16:creationId xmlns:a16="http://schemas.microsoft.com/office/drawing/2014/main" id="{4B8925CD-9906-DB19-4E0E-4DEDECA073F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3" name="Tekstvak 340">
                <a:extLst>
                  <a:ext uri="{FF2B5EF4-FFF2-40B4-BE49-F238E27FC236}">
                    <a16:creationId xmlns:a16="http://schemas.microsoft.com/office/drawing/2014/main" id="{7A403444-472B-BBDC-9F20-47188E76CC7D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" name="Vrije vorm: vorm 341">
                <a:extLst>
                  <a:ext uri="{FF2B5EF4-FFF2-40B4-BE49-F238E27FC236}">
                    <a16:creationId xmlns:a16="http://schemas.microsoft.com/office/drawing/2014/main" id="{9B43A75C-D6B6-F09E-0AFA-9117DCCAE40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67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1ECC32F-6BED-C2F7-A44B-805C8FB90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866" y="0"/>
            <a:ext cx="6279135" cy="6858000"/>
          </a:xfrm>
          <a:prstGeom prst="rect">
            <a:avLst/>
          </a:prstGeom>
        </p:spPr>
      </p:pic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82273" y="0"/>
            <a:ext cx="6409729" cy="6858000"/>
          </a:xfrm>
          <a:custGeom>
            <a:avLst/>
            <a:gdLst>
              <a:gd name="connsiteX0" fmla="*/ 2785027 w 6409729"/>
              <a:gd name="connsiteY0" fmla="*/ 35 h 6858000"/>
              <a:gd name="connsiteX1" fmla="*/ 6246193 w 6409729"/>
              <a:gd name="connsiteY1" fmla="*/ 2459663 h 6858000"/>
              <a:gd name="connsiteX2" fmla="*/ 6375391 w 6409729"/>
              <a:gd name="connsiteY2" fmla="*/ 2722402 h 6858000"/>
              <a:gd name="connsiteX3" fmla="*/ 6409729 w 6409729"/>
              <a:gd name="connsiteY3" fmla="*/ 2827931 h 6858000"/>
              <a:gd name="connsiteX4" fmla="*/ 6409729 w 6409729"/>
              <a:gd name="connsiteY4" fmla="*/ 4217523 h 6858000"/>
              <a:gd name="connsiteX5" fmla="*/ 6405847 w 6409729"/>
              <a:gd name="connsiteY5" fmla="*/ 4235542 h 6858000"/>
              <a:gd name="connsiteX6" fmla="*/ 6061377 w 6409729"/>
              <a:gd name="connsiteY6" fmla="*/ 5124664 h 6858000"/>
              <a:gd name="connsiteX7" fmla="*/ 3724455 w 6409729"/>
              <a:gd name="connsiteY7" fmla="*/ 6848303 h 6858000"/>
              <a:gd name="connsiteX8" fmla="*/ 320954 w 6409729"/>
              <a:gd name="connsiteY8" fmla="*/ 5048771 h 6858000"/>
              <a:gd name="connsiteX9" fmla="*/ 1145964 w 6409729"/>
              <a:gd name="connsiteY9" fmla="*/ 2344543 h 6858000"/>
              <a:gd name="connsiteX10" fmla="*/ 2785027 w 6409729"/>
              <a:gd name="connsiteY10" fmla="*/ 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9729" h="6858000">
                <a:moveTo>
                  <a:pt x="2785027" y="35"/>
                </a:moveTo>
                <a:cubicBezTo>
                  <a:pt x="3853133" y="9942"/>
                  <a:pt x="5839355" y="1814091"/>
                  <a:pt x="6246193" y="2459663"/>
                </a:cubicBezTo>
                <a:cubicBezTo>
                  <a:pt x="6297049" y="2540359"/>
                  <a:pt x="6340047" y="2628380"/>
                  <a:pt x="6375391" y="2722402"/>
                </a:cubicBezTo>
                <a:lnTo>
                  <a:pt x="6409729" y="2827931"/>
                </a:lnTo>
                <a:lnTo>
                  <a:pt x="6409729" y="4217523"/>
                </a:lnTo>
                <a:lnTo>
                  <a:pt x="6405847" y="4235542"/>
                </a:lnTo>
                <a:cubicBezTo>
                  <a:pt x="6332161" y="4538560"/>
                  <a:pt x="6216289" y="4841832"/>
                  <a:pt x="6061377" y="5124664"/>
                </a:cubicBezTo>
                <a:cubicBezTo>
                  <a:pt x="5564873" y="6031146"/>
                  <a:pt x="4670571" y="6727564"/>
                  <a:pt x="3724455" y="6848303"/>
                </a:cubicBezTo>
                <a:cubicBezTo>
                  <a:pt x="2779123" y="6967631"/>
                  <a:pt x="893329" y="5963721"/>
                  <a:pt x="320954" y="5048771"/>
                </a:cubicBezTo>
                <a:cubicBezTo>
                  <a:pt x="-666237" y="3697237"/>
                  <a:pt x="917814" y="3373714"/>
                  <a:pt x="1145964" y="2344543"/>
                </a:cubicBezTo>
                <a:cubicBezTo>
                  <a:pt x="1374115" y="1315371"/>
                  <a:pt x="1717372" y="-7778"/>
                  <a:pt x="2785027" y="35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288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image right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4663752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66375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78" name="INSTRUCTION">
            <a:extLst>
              <a:ext uri="{FF2B5EF4-FFF2-40B4-BE49-F238E27FC236}">
                <a16:creationId xmlns:a16="http://schemas.microsoft.com/office/drawing/2014/main" id="{08176E2A-F53B-ED03-7F63-07F2C67DF02E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9" name="Rechthoek 315">
              <a:extLst>
                <a:ext uri="{FF2B5EF4-FFF2-40B4-BE49-F238E27FC236}">
                  <a16:creationId xmlns:a16="http://schemas.microsoft.com/office/drawing/2014/main" id="{6910C019-B3C1-3810-5483-15521B6B62C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0" name="Rechthoek 316">
              <a:extLst>
                <a:ext uri="{FF2B5EF4-FFF2-40B4-BE49-F238E27FC236}">
                  <a16:creationId xmlns:a16="http://schemas.microsoft.com/office/drawing/2014/main" id="{8DCF10BF-5D94-4382-F0FD-4D8F9569D45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1" name="Ovaal 318">
              <a:extLst>
                <a:ext uri="{FF2B5EF4-FFF2-40B4-BE49-F238E27FC236}">
                  <a16:creationId xmlns:a16="http://schemas.microsoft.com/office/drawing/2014/main" id="{43BE7A44-8CA4-0E08-EC34-8400BE2BD9C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Rechthoek 319">
              <a:extLst>
                <a:ext uri="{FF2B5EF4-FFF2-40B4-BE49-F238E27FC236}">
                  <a16:creationId xmlns:a16="http://schemas.microsoft.com/office/drawing/2014/main" id="{812E9C3D-4334-8558-7605-0B6427EB260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3" name="Groep 320">
              <a:extLst>
                <a:ext uri="{FF2B5EF4-FFF2-40B4-BE49-F238E27FC236}">
                  <a16:creationId xmlns:a16="http://schemas.microsoft.com/office/drawing/2014/main" id="{888D5E34-C2C2-B61C-7773-6FE1D3BD050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7" name="Rechthoek 377">
                <a:extLst>
                  <a:ext uri="{FF2B5EF4-FFF2-40B4-BE49-F238E27FC236}">
                    <a16:creationId xmlns:a16="http://schemas.microsoft.com/office/drawing/2014/main" id="{512388F4-8516-8825-C578-4FCF14E40A3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Ovaal 378">
                <a:extLst>
                  <a:ext uri="{FF2B5EF4-FFF2-40B4-BE49-F238E27FC236}">
                    <a16:creationId xmlns:a16="http://schemas.microsoft.com/office/drawing/2014/main" id="{C6EAAF3E-FB4F-5429-E7A2-587F65DC6C5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Vrije vorm: vorm 379">
                <a:extLst>
                  <a:ext uri="{FF2B5EF4-FFF2-40B4-BE49-F238E27FC236}">
                    <a16:creationId xmlns:a16="http://schemas.microsoft.com/office/drawing/2014/main" id="{7BD1B173-AC02-D911-2110-0FE9D2539EC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Rechthoek: afgeronde hoeken 380">
                <a:extLst>
                  <a:ext uri="{FF2B5EF4-FFF2-40B4-BE49-F238E27FC236}">
                    <a16:creationId xmlns:a16="http://schemas.microsoft.com/office/drawing/2014/main" id="{5E6C1D85-EB1B-58F4-E1D2-631208905B5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1" name="Rechte verbindingslijn 381">
                <a:extLst>
                  <a:ext uri="{FF2B5EF4-FFF2-40B4-BE49-F238E27FC236}">
                    <a16:creationId xmlns:a16="http://schemas.microsoft.com/office/drawing/2014/main" id="{70B662A3-3BF0-A04F-B754-1849A653BC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Rechte verbindingslijn 382">
                <a:extLst>
                  <a:ext uri="{FF2B5EF4-FFF2-40B4-BE49-F238E27FC236}">
                    <a16:creationId xmlns:a16="http://schemas.microsoft.com/office/drawing/2014/main" id="{EE04072D-10E3-FF5E-CF98-92907D99FE82}"/>
                  </a:ext>
                </a:extLst>
              </p:cNvPr>
              <p:cNvCxnSpPr>
                <a:cxnSpLocks/>
                <a:stCxn id="14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Ovaal 321">
              <a:extLst>
                <a:ext uri="{FF2B5EF4-FFF2-40B4-BE49-F238E27FC236}">
                  <a16:creationId xmlns:a16="http://schemas.microsoft.com/office/drawing/2014/main" id="{D7FF8FFE-7FBF-5680-5D88-EE156320E7C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5" name="Rechthoek 322">
              <a:extLst>
                <a:ext uri="{FF2B5EF4-FFF2-40B4-BE49-F238E27FC236}">
                  <a16:creationId xmlns:a16="http://schemas.microsoft.com/office/drawing/2014/main" id="{3E962BFF-6F1A-0771-E46A-82DE29DBE22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323">
              <a:extLst>
                <a:ext uri="{FF2B5EF4-FFF2-40B4-BE49-F238E27FC236}">
                  <a16:creationId xmlns:a16="http://schemas.microsoft.com/office/drawing/2014/main" id="{82FB6B9E-43C6-A531-CDA3-4FB518D884D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4" name="Rechthoek 374">
                <a:extLst>
                  <a:ext uri="{FF2B5EF4-FFF2-40B4-BE49-F238E27FC236}">
                    <a16:creationId xmlns:a16="http://schemas.microsoft.com/office/drawing/2014/main" id="{2B740DC5-2631-8DEA-0ECF-70295BC39DC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5" name="Rechte verbindingslijn 375">
                <a:extLst>
                  <a:ext uri="{FF2B5EF4-FFF2-40B4-BE49-F238E27FC236}">
                    <a16:creationId xmlns:a16="http://schemas.microsoft.com/office/drawing/2014/main" id="{4033B032-AF47-6401-0CEF-FDF5A293D84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6" name="Gelijkbenige driehoek 376">
                <a:extLst>
                  <a:ext uri="{FF2B5EF4-FFF2-40B4-BE49-F238E27FC236}">
                    <a16:creationId xmlns:a16="http://schemas.microsoft.com/office/drawing/2014/main" id="{22FC0889-983C-B550-98D7-8B662FD0786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7" name="Ovaal 324">
              <a:extLst>
                <a:ext uri="{FF2B5EF4-FFF2-40B4-BE49-F238E27FC236}">
                  <a16:creationId xmlns:a16="http://schemas.microsoft.com/office/drawing/2014/main" id="{7111F059-913A-BF47-6F00-39F5F10FC15B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325">
              <a:extLst>
                <a:ext uri="{FF2B5EF4-FFF2-40B4-BE49-F238E27FC236}">
                  <a16:creationId xmlns:a16="http://schemas.microsoft.com/office/drawing/2014/main" id="{D0645D4C-42C9-3BD3-D115-56B8B4709E96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ICOON_info">
              <a:extLst>
                <a:ext uri="{FF2B5EF4-FFF2-40B4-BE49-F238E27FC236}">
                  <a16:creationId xmlns:a16="http://schemas.microsoft.com/office/drawing/2014/main" id="{951D8F25-E736-3F39-0172-045BDA2A61E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2" name="Ovaal 372">
                <a:extLst>
                  <a:ext uri="{FF2B5EF4-FFF2-40B4-BE49-F238E27FC236}">
                    <a16:creationId xmlns:a16="http://schemas.microsoft.com/office/drawing/2014/main" id="{BF0AB6FF-38F1-8400-B2E9-6893E067EBE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Graphic 163" descr="Informatie">
                <a:extLst>
                  <a:ext uri="{FF2B5EF4-FFF2-40B4-BE49-F238E27FC236}">
                    <a16:creationId xmlns:a16="http://schemas.microsoft.com/office/drawing/2014/main" id="{B062E998-5A51-5F15-9C9B-A0E92958DBD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327">
              <a:extLst>
                <a:ext uri="{FF2B5EF4-FFF2-40B4-BE49-F238E27FC236}">
                  <a16:creationId xmlns:a16="http://schemas.microsoft.com/office/drawing/2014/main" id="{CE577003-11F1-2E14-2DB3-66CE803B3F48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1" name="Rechthoek 330">
              <a:extLst>
                <a:ext uri="{FF2B5EF4-FFF2-40B4-BE49-F238E27FC236}">
                  <a16:creationId xmlns:a16="http://schemas.microsoft.com/office/drawing/2014/main" id="{BB3BFBE9-3B93-A103-3249-5E9F16AA98A2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331">
              <a:extLst>
                <a:ext uri="{FF2B5EF4-FFF2-40B4-BE49-F238E27FC236}">
                  <a16:creationId xmlns:a16="http://schemas.microsoft.com/office/drawing/2014/main" id="{495BACCC-0FB7-CBE5-D5B5-E4283004E309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6" name="Groep 356">
                <a:extLst>
                  <a:ext uri="{FF2B5EF4-FFF2-40B4-BE49-F238E27FC236}">
                    <a16:creationId xmlns:a16="http://schemas.microsoft.com/office/drawing/2014/main" id="{ED8ED3FE-B7A4-B06E-745C-06F6E9A22B7E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9" name="Groep 359">
                  <a:extLst>
                    <a:ext uri="{FF2B5EF4-FFF2-40B4-BE49-F238E27FC236}">
                      <a16:creationId xmlns:a16="http://schemas.microsoft.com/office/drawing/2014/main" id="{7DA90706-6170-7387-4115-E125EDA320C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6" name="Groep 366">
                    <a:extLst>
                      <a:ext uri="{FF2B5EF4-FFF2-40B4-BE49-F238E27FC236}">
                        <a16:creationId xmlns:a16="http://schemas.microsoft.com/office/drawing/2014/main" id="{B3F3833E-F33F-52CC-7A11-DE90F9175FA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9" name="Rechthoek 369">
                      <a:extLst>
                        <a:ext uri="{FF2B5EF4-FFF2-40B4-BE49-F238E27FC236}">
                          <a16:creationId xmlns:a16="http://schemas.microsoft.com/office/drawing/2014/main" id="{1CA6BFF9-5F83-2221-9300-8226A8C687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Rechthoek 370">
                      <a:extLst>
                        <a:ext uri="{FF2B5EF4-FFF2-40B4-BE49-F238E27FC236}">
                          <a16:creationId xmlns:a16="http://schemas.microsoft.com/office/drawing/2014/main" id="{EE6BC16F-ED5A-E360-9FF4-967915B5CCB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1" name="Ovaal 371">
                      <a:extLst>
                        <a:ext uri="{FF2B5EF4-FFF2-40B4-BE49-F238E27FC236}">
                          <a16:creationId xmlns:a16="http://schemas.microsoft.com/office/drawing/2014/main" id="{FDE642EC-1C5D-C27A-C4FF-47CFD4396C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7" name="Afbeelding 367">
                    <a:extLst>
                      <a:ext uri="{FF2B5EF4-FFF2-40B4-BE49-F238E27FC236}">
                        <a16:creationId xmlns:a16="http://schemas.microsoft.com/office/drawing/2014/main" id="{47539C4F-1C28-C533-25E9-206BBA9455E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8" name="Afbeelding 368">
                    <a:extLst>
                      <a:ext uri="{FF2B5EF4-FFF2-40B4-BE49-F238E27FC236}">
                        <a16:creationId xmlns:a16="http://schemas.microsoft.com/office/drawing/2014/main" id="{DFBF4185-760E-C1D9-0360-D158733EF5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0" name="Groep 360">
                  <a:extLst>
                    <a:ext uri="{FF2B5EF4-FFF2-40B4-BE49-F238E27FC236}">
                      <a16:creationId xmlns:a16="http://schemas.microsoft.com/office/drawing/2014/main" id="{A1ED267C-D22E-FC45-DA3C-4A20381D89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4" name="Rechthoek 364">
                    <a:extLst>
                      <a:ext uri="{FF2B5EF4-FFF2-40B4-BE49-F238E27FC236}">
                        <a16:creationId xmlns:a16="http://schemas.microsoft.com/office/drawing/2014/main" id="{52736EFC-6E69-C163-1381-0463DC9263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hthoek 365">
                    <a:extLst>
                      <a:ext uri="{FF2B5EF4-FFF2-40B4-BE49-F238E27FC236}">
                        <a16:creationId xmlns:a16="http://schemas.microsoft.com/office/drawing/2014/main" id="{7A418AAB-D078-A19C-F387-6737072D9CF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1" name="Groep 361">
                  <a:extLst>
                    <a:ext uri="{FF2B5EF4-FFF2-40B4-BE49-F238E27FC236}">
                      <a16:creationId xmlns:a16="http://schemas.microsoft.com/office/drawing/2014/main" id="{F70D8C60-9EE5-8163-B1C7-6A86E71D1B3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2" name="Rechthoek 362">
                    <a:extLst>
                      <a:ext uri="{FF2B5EF4-FFF2-40B4-BE49-F238E27FC236}">
                        <a16:creationId xmlns:a16="http://schemas.microsoft.com/office/drawing/2014/main" id="{4C445E8C-F640-EB31-8D44-E4D4059194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363">
                    <a:extLst>
                      <a:ext uri="{FF2B5EF4-FFF2-40B4-BE49-F238E27FC236}">
                        <a16:creationId xmlns:a16="http://schemas.microsoft.com/office/drawing/2014/main" id="{4C6F8C73-98C7-9AD3-BEAE-FDE0A461DD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7" name="Rechthoek 357">
                <a:extLst>
                  <a:ext uri="{FF2B5EF4-FFF2-40B4-BE49-F238E27FC236}">
                    <a16:creationId xmlns:a16="http://schemas.microsoft.com/office/drawing/2014/main" id="{4F6A60A3-1409-2ADF-EAEF-D7D1287794A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8" name="Gelijkbenige driehoek 358">
                <a:extLst>
                  <a:ext uri="{FF2B5EF4-FFF2-40B4-BE49-F238E27FC236}">
                    <a16:creationId xmlns:a16="http://schemas.microsoft.com/office/drawing/2014/main" id="{BA5AA39A-C8FB-A1F0-8462-A1D0BBFF4A7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3" name="Rechthoek 332">
              <a:extLst>
                <a:ext uri="{FF2B5EF4-FFF2-40B4-BE49-F238E27FC236}">
                  <a16:creationId xmlns:a16="http://schemas.microsoft.com/office/drawing/2014/main" id="{9B42F83D-7252-A01C-348D-2AFD0081A18F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4" name="Groep 333">
              <a:extLst>
                <a:ext uri="{FF2B5EF4-FFF2-40B4-BE49-F238E27FC236}">
                  <a16:creationId xmlns:a16="http://schemas.microsoft.com/office/drawing/2014/main" id="{E56C98CD-6F9B-4A6B-4100-E09C870CEDA4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5" name="Rechthoek 335">
                <a:extLst>
                  <a:ext uri="{FF2B5EF4-FFF2-40B4-BE49-F238E27FC236}">
                    <a16:creationId xmlns:a16="http://schemas.microsoft.com/office/drawing/2014/main" id="{38D6476C-0A3A-D9D5-849C-F3E7A09FC2D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Rechthoek 336">
                <a:extLst>
                  <a:ext uri="{FF2B5EF4-FFF2-40B4-BE49-F238E27FC236}">
                    <a16:creationId xmlns:a16="http://schemas.microsoft.com/office/drawing/2014/main" id="{96FB0962-B8BC-DB09-9E8F-A63308E22D9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7" name="Groep 337">
                <a:extLst>
                  <a:ext uri="{FF2B5EF4-FFF2-40B4-BE49-F238E27FC236}">
                    <a16:creationId xmlns:a16="http://schemas.microsoft.com/office/drawing/2014/main" id="{FE4B3805-D767-1CA5-E17A-A8E8B3DABB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10" name="Rechthoek: afgeronde hoeken 350">
                  <a:extLst>
                    <a:ext uri="{FF2B5EF4-FFF2-40B4-BE49-F238E27FC236}">
                      <a16:creationId xmlns:a16="http://schemas.microsoft.com/office/drawing/2014/main" id="{5155EFC2-421C-764C-4C14-77EAA81465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1">
                  <a:extLst>
                    <a:ext uri="{FF2B5EF4-FFF2-40B4-BE49-F238E27FC236}">
                      <a16:creationId xmlns:a16="http://schemas.microsoft.com/office/drawing/2014/main" id="{379ABAE7-A6CA-E944-20FA-3DE50E63005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2">
                  <a:extLst>
                    <a:ext uri="{FF2B5EF4-FFF2-40B4-BE49-F238E27FC236}">
                      <a16:creationId xmlns:a16="http://schemas.microsoft.com/office/drawing/2014/main" id="{8148C81D-03A2-AC36-5F7B-A31978DE3B9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3">
                  <a:extLst>
                    <a:ext uri="{FF2B5EF4-FFF2-40B4-BE49-F238E27FC236}">
                      <a16:creationId xmlns:a16="http://schemas.microsoft.com/office/drawing/2014/main" id="{F861C239-4A15-307B-8377-C4511788C6A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4">
                  <a:extLst>
                    <a:ext uri="{FF2B5EF4-FFF2-40B4-BE49-F238E27FC236}">
                      <a16:creationId xmlns:a16="http://schemas.microsoft.com/office/drawing/2014/main" id="{43F0FAC9-E938-FF63-ABA1-144A8917BED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355">
                  <a:extLst>
                    <a:ext uri="{FF2B5EF4-FFF2-40B4-BE49-F238E27FC236}">
                      <a16:creationId xmlns:a16="http://schemas.microsoft.com/office/drawing/2014/main" id="{E5E645CB-E876-EE4F-0F31-82B155A15D0D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8" name="Groep 338">
                <a:extLst>
                  <a:ext uri="{FF2B5EF4-FFF2-40B4-BE49-F238E27FC236}">
                    <a16:creationId xmlns:a16="http://schemas.microsoft.com/office/drawing/2014/main" id="{62B5BEF8-5E4C-96C0-0362-46D3B44B2ED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2" name="Groep 342">
                  <a:extLst>
                    <a:ext uri="{FF2B5EF4-FFF2-40B4-BE49-F238E27FC236}">
                      <a16:creationId xmlns:a16="http://schemas.microsoft.com/office/drawing/2014/main" id="{FB952687-3F3D-38B0-20BB-7D9E5299AC6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4" name="Rechthoek: afgeronde hoeken 344">
                    <a:extLst>
                      <a:ext uri="{FF2B5EF4-FFF2-40B4-BE49-F238E27FC236}">
                        <a16:creationId xmlns:a16="http://schemas.microsoft.com/office/drawing/2014/main" id="{0EC64826-88D5-2863-E4E2-3FB47621F0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5">
                    <a:extLst>
                      <a:ext uri="{FF2B5EF4-FFF2-40B4-BE49-F238E27FC236}">
                        <a16:creationId xmlns:a16="http://schemas.microsoft.com/office/drawing/2014/main" id="{505A4B40-3B1C-B102-0B6F-18634D33A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6">
                    <a:extLst>
                      <a:ext uri="{FF2B5EF4-FFF2-40B4-BE49-F238E27FC236}">
                        <a16:creationId xmlns:a16="http://schemas.microsoft.com/office/drawing/2014/main" id="{A09C35C7-D29C-EBCC-64F4-5326ECAA13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7">
                    <a:extLst>
                      <a:ext uri="{FF2B5EF4-FFF2-40B4-BE49-F238E27FC236}">
                        <a16:creationId xmlns:a16="http://schemas.microsoft.com/office/drawing/2014/main" id="{DACFF30D-3955-1CD6-3512-B50BDD6B82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8">
                    <a:extLst>
                      <a:ext uri="{FF2B5EF4-FFF2-40B4-BE49-F238E27FC236}">
                        <a16:creationId xmlns:a16="http://schemas.microsoft.com/office/drawing/2014/main" id="{6E9F623F-AE86-030A-A86F-910A11B45E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hthoek 349">
                    <a:extLst>
                      <a:ext uri="{FF2B5EF4-FFF2-40B4-BE49-F238E27FC236}">
                        <a16:creationId xmlns:a16="http://schemas.microsoft.com/office/drawing/2014/main" id="{1983B7D0-A45E-ADFB-3007-1360710E3F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3" name="Boog 343">
                  <a:extLst>
                    <a:ext uri="{FF2B5EF4-FFF2-40B4-BE49-F238E27FC236}">
                      <a16:creationId xmlns:a16="http://schemas.microsoft.com/office/drawing/2014/main" id="{71206FB4-E6E7-4952-9F4F-97588F37121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9" name="Tekstvak 339">
                <a:extLst>
                  <a:ext uri="{FF2B5EF4-FFF2-40B4-BE49-F238E27FC236}">
                    <a16:creationId xmlns:a16="http://schemas.microsoft.com/office/drawing/2014/main" id="{E88C2DCD-9FFF-4740-2852-CA5E86A4596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00" name="Tekstvak 340">
                <a:extLst>
                  <a:ext uri="{FF2B5EF4-FFF2-40B4-BE49-F238E27FC236}">
                    <a16:creationId xmlns:a16="http://schemas.microsoft.com/office/drawing/2014/main" id="{021E2A10-385C-AE5B-9C65-552B64979DF4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1" name="Vrije vorm: vorm 341">
                <a:extLst>
                  <a:ext uri="{FF2B5EF4-FFF2-40B4-BE49-F238E27FC236}">
                    <a16:creationId xmlns:a16="http://schemas.microsoft.com/office/drawing/2014/main" id="{FB0118CA-2C51-1D13-2513-4A9289B04DE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7AFB5A62-F3F6-C8D9-17D2-8F0A3D218CD9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8" name="Rechthoek 329">
              <a:extLst>
                <a:ext uri="{FF2B5EF4-FFF2-40B4-BE49-F238E27FC236}">
                  <a16:creationId xmlns:a16="http://schemas.microsoft.com/office/drawing/2014/main" id="{8C47571A-E2F0-E7AC-E411-A6928188BF1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" name="Ovaal 317">
              <a:extLst>
                <a:ext uri="{FF2B5EF4-FFF2-40B4-BE49-F238E27FC236}">
                  <a16:creationId xmlns:a16="http://schemas.microsoft.com/office/drawing/2014/main" id="{0F7F0E4F-F8C7-5F56-D533-543CE32E12A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319">
              <a:extLst>
                <a:ext uri="{FF2B5EF4-FFF2-40B4-BE49-F238E27FC236}">
                  <a16:creationId xmlns:a16="http://schemas.microsoft.com/office/drawing/2014/main" id="{1C0CCF2A-08C5-AA98-D6B2-5209F61C97D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5" name="Ovaal 320">
              <a:extLst>
                <a:ext uri="{FF2B5EF4-FFF2-40B4-BE49-F238E27FC236}">
                  <a16:creationId xmlns:a16="http://schemas.microsoft.com/office/drawing/2014/main" id="{79BC9C6F-50A9-D290-8EDA-5331BA38C00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3" name="Rechthoek 328">
              <a:extLst>
                <a:ext uri="{FF2B5EF4-FFF2-40B4-BE49-F238E27FC236}">
                  <a16:creationId xmlns:a16="http://schemas.microsoft.com/office/drawing/2014/main" id="{09DFBC2A-1BDD-1386-55FD-09B665535E6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4" name="Rechthoek 180">
              <a:extLst>
                <a:ext uri="{FF2B5EF4-FFF2-40B4-BE49-F238E27FC236}">
                  <a16:creationId xmlns:a16="http://schemas.microsoft.com/office/drawing/2014/main" id="{114F460C-6BE7-D432-F51D-0EC4ED7D056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5" name="Ovaal 182">
              <a:extLst>
                <a:ext uri="{FF2B5EF4-FFF2-40B4-BE49-F238E27FC236}">
                  <a16:creationId xmlns:a16="http://schemas.microsoft.com/office/drawing/2014/main" id="{E8995217-D093-8312-EA5D-D7B907D1F13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6" name="Rechthoek 183">
              <a:extLst>
                <a:ext uri="{FF2B5EF4-FFF2-40B4-BE49-F238E27FC236}">
                  <a16:creationId xmlns:a16="http://schemas.microsoft.com/office/drawing/2014/main" id="{2AE13EC5-6E7F-CEB1-031A-135B13034ED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810EB85F-F509-7EFC-AE19-F09CDC17675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C59F6E94-E67D-6BBA-6037-1322D386ADF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8973515A-A9B2-2D06-C52E-DC1FF27FE1C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81AD9478-A127-E3FE-E997-3160B978312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A27F3201-89D9-1959-5092-AFF1475A81C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AD59918E-3CCB-44FA-A15B-94754FDF9DC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0BCDEB9B-2DCB-FF3A-A375-C3B89DA48E0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10EC9970-9B02-7EA0-0229-DFD5C726713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2D20A7B8-EDC6-F1E8-531D-E1D8E9D5E15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BF37AEFA-16F9-4FD6-D74D-3865FD5125C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206CCF89-987C-AE3C-F5F8-0A4C16DD4A82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46C1E86B-6173-CF98-7364-52AA2584D88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D3BCA147-58F4-8C36-C124-22F9A984AE8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489C2970-FDBE-A3E4-D152-A2CD8972785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EF255027-0347-ED96-FFC6-AD89CA7E429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C0C6670D-B26C-B62D-E20D-92ABB982362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FC3000E8-6AEE-7B84-064E-943FCB6E554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AC205EAB-953D-5C3B-3427-81E255EED16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2F520111-7E0E-4D6F-68F3-7B8C5C10AB9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6BA0AE94-9885-87AA-E886-083A38536F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8BDD9DD5-D1A2-EF58-812E-90CDAD17B0B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C14B43ED-1CC9-D91D-9FF0-2E67B88509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40F92A77-63B4-6CC7-FA14-0AB3124053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FC39C565-57E2-83D2-0DC7-661F2667A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C174F456-C753-ED6A-0DDC-F607C6A892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72D65844-490D-312C-3B30-840AC33A12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5F085C4A-0171-19BA-5B9F-D60F1E9221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6F4F5F86-5236-7007-0891-46782ABA0CC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5F489025-5134-0342-20BE-1FD83E15333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E6E968A1-612F-8C9D-46BB-B79EC56211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2C277E6F-2234-6075-9FEB-454724D7B9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2C75B241-B790-0D22-1D7E-876BA6BF4D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351939BB-F2BC-0D0B-4671-A0528A36B0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F6C6DDE8-C660-49C6-6143-E00D17F9EB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AFF601E7-84F7-07AC-C57D-2A22C11ACD2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0A30C0E5-E510-29A4-6BAA-6E177C4FD2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E660D93D-ACDE-44C5-4BD9-A01EB271F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1054E1CD-777B-0FC0-C3A8-D69E9D68F4F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307963D4-8A02-2DD1-196C-8E9AC2B9A8A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DCDCC53F-FF33-0576-7326-EA7BF508B44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E7258014-1CD2-65B0-58F5-2DCCFB6469D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ACA7ECCB-0166-27D8-D3C6-1CABC9F7217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52EA161F-E6C5-B3B7-F6AA-C28B378D51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DE116910-C126-925E-936F-3352DB4102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61509787-7477-D4A5-C69A-0E7EB2D190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9F4CC10A-4E98-A22F-1383-9AAD0B6CC0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F4F2226F-D98C-7D87-FA57-2C14FAE670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62C59582-FE6E-177E-A8DC-4F0A96EBC61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25877DC8-635C-DD27-5164-89AE056C74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36C170F4-CBCB-C1E7-95F5-BB2A932713C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D343BC4E-9349-8EB0-93DF-C4888A9B6E2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3542AA71-2FDA-831D-3EB4-CA98B06914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76706C7D-A450-0346-8CB2-A4F5ADC769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78952886-1F3B-E82A-E1C6-B761023F86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E6CFBE24-2CCB-82F7-EEB7-DBACA08C0C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495D4FAF-0AB9-255E-BAC5-4721071CE6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7C189386-20D7-0C48-02AF-D1820ACA13C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633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1ECC32F-6BED-C2F7-A44B-805C8FB90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" y="0"/>
            <a:ext cx="6279135" cy="6858000"/>
          </a:xfrm>
          <a:prstGeom prst="rect">
            <a:avLst/>
          </a:prstGeom>
        </p:spPr>
      </p:pic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0"/>
            <a:ext cx="6409729" cy="6858000"/>
          </a:xfrm>
          <a:custGeom>
            <a:avLst/>
            <a:gdLst>
              <a:gd name="connsiteX0" fmla="*/ 2785027 w 6409729"/>
              <a:gd name="connsiteY0" fmla="*/ 35 h 6858000"/>
              <a:gd name="connsiteX1" fmla="*/ 6246193 w 6409729"/>
              <a:gd name="connsiteY1" fmla="*/ 2459663 h 6858000"/>
              <a:gd name="connsiteX2" fmla="*/ 6375391 w 6409729"/>
              <a:gd name="connsiteY2" fmla="*/ 2722402 h 6858000"/>
              <a:gd name="connsiteX3" fmla="*/ 6409729 w 6409729"/>
              <a:gd name="connsiteY3" fmla="*/ 2827931 h 6858000"/>
              <a:gd name="connsiteX4" fmla="*/ 6409729 w 6409729"/>
              <a:gd name="connsiteY4" fmla="*/ 4217523 h 6858000"/>
              <a:gd name="connsiteX5" fmla="*/ 6405847 w 6409729"/>
              <a:gd name="connsiteY5" fmla="*/ 4235542 h 6858000"/>
              <a:gd name="connsiteX6" fmla="*/ 6061377 w 6409729"/>
              <a:gd name="connsiteY6" fmla="*/ 5124664 h 6858000"/>
              <a:gd name="connsiteX7" fmla="*/ 3724455 w 6409729"/>
              <a:gd name="connsiteY7" fmla="*/ 6848303 h 6858000"/>
              <a:gd name="connsiteX8" fmla="*/ 320954 w 6409729"/>
              <a:gd name="connsiteY8" fmla="*/ 5048771 h 6858000"/>
              <a:gd name="connsiteX9" fmla="*/ 1145964 w 6409729"/>
              <a:gd name="connsiteY9" fmla="*/ 2344543 h 6858000"/>
              <a:gd name="connsiteX10" fmla="*/ 2785027 w 6409729"/>
              <a:gd name="connsiteY10" fmla="*/ 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9729" h="6858000">
                <a:moveTo>
                  <a:pt x="2785027" y="35"/>
                </a:moveTo>
                <a:cubicBezTo>
                  <a:pt x="3853133" y="9942"/>
                  <a:pt x="5839355" y="1814091"/>
                  <a:pt x="6246193" y="2459663"/>
                </a:cubicBezTo>
                <a:cubicBezTo>
                  <a:pt x="6297049" y="2540359"/>
                  <a:pt x="6340047" y="2628380"/>
                  <a:pt x="6375391" y="2722402"/>
                </a:cubicBezTo>
                <a:lnTo>
                  <a:pt x="6409729" y="2827931"/>
                </a:lnTo>
                <a:lnTo>
                  <a:pt x="6409729" y="4217523"/>
                </a:lnTo>
                <a:lnTo>
                  <a:pt x="6405847" y="4235542"/>
                </a:lnTo>
                <a:cubicBezTo>
                  <a:pt x="6332161" y="4538560"/>
                  <a:pt x="6216289" y="4841832"/>
                  <a:pt x="6061377" y="5124664"/>
                </a:cubicBezTo>
                <a:cubicBezTo>
                  <a:pt x="5564873" y="6031146"/>
                  <a:pt x="4670571" y="6727564"/>
                  <a:pt x="3724455" y="6848303"/>
                </a:cubicBezTo>
                <a:cubicBezTo>
                  <a:pt x="2779123" y="6967631"/>
                  <a:pt x="893329" y="5963721"/>
                  <a:pt x="320954" y="5048771"/>
                </a:cubicBezTo>
                <a:cubicBezTo>
                  <a:pt x="-666237" y="3697237"/>
                  <a:pt x="917814" y="3373714"/>
                  <a:pt x="1145964" y="2344543"/>
                </a:cubicBezTo>
                <a:cubicBezTo>
                  <a:pt x="1374115" y="1315371"/>
                  <a:pt x="1717372" y="-7778"/>
                  <a:pt x="2785027" y="35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288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image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left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2923" y="728663"/>
            <a:ext cx="4663752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2923" y="1808163"/>
            <a:ext cx="466375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76" name="INSTRUCTION">
            <a:extLst>
              <a:ext uri="{FF2B5EF4-FFF2-40B4-BE49-F238E27FC236}">
                <a16:creationId xmlns:a16="http://schemas.microsoft.com/office/drawing/2014/main" id="{30748B8F-21C5-8707-26B2-05932219F194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7" name="Rechthoek 315">
              <a:extLst>
                <a:ext uri="{FF2B5EF4-FFF2-40B4-BE49-F238E27FC236}">
                  <a16:creationId xmlns:a16="http://schemas.microsoft.com/office/drawing/2014/main" id="{92ECAF53-E618-A735-8AF0-1E7212EEBEB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8" name="Rechthoek 316">
              <a:extLst>
                <a:ext uri="{FF2B5EF4-FFF2-40B4-BE49-F238E27FC236}">
                  <a16:creationId xmlns:a16="http://schemas.microsoft.com/office/drawing/2014/main" id="{9707FB36-A2CE-041E-E0AF-7A182EFA8CC4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F86FE243-7D82-DA51-7418-98E8FCCC304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83CB1806-A438-9C91-3D2F-2D336C08632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1" name="Groep 320">
              <a:extLst>
                <a:ext uri="{FF2B5EF4-FFF2-40B4-BE49-F238E27FC236}">
                  <a16:creationId xmlns:a16="http://schemas.microsoft.com/office/drawing/2014/main" id="{61BBA37D-63AA-F147-9B5A-D4329E2299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5" name="Rechthoek 377">
                <a:extLst>
                  <a:ext uri="{FF2B5EF4-FFF2-40B4-BE49-F238E27FC236}">
                    <a16:creationId xmlns:a16="http://schemas.microsoft.com/office/drawing/2014/main" id="{CCA9DF02-06A9-B8D9-C050-742897CC0A8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Ovaal 378">
                <a:extLst>
                  <a:ext uri="{FF2B5EF4-FFF2-40B4-BE49-F238E27FC236}">
                    <a16:creationId xmlns:a16="http://schemas.microsoft.com/office/drawing/2014/main" id="{599DE53E-23E1-F3A3-9A0E-DAF24E9E65F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Vrije vorm: vorm 379">
                <a:extLst>
                  <a:ext uri="{FF2B5EF4-FFF2-40B4-BE49-F238E27FC236}">
                    <a16:creationId xmlns:a16="http://schemas.microsoft.com/office/drawing/2014/main" id="{9EBDD17E-8D1E-98CD-B418-6966162835B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Rechthoek: afgeronde hoeken 380">
                <a:extLst>
                  <a:ext uri="{FF2B5EF4-FFF2-40B4-BE49-F238E27FC236}">
                    <a16:creationId xmlns:a16="http://schemas.microsoft.com/office/drawing/2014/main" id="{E03A98F3-C8F4-7710-7CAE-91B9B4922F3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9" name="Rechte verbindingslijn 381">
                <a:extLst>
                  <a:ext uri="{FF2B5EF4-FFF2-40B4-BE49-F238E27FC236}">
                    <a16:creationId xmlns:a16="http://schemas.microsoft.com/office/drawing/2014/main" id="{FF81E62E-34FF-66E5-E2AF-232C46149D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Rechte verbindingslijn 382">
                <a:extLst>
                  <a:ext uri="{FF2B5EF4-FFF2-40B4-BE49-F238E27FC236}">
                    <a16:creationId xmlns:a16="http://schemas.microsoft.com/office/drawing/2014/main" id="{0A3312BF-B6EC-F584-B8DE-DEF9AEF46EAB}"/>
                  </a:ext>
                </a:extLst>
              </p:cNvPr>
              <p:cNvCxnSpPr>
                <a:cxnSpLocks/>
                <a:stCxn id="13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2" name="Ovaal 321">
              <a:extLst>
                <a:ext uri="{FF2B5EF4-FFF2-40B4-BE49-F238E27FC236}">
                  <a16:creationId xmlns:a16="http://schemas.microsoft.com/office/drawing/2014/main" id="{FE0E37AA-D34E-2FE1-1990-1B6BF985ED7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3" name="Rechthoek 322">
              <a:extLst>
                <a:ext uri="{FF2B5EF4-FFF2-40B4-BE49-F238E27FC236}">
                  <a16:creationId xmlns:a16="http://schemas.microsoft.com/office/drawing/2014/main" id="{7B0F8EAC-F2CF-30C2-47BD-1EAE53F5F5C3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4" name="Groep 323">
              <a:extLst>
                <a:ext uri="{FF2B5EF4-FFF2-40B4-BE49-F238E27FC236}">
                  <a16:creationId xmlns:a16="http://schemas.microsoft.com/office/drawing/2014/main" id="{21B57E6D-70BD-CDBE-90D6-AF222C4654B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2" name="Rechthoek 374">
                <a:extLst>
                  <a:ext uri="{FF2B5EF4-FFF2-40B4-BE49-F238E27FC236}">
                    <a16:creationId xmlns:a16="http://schemas.microsoft.com/office/drawing/2014/main" id="{5159E9AA-E9CF-6F61-AC3C-0A895601CF0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3" name="Rechte verbindingslijn 375">
                <a:extLst>
                  <a:ext uri="{FF2B5EF4-FFF2-40B4-BE49-F238E27FC236}">
                    <a16:creationId xmlns:a16="http://schemas.microsoft.com/office/drawing/2014/main" id="{A13BADC4-E6BC-B754-6A71-CB7F83FC2EC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4" name="Gelijkbenige driehoek 376">
                <a:extLst>
                  <a:ext uri="{FF2B5EF4-FFF2-40B4-BE49-F238E27FC236}">
                    <a16:creationId xmlns:a16="http://schemas.microsoft.com/office/drawing/2014/main" id="{4BD16015-7B4D-32B2-803F-2984C0E9EFE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5" name="Ovaal 324">
              <a:extLst>
                <a:ext uri="{FF2B5EF4-FFF2-40B4-BE49-F238E27FC236}">
                  <a16:creationId xmlns:a16="http://schemas.microsoft.com/office/drawing/2014/main" id="{D9A98AB7-A508-1B69-AB43-3FE2BEC0A94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6" name="Rechthoek 325">
              <a:extLst>
                <a:ext uri="{FF2B5EF4-FFF2-40B4-BE49-F238E27FC236}">
                  <a16:creationId xmlns:a16="http://schemas.microsoft.com/office/drawing/2014/main" id="{C8FF91D0-F096-9F79-2966-401D8975E49D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0FE67DB0-3F5E-C0FD-C305-D97F44EE0CE2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0" name="Ovaal 372">
                <a:extLst>
                  <a:ext uri="{FF2B5EF4-FFF2-40B4-BE49-F238E27FC236}">
                    <a16:creationId xmlns:a16="http://schemas.microsoft.com/office/drawing/2014/main" id="{4C7E7491-8211-7028-3945-EF43525DCAB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Graphic 163" descr="Informatie">
                <a:extLst>
                  <a:ext uri="{FF2B5EF4-FFF2-40B4-BE49-F238E27FC236}">
                    <a16:creationId xmlns:a16="http://schemas.microsoft.com/office/drawing/2014/main" id="{DADDCDEF-07EA-CCB8-489B-3B9A1CC6E9E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8" name="Ovaal 327">
              <a:extLst>
                <a:ext uri="{FF2B5EF4-FFF2-40B4-BE49-F238E27FC236}">
                  <a16:creationId xmlns:a16="http://schemas.microsoft.com/office/drawing/2014/main" id="{43B75A89-D87A-D3D8-7F9E-4D0119561FC1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330">
              <a:extLst>
                <a:ext uri="{FF2B5EF4-FFF2-40B4-BE49-F238E27FC236}">
                  <a16:creationId xmlns:a16="http://schemas.microsoft.com/office/drawing/2014/main" id="{5EC7C48A-07D9-DD5E-7534-7B7B04C72E74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0" name="Groep 331">
              <a:extLst>
                <a:ext uri="{FF2B5EF4-FFF2-40B4-BE49-F238E27FC236}">
                  <a16:creationId xmlns:a16="http://schemas.microsoft.com/office/drawing/2014/main" id="{4A9FF13A-3B50-7332-6D99-0B671C1E416D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4" name="Groep 356">
                <a:extLst>
                  <a:ext uri="{FF2B5EF4-FFF2-40B4-BE49-F238E27FC236}">
                    <a16:creationId xmlns:a16="http://schemas.microsoft.com/office/drawing/2014/main" id="{E6AD7510-CDE8-7866-8EED-4F82ECA88B4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7" name="Groep 359">
                  <a:extLst>
                    <a:ext uri="{FF2B5EF4-FFF2-40B4-BE49-F238E27FC236}">
                      <a16:creationId xmlns:a16="http://schemas.microsoft.com/office/drawing/2014/main" id="{AEF64816-64F7-BD6D-1513-222771EB2BE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4" name="Groep 366">
                    <a:extLst>
                      <a:ext uri="{FF2B5EF4-FFF2-40B4-BE49-F238E27FC236}">
                        <a16:creationId xmlns:a16="http://schemas.microsoft.com/office/drawing/2014/main" id="{F7B45CDF-F0D1-04DD-BC7A-A5D8A1A1D6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7" name="Rechthoek 369">
                      <a:extLst>
                        <a:ext uri="{FF2B5EF4-FFF2-40B4-BE49-F238E27FC236}">
                          <a16:creationId xmlns:a16="http://schemas.microsoft.com/office/drawing/2014/main" id="{EBC2CF2D-0112-5009-0108-12101F8EF85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8" name="Rechthoek 370">
                      <a:extLst>
                        <a:ext uri="{FF2B5EF4-FFF2-40B4-BE49-F238E27FC236}">
                          <a16:creationId xmlns:a16="http://schemas.microsoft.com/office/drawing/2014/main" id="{7D154458-09DF-3046-BA91-D178A43E69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Ovaal 371">
                      <a:extLst>
                        <a:ext uri="{FF2B5EF4-FFF2-40B4-BE49-F238E27FC236}">
                          <a16:creationId xmlns:a16="http://schemas.microsoft.com/office/drawing/2014/main" id="{69E40985-2578-F3B1-CE89-BDF9C5DC45F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5" name="Afbeelding 367">
                    <a:extLst>
                      <a:ext uri="{FF2B5EF4-FFF2-40B4-BE49-F238E27FC236}">
                        <a16:creationId xmlns:a16="http://schemas.microsoft.com/office/drawing/2014/main" id="{0D027D7E-4D8B-A76D-FE6A-8BF991E4EE7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6" name="Afbeelding 368">
                    <a:extLst>
                      <a:ext uri="{FF2B5EF4-FFF2-40B4-BE49-F238E27FC236}">
                        <a16:creationId xmlns:a16="http://schemas.microsoft.com/office/drawing/2014/main" id="{C174D4C2-A873-78B2-1C5B-1AED9E8C12F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8" name="Groep 360">
                  <a:extLst>
                    <a:ext uri="{FF2B5EF4-FFF2-40B4-BE49-F238E27FC236}">
                      <a16:creationId xmlns:a16="http://schemas.microsoft.com/office/drawing/2014/main" id="{CFE72F1E-B56C-FD8A-5FC3-61F8D681619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2" name="Rechthoek 364">
                    <a:extLst>
                      <a:ext uri="{FF2B5EF4-FFF2-40B4-BE49-F238E27FC236}">
                        <a16:creationId xmlns:a16="http://schemas.microsoft.com/office/drawing/2014/main" id="{3B608D9C-D26A-4E50-9986-1F807DFDD7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365">
                    <a:extLst>
                      <a:ext uri="{FF2B5EF4-FFF2-40B4-BE49-F238E27FC236}">
                        <a16:creationId xmlns:a16="http://schemas.microsoft.com/office/drawing/2014/main" id="{20C34E77-8BF1-47BA-90D5-15B996636F7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9" name="Groep 361">
                  <a:extLst>
                    <a:ext uri="{FF2B5EF4-FFF2-40B4-BE49-F238E27FC236}">
                      <a16:creationId xmlns:a16="http://schemas.microsoft.com/office/drawing/2014/main" id="{4A088911-1AD8-CC6F-D0D1-D9BC454A61A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362">
                    <a:extLst>
                      <a:ext uri="{FF2B5EF4-FFF2-40B4-BE49-F238E27FC236}">
                        <a16:creationId xmlns:a16="http://schemas.microsoft.com/office/drawing/2014/main" id="{90E2920B-8BA0-346E-F29D-1DDCEF067D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363">
                    <a:extLst>
                      <a:ext uri="{FF2B5EF4-FFF2-40B4-BE49-F238E27FC236}">
                        <a16:creationId xmlns:a16="http://schemas.microsoft.com/office/drawing/2014/main" id="{596C5FE9-C088-6F55-8D51-30CA5E79026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5" name="Rechthoek 357">
                <a:extLst>
                  <a:ext uri="{FF2B5EF4-FFF2-40B4-BE49-F238E27FC236}">
                    <a16:creationId xmlns:a16="http://schemas.microsoft.com/office/drawing/2014/main" id="{FFA4E9B8-6227-E41E-D9E6-6BF775B4D49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6" name="Gelijkbenige driehoek 358">
                <a:extLst>
                  <a:ext uri="{FF2B5EF4-FFF2-40B4-BE49-F238E27FC236}">
                    <a16:creationId xmlns:a16="http://schemas.microsoft.com/office/drawing/2014/main" id="{CB523873-9DD9-8564-C8ED-B31F7265110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Rechthoek 332">
              <a:extLst>
                <a:ext uri="{FF2B5EF4-FFF2-40B4-BE49-F238E27FC236}">
                  <a16:creationId xmlns:a16="http://schemas.microsoft.com/office/drawing/2014/main" id="{E20FDDC8-92C3-7059-3BF2-3EB0C34BC6CB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333">
              <a:extLst>
                <a:ext uri="{FF2B5EF4-FFF2-40B4-BE49-F238E27FC236}">
                  <a16:creationId xmlns:a16="http://schemas.microsoft.com/office/drawing/2014/main" id="{79E8956A-7168-EC61-A19C-93A2A04EEA89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3" name="Rechthoek 335">
                <a:extLst>
                  <a:ext uri="{FF2B5EF4-FFF2-40B4-BE49-F238E27FC236}">
                    <a16:creationId xmlns:a16="http://schemas.microsoft.com/office/drawing/2014/main" id="{3C911353-073C-5CB4-391B-B1AB659C195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Rechthoek 336">
                <a:extLst>
                  <a:ext uri="{FF2B5EF4-FFF2-40B4-BE49-F238E27FC236}">
                    <a16:creationId xmlns:a16="http://schemas.microsoft.com/office/drawing/2014/main" id="{FD2708C2-5304-FD76-8C68-49E129DAF7DB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5" name="Groep 337">
                <a:extLst>
                  <a:ext uri="{FF2B5EF4-FFF2-40B4-BE49-F238E27FC236}">
                    <a16:creationId xmlns:a16="http://schemas.microsoft.com/office/drawing/2014/main" id="{FE8132D5-0714-AD79-A7FC-25D54B5FE6E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8" name="Rechthoek: afgeronde hoeken 350">
                  <a:extLst>
                    <a:ext uri="{FF2B5EF4-FFF2-40B4-BE49-F238E27FC236}">
                      <a16:creationId xmlns:a16="http://schemas.microsoft.com/office/drawing/2014/main" id="{FD248B74-B902-3345-D4DC-7B9077589E5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351">
                  <a:extLst>
                    <a:ext uri="{FF2B5EF4-FFF2-40B4-BE49-F238E27FC236}">
                      <a16:creationId xmlns:a16="http://schemas.microsoft.com/office/drawing/2014/main" id="{6E62767C-F071-E184-507D-A063F6DB908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2">
                  <a:extLst>
                    <a:ext uri="{FF2B5EF4-FFF2-40B4-BE49-F238E27FC236}">
                      <a16:creationId xmlns:a16="http://schemas.microsoft.com/office/drawing/2014/main" id="{FD748055-2674-78A4-0270-DB6FD12A4E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3">
                  <a:extLst>
                    <a:ext uri="{FF2B5EF4-FFF2-40B4-BE49-F238E27FC236}">
                      <a16:creationId xmlns:a16="http://schemas.microsoft.com/office/drawing/2014/main" id="{82FDC9CB-6CB6-3A7B-2967-8B714A8001E8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4">
                  <a:extLst>
                    <a:ext uri="{FF2B5EF4-FFF2-40B4-BE49-F238E27FC236}">
                      <a16:creationId xmlns:a16="http://schemas.microsoft.com/office/drawing/2014/main" id="{AAFD818B-8EB6-82D4-3976-25EC7A77CD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5">
                  <a:extLst>
                    <a:ext uri="{FF2B5EF4-FFF2-40B4-BE49-F238E27FC236}">
                      <a16:creationId xmlns:a16="http://schemas.microsoft.com/office/drawing/2014/main" id="{C9CB27D1-1B4A-82FF-05EA-80BA3A6D3B4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6" name="Groep 338">
                <a:extLst>
                  <a:ext uri="{FF2B5EF4-FFF2-40B4-BE49-F238E27FC236}">
                    <a16:creationId xmlns:a16="http://schemas.microsoft.com/office/drawing/2014/main" id="{F4D9B940-B7A5-4397-3D32-A89FB320A74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0" name="Groep 342">
                  <a:extLst>
                    <a:ext uri="{FF2B5EF4-FFF2-40B4-BE49-F238E27FC236}">
                      <a16:creationId xmlns:a16="http://schemas.microsoft.com/office/drawing/2014/main" id="{0F26FB0F-5C20-2F47-D85F-3F183759FCFA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2" name="Rechthoek: afgeronde hoeken 344">
                    <a:extLst>
                      <a:ext uri="{FF2B5EF4-FFF2-40B4-BE49-F238E27FC236}">
                        <a16:creationId xmlns:a16="http://schemas.microsoft.com/office/drawing/2014/main" id="{6E2DB55B-2FFB-2941-93C0-E5C35600FF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345">
                    <a:extLst>
                      <a:ext uri="{FF2B5EF4-FFF2-40B4-BE49-F238E27FC236}">
                        <a16:creationId xmlns:a16="http://schemas.microsoft.com/office/drawing/2014/main" id="{F94E20FF-04EB-5EFC-1DCA-A97F5DA4F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6">
                    <a:extLst>
                      <a:ext uri="{FF2B5EF4-FFF2-40B4-BE49-F238E27FC236}">
                        <a16:creationId xmlns:a16="http://schemas.microsoft.com/office/drawing/2014/main" id="{25C6B7C2-19A0-8AE5-46A5-FED0B1B78E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7">
                    <a:extLst>
                      <a:ext uri="{FF2B5EF4-FFF2-40B4-BE49-F238E27FC236}">
                        <a16:creationId xmlns:a16="http://schemas.microsoft.com/office/drawing/2014/main" id="{030AC5A7-A757-64B4-7D4A-80BD63EDBA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8">
                    <a:extLst>
                      <a:ext uri="{FF2B5EF4-FFF2-40B4-BE49-F238E27FC236}">
                        <a16:creationId xmlns:a16="http://schemas.microsoft.com/office/drawing/2014/main" id="{C0A649B8-228B-5DBC-9797-52537A8BCC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9">
                    <a:extLst>
                      <a:ext uri="{FF2B5EF4-FFF2-40B4-BE49-F238E27FC236}">
                        <a16:creationId xmlns:a16="http://schemas.microsoft.com/office/drawing/2014/main" id="{5F4AD35A-AABD-3895-F465-E7C635EF61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1" name="Boog 343">
                  <a:extLst>
                    <a:ext uri="{FF2B5EF4-FFF2-40B4-BE49-F238E27FC236}">
                      <a16:creationId xmlns:a16="http://schemas.microsoft.com/office/drawing/2014/main" id="{FBEE0F53-712A-89B0-DA6F-9E209566C20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7" name="Tekstvak 339">
                <a:extLst>
                  <a:ext uri="{FF2B5EF4-FFF2-40B4-BE49-F238E27FC236}">
                    <a16:creationId xmlns:a16="http://schemas.microsoft.com/office/drawing/2014/main" id="{D48A2D62-904F-7CF5-1101-A8494B454AA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8" name="Tekstvak 340">
                <a:extLst>
                  <a:ext uri="{FF2B5EF4-FFF2-40B4-BE49-F238E27FC236}">
                    <a16:creationId xmlns:a16="http://schemas.microsoft.com/office/drawing/2014/main" id="{ECA23695-A8AD-CD5D-37DE-7CC373B32E14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99" name="Vrije vorm: vorm 341">
                <a:extLst>
                  <a:ext uri="{FF2B5EF4-FFF2-40B4-BE49-F238E27FC236}">
                    <a16:creationId xmlns:a16="http://schemas.microsoft.com/office/drawing/2014/main" id="{8772B3E5-BC0C-0E6A-2ED8-FE872BA98FA0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D180C5F4-F797-4955-8245-0A2A5F39CB5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9" name="Rechthoek 329">
              <a:extLst>
                <a:ext uri="{FF2B5EF4-FFF2-40B4-BE49-F238E27FC236}">
                  <a16:creationId xmlns:a16="http://schemas.microsoft.com/office/drawing/2014/main" id="{A6FFA364-6038-3279-02D5-F1AFACD591F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" name="Ovaal 317">
              <a:extLst>
                <a:ext uri="{FF2B5EF4-FFF2-40B4-BE49-F238E27FC236}">
                  <a16:creationId xmlns:a16="http://schemas.microsoft.com/office/drawing/2014/main" id="{A7DE64BF-3943-2020-EF1A-13C42BC65F0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1" name="Rechthoek 319">
              <a:extLst>
                <a:ext uri="{FF2B5EF4-FFF2-40B4-BE49-F238E27FC236}">
                  <a16:creationId xmlns:a16="http://schemas.microsoft.com/office/drawing/2014/main" id="{7DA76755-44AF-480F-F3BC-55C36EED7DF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2" name="Ovaal 320">
              <a:extLst>
                <a:ext uri="{FF2B5EF4-FFF2-40B4-BE49-F238E27FC236}">
                  <a16:creationId xmlns:a16="http://schemas.microsoft.com/office/drawing/2014/main" id="{618E9556-8069-0A56-B20E-9274A8F6591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3" name="Rechthoek 328">
              <a:extLst>
                <a:ext uri="{FF2B5EF4-FFF2-40B4-BE49-F238E27FC236}">
                  <a16:creationId xmlns:a16="http://schemas.microsoft.com/office/drawing/2014/main" id="{33F3423E-0A3E-3165-A738-3EF8A961FE4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4" name="Rechthoek 180">
              <a:extLst>
                <a:ext uri="{FF2B5EF4-FFF2-40B4-BE49-F238E27FC236}">
                  <a16:creationId xmlns:a16="http://schemas.microsoft.com/office/drawing/2014/main" id="{B05E597F-BDC4-2DB8-4FCB-6894A972213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5" name="Ovaal 182">
              <a:extLst>
                <a:ext uri="{FF2B5EF4-FFF2-40B4-BE49-F238E27FC236}">
                  <a16:creationId xmlns:a16="http://schemas.microsoft.com/office/drawing/2014/main" id="{0D05549C-43F3-B4BF-0023-7E4E01BEB3F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6" name="Rechthoek 183">
              <a:extLst>
                <a:ext uri="{FF2B5EF4-FFF2-40B4-BE49-F238E27FC236}">
                  <a16:creationId xmlns:a16="http://schemas.microsoft.com/office/drawing/2014/main" id="{78D696F9-EE93-E667-9946-027EF5DC1D1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6A602098-007A-E7DB-CE4F-56A89C5ED1A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3DA9DD9A-E735-AD1D-F83E-B80E5B73BF2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1C14E454-ABC5-DAAB-E131-148D0580482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5E05CB7A-A8F4-A05F-3418-03418986BD1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5B5264F4-B240-8B25-EFAA-7DDC418CEA2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5E8B6EFF-AE3E-A847-9CE2-7C52F4788B3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F6E85710-531E-2A7E-EBC9-82BBCB39468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A2536BA4-BCE8-D702-B297-EFB678BE760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0E52B836-CDDA-8A97-5458-06549DE9BB3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9A6EB23D-EF6B-D955-00D1-92A5167C6B64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EFA253EA-DE89-2CA9-B857-007C7693F96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D50D4308-7539-B783-A34A-5C153678097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9313BCC1-9464-BFEE-0FD0-7FD99300DD0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B131C846-1A04-0B0F-9EDD-B2F7BE170F5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05DA977A-F239-94C4-6121-8368BE24E12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A9C98139-3000-7634-FFDF-F018955AAD0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7AF0A0F9-58FE-F722-B268-E8C0314DE9A6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1D1FA254-95B9-0E0F-C4CB-BB5E60953D3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FCF896BF-083C-7BAD-F220-D8043DD9202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69B9D281-4DAA-D97E-1426-00E64189939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C28E3C1A-049B-865A-BBB9-F5E59CD5897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015347E3-0EB0-1473-B5F2-8E7A5BD261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391599D3-CC5C-0AB1-5F29-3D9938C52D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4D9B2852-D30B-1949-3D4D-F61C113B41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4DCE5F34-6921-CBD9-F14F-EE1341D66E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839802E8-CED8-9CD6-3169-6D9AEBD2AE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A382648D-E762-7B9A-8EF2-B892F76F1A6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D0499F76-8498-E224-E1E6-B5BD9E02B41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97800769-99A1-C9C1-511A-6DA10C883A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16C29891-09D9-CC6B-2CB4-CA67FD6D24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B3CAD471-B6C2-63BC-8EF0-458F9852BF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E2D20CCD-89EA-6555-C1C6-5FDCD4DCA4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024F2DFD-E86A-C96F-6B61-05FF91BDAF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6699EB53-527D-C039-303C-F0F9B03C8C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AF1AA68F-0E63-8EEA-1D22-F5A80FAFEB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0D4E3101-72B4-BDE7-C442-01666F93456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8A9BE13C-3169-046C-6CB6-4E4970B439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0A8B1550-BDCE-5CE9-DFDD-944040E12CB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F9023C93-2690-6B13-E089-B0FD932F0AC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05A32EBD-8230-E4E9-D7FC-1A4FBE018B1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2F9EDA74-C14F-8F7F-078B-99FEC6DB378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08DB6FD8-BCBC-FF16-1356-448F4022AA9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B4968553-895D-DFB8-6394-5CF7880AA4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06AFA1FE-BA58-AB99-F56B-1C2C5AFDCB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04174496-25E2-601E-7836-155A847029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3035CA96-4879-0B4A-3687-E6CF09A8DC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8A3EEFEA-946A-494E-10F3-8CB75C1267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32D5DF49-330E-D216-5BA8-950E7196BC6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F9A6D47C-2F7C-478D-1F7A-7F8A5D67D93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595FCB70-5491-A8C7-C5FB-571648FCD5A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8A75A7AE-02A2-C89E-B531-FCAE6522D5C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FF684AC2-BA08-B39F-7C99-6709A25BCD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5D901468-045A-9CCF-8FA9-87B2AEDFF2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59B78F7E-F564-ED88-0E96-7AFCDAF744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AF7B5183-A0C4-0441-5992-703A59451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DFB46D53-AE83-B7D4-50E8-0A575BF3B1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AB197160-8F34-3309-EB93-CEE55ABF217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542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#1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18">
            <a:extLst>
              <a:ext uri="{FF2B5EF4-FFF2-40B4-BE49-F238E27FC236}">
                <a16:creationId xmlns:a16="http://schemas.microsoft.com/office/drawing/2014/main" id="{46A720B2-8497-503E-3165-DA1350188E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0300" y="0"/>
            <a:ext cx="9931400" cy="685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8" b="78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Quote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2274" y="1905719"/>
            <a:ext cx="8107455" cy="3046564"/>
          </a:xfrm>
        </p:spPr>
        <p:txBody>
          <a:bodyPr/>
          <a:lstStyle>
            <a:lvl1pPr algn="ctr">
              <a:defRPr sz="4400" b="1" i="0"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12792706-08E7-95F6-FBA3-A875CF98AF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1524" y="851189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 i="0">
                <a:solidFill>
                  <a:srgbClr val="6C1D5F"/>
                </a:solidFill>
                <a:latin typeface="Proxima Nova Rg" panose="02000506030000020004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36D4C89C-7E63-B4C0-AEEB-EF4D3C7574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328" y="4952283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>
                <a:solidFill>
                  <a:srgbClr val="6C1D5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  <p:grpSp>
        <p:nvGrpSpPr>
          <p:cNvPr id="16" name="INSTRUCTION">
            <a:extLst>
              <a:ext uri="{FF2B5EF4-FFF2-40B4-BE49-F238E27FC236}">
                <a16:creationId xmlns:a16="http://schemas.microsoft.com/office/drawing/2014/main" id="{4E0634A5-8202-1531-94D7-73EE6ACF0E06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7" name="Rechthoek 315">
              <a:extLst>
                <a:ext uri="{FF2B5EF4-FFF2-40B4-BE49-F238E27FC236}">
                  <a16:creationId xmlns:a16="http://schemas.microsoft.com/office/drawing/2014/main" id="{674A0D5C-3B84-730A-FA2D-E8E4AF61CBB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Rechthoek 316">
              <a:extLst>
                <a:ext uri="{FF2B5EF4-FFF2-40B4-BE49-F238E27FC236}">
                  <a16:creationId xmlns:a16="http://schemas.microsoft.com/office/drawing/2014/main" id="{89CF9B3C-6095-2CBD-357D-6351CAE54D9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" name="Ovaal 318">
              <a:extLst>
                <a:ext uri="{FF2B5EF4-FFF2-40B4-BE49-F238E27FC236}">
                  <a16:creationId xmlns:a16="http://schemas.microsoft.com/office/drawing/2014/main" id="{8225589F-6BCB-B518-103E-099EAB825EF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319">
              <a:extLst>
                <a:ext uri="{FF2B5EF4-FFF2-40B4-BE49-F238E27FC236}">
                  <a16:creationId xmlns:a16="http://schemas.microsoft.com/office/drawing/2014/main" id="{6189E63F-81C5-8B01-86DF-ACF01239342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320">
              <a:extLst>
                <a:ext uri="{FF2B5EF4-FFF2-40B4-BE49-F238E27FC236}">
                  <a16:creationId xmlns:a16="http://schemas.microsoft.com/office/drawing/2014/main" id="{134908A2-8FE0-8975-E27F-2A3D3D3BA5E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5" name="Rechthoek 377">
                <a:extLst>
                  <a:ext uri="{FF2B5EF4-FFF2-40B4-BE49-F238E27FC236}">
                    <a16:creationId xmlns:a16="http://schemas.microsoft.com/office/drawing/2014/main" id="{B3E48E77-3FE7-219C-C0F7-B0AE6C9908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Ovaal 378">
                <a:extLst>
                  <a:ext uri="{FF2B5EF4-FFF2-40B4-BE49-F238E27FC236}">
                    <a16:creationId xmlns:a16="http://schemas.microsoft.com/office/drawing/2014/main" id="{9CD2449D-DC83-440E-3D64-376A3BEAFE9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Vrije vorm: vorm 379">
                <a:extLst>
                  <a:ext uri="{FF2B5EF4-FFF2-40B4-BE49-F238E27FC236}">
                    <a16:creationId xmlns:a16="http://schemas.microsoft.com/office/drawing/2014/main" id="{12630BCC-920D-C5E5-960E-A21930DC8B9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Rechthoek: afgeronde hoeken 380">
                <a:extLst>
                  <a:ext uri="{FF2B5EF4-FFF2-40B4-BE49-F238E27FC236}">
                    <a16:creationId xmlns:a16="http://schemas.microsoft.com/office/drawing/2014/main" id="{E11791E8-CF99-1759-4311-60FACC83F91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9" name="Rechte verbindingslijn 381">
                <a:extLst>
                  <a:ext uri="{FF2B5EF4-FFF2-40B4-BE49-F238E27FC236}">
                    <a16:creationId xmlns:a16="http://schemas.microsoft.com/office/drawing/2014/main" id="{69401F79-383C-55A4-A6F3-6AB5F520FC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Rechte verbindingslijn 382">
                <a:extLst>
                  <a:ext uri="{FF2B5EF4-FFF2-40B4-BE49-F238E27FC236}">
                    <a16:creationId xmlns:a16="http://schemas.microsoft.com/office/drawing/2014/main" id="{279DC54E-5C46-71C5-759D-780B241DAF76}"/>
                  </a:ext>
                </a:extLst>
              </p:cNvPr>
              <p:cNvCxnSpPr>
                <a:cxnSpLocks/>
                <a:stCxn id="7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" name="Ovaal 321">
              <a:extLst>
                <a:ext uri="{FF2B5EF4-FFF2-40B4-BE49-F238E27FC236}">
                  <a16:creationId xmlns:a16="http://schemas.microsoft.com/office/drawing/2014/main" id="{1C87DC5F-B488-5A73-C4B4-25F88515D88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322">
              <a:extLst>
                <a:ext uri="{FF2B5EF4-FFF2-40B4-BE49-F238E27FC236}">
                  <a16:creationId xmlns:a16="http://schemas.microsoft.com/office/drawing/2014/main" id="{115299E2-3BF0-57DE-258E-845E3D464F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Groep 323">
              <a:extLst>
                <a:ext uri="{FF2B5EF4-FFF2-40B4-BE49-F238E27FC236}">
                  <a16:creationId xmlns:a16="http://schemas.microsoft.com/office/drawing/2014/main" id="{96F6EF40-3326-4DA1-4364-3B761624042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2" name="Rechthoek 374">
                <a:extLst>
                  <a:ext uri="{FF2B5EF4-FFF2-40B4-BE49-F238E27FC236}">
                    <a16:creationId xmlns:a16="http://schemas.microsoft.com/office/drawing/2014/main" id="{6BBFCA85-B552-8F27-AFC6-B504582C415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3" name="Rechte verbindingslijn 375">
                <a:extLst>
                  <a:ext uri="{FF2B5EF4-FFF2-40B4-BE49-F238E27FC236}">
                    <a16:creationId xmlns:a16="http://schemas.microsoft.com/office/drawing/2014/main" id="{AE73F7BC-4EA8-7100-3053-2086ADF8751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4" name="Gelijkbenige driehoek 376">
                <a:extLst>
                  <a:ext uri="{FF2B5EF4-FFF2-40B4-BE49-F238E27FC236}">
                    <a16:creationId xmlns:a16="http://schemas.microsoft.com/office/drawing/2014/main" id="{6A379D70-9AEC-AD0E-DCFD-20848F739B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324">
              <a:extLst>
                <a:ext uri="{FF2B5EF4-FFF2-40B4-BE49-F238E27FC236}">
                  <a16:creationId xmlns:a16="http://schemas.microsoft.com/office/drawing/2014/main" id="{67D41244-6301-6788-5F58-FAD47D42C2E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325">
              <a:extLst>
                <a:ext uri="{FF2B5EF4-FFF2-40B4-BE49-F238E27FC236}">
                  <a16:creationId xmlns:a16="http://schemas.microsoft.com/office/drawing/2014/main" id="{13F6540B-BDFD-E1DF-6863-EB2D3CD5A11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0E49AD2C-6E8A-5756-A138-F7ABF9CD181B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0" name="Ovaal 372">
                <a:extLst>
                  <a:ext uri="{FF2B5EF4-FFF2-40B4-BE49-F238E27FC236}">
                    <a16:creationId xmlns:a16="http://schemas.microsoft.com/office/drawing/2014/main" id="{2F9B5263-9CDF-B936-9AC5-481646825AD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3C77E197-6F21-5594-7282-F7EE3CC456C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al 327">
              <a:extLst>
                <a:ext uri="{FF2B5EF4-FFF2-40B4-BE49-F238E27FC236}">
                  <a16:creationId xmlns:a16="http://schemas.microsoft.com/office/drawing/2014/main" id="{940CEC60-BA91-301A-1658-F60676925DA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Rechthoek 330">
              <a:extLst>
                <a:ext uri="{FF2B5EF4-FFF2-40B4-BE49-F238E27FC236}">
                  <a16:creationId xmlns:a16="http://schemas.microsoft.com/office/drawing/2014/main" id="{0F2FE60D-8EC2-E0B6-651A-0CF57CE3B35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0" name="Groep 331">
              <a:extLst>
                <a:ext uri="{FF2B5EF4-FFF2-40B4-BE49-F238E27FC236}">
                  <a16:creationId xmlns:a16="http://schemas.microsoft.com/office/drawing/2014/main" id="{2FF18503-D2D3-1FC1-EB03-8EB7B45BF27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356">
                <a:extLst>
                  <a:ext uri="{FF2B5EF4-FFF2-40B4-BE49-F238E27FC236}">
                    <a16:creationId xmlns:a16="http://schemas.microsoft.com/office/drawing/2014/main" id="{9E6953C4-7E68-866A-F5D0-CA651665A118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359">
                  <a:extLst>
                    <a:ext uri="{FF2B5EF4-FFF2-40B4-BE49-F238E27FC236}">
                      <a16:creationId xmlns:a16="http://schemas.microsoft.com/office/drawing/2014/main" id="{766098ED-D193-86A0-E6BA-811A4434013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366">
                    <a:extLst>
                      <a:ext uri="{FF2B5EF4-FFF2-40B4-BE49-F238E27FC236}">
                        <a16:creationId xmlns:a16="http://schemas.microsoft.com/office/drawing/2014/main" id="{90400A1D-F471-1184-174A-AC5B839437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369">
                      <a:extLst>
                        <a:ext uri="{FF2B5EF4-FFF2-40B4-BE49-F238E27FC236}">
                          <a16:creationId xmlns:a16="http://schemas.microsoft.com/office/drawing/2014/main" id="{747855F7-3F24-6F36-CEA2-627E30AD9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370">
                      <a:extLst>
                        <a:ext uri="{FF2B5EF4-FFF2-40B4-BE49-F238E27FC236}">
                          <a16:creationId xmlns:a16="http://schemas.microsoft.com/office/drawing/2014/main" id="{AA8E38A3-25B1-0294-8BBF-F5A70A21DE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371">
                      <a:extLst>
                        <a:ext uri="{FF2B5EF4-FFF2-40B4-BE49-F238E27FC236}">
                          <a16:creationId xmlns:a16="http://schemas.microsoft.com/office/drawing/2014/main" id="{059BE565-2392-EB21-B803-4CA8E67260E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367">
                    <a:extLst>
                      <a:ext uri="{FF2B5EF4-FFF2-40B4-BE49-F238E27FC236}">
                        <a16:creationId xmlns:a16="http://schemas.microsoft.com/office/drawing/2014/main" id="{57F3F146-AB40-FBDE-60B1-86CE4F9547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368">
                    <a:extLst>
                      <a:ext uri="{FF2B5EF4-FFF2-40B4-BE49-F238E27FC236}">
                        <a16:creationId xmlns:a16="http://schemas.microsoft.com/office/drawing/2014/main" id="{F0C7F71D-F78C-9CE7-CBF9-60A8F8A5AD8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360">
                  <a:extLst>
                    <a:ext uri="{FF2B5EF4-FFF2-40B4-BE49-F238E27FC236}">
                      <a16:creationId xmlns:a16="http://schemas.microsoft.com/office/drawing/2014/main" id="{1A8716ED-51BB-4DCB-FE52-351B4B89CBF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364">
                    <a:extLst>
                      <a:ext uri="{FF2B5EF4-FFF2-40B4-BE49-F238E27FC236}">
                        <a16:creationId xmlns:a16="http://schemas.microsoft.com/office/drawing/2014/main" id="{50DFEC92-EEAB-8408-416E-15D2F088A2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365">
                    <a:extLst>
                      <a:ext uri="{FF2B5EF4-FFF2-40B4-BE49-F238E27FC236}">
                        <a16:creationId xmlns:a16="http://schemas.microsoft.com/office/drawing/2014/main" id="{CA27E591-E190-2A94-8C9B-0F8B0296D2F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361">
                  <a:extLst>
                    <a:ext uri="{FF2B5EF4-FFF2-40B4-BE49-F238E27FC236}">
                      <a16:creationId xmlns:a16="http://schemas.microsoft.com/office/drawing/2014/main" id="{CA28D782-99B5-E4B7-A4FC-8DEFF65D1F5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362">
                    <a:extLst>
                      <a:ext uri="{FF2B5EF4-FFF2-40B4-BE49-F238E27FC236}">
                        <a16:creationId xmlns:a16="http://schemas.microsoft.com/office/drawing/2014/main" id="{39EBF61F-FB22-AD6A-C5CC-80E94C6E19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363">
                    <a:extLst>
                      <a:ext uri="{FF2B5EF4-FFF2-40B4-BE49-F238E27FC236}">
                        <a16:creationId xmlns:a16="http://schemas.microsoft.com/office/drawing/2014/main" id="{F4E427AA-E744-89C7-FA02-FDD500516ED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357">
                <a:extLst>
                  <a:ext uri="{FF2B5EF4-FFF2-40B4-BE49-F238E27FC236}">
                    <a16:creationId xmlns:a16="http://schemas.microsoft.com/office/drawing/2014/main" id="{8F8C1B99-BD84-2C36-8687-BC4F52F213C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358">
                <a:extLst>
                  <a:ext uri="{FF2B5EF4-FFF2-40B4-BE49-F238E27FC236}">
                    <a16:creationId xmlns:a16="http://schemas.microsoft.com/office/drawing/2014/main" id="{426767E2-F610-AE86-1A51-60C97D7F7F7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Rechthoek 332">
              <a:extLst>
                <a:ext uri="{FF2B5EF4-FFF2-40B4-BE49-F238E27FC236}">
                  <a16:creationId xmlns:a16="http://schemas.microsoft.com/office/drawing/2014/main" id="{DE6C4BAC-62ED-346C-1212-5FA18F1371AD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" name="Groep 333">
              <a:extLst>
                <a:ext uri="{FF2B5EF4-FFF2-40B4-BE49-F238E27FC236}">
                  <a16:creationId xmlns:a16="http://schemas.microsoft.com/office/drawing/2014/main" id="{25F0BA6F-1768-C865-3BB6-AF0910695A9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3" name="Rechthoek 335">
                <a:extLst>
                  <a:ext uri="{FF2B5EF4-FFF2-40B4-BE49-F238E27FC236}">
                    <a16:creationId xmlns:a16="http://schemas.microsoft.com/office/drawing/2014/main" id="{0EB3F671-AF02-0C90-59A5-A2E9655EF94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6">
                <a:extLst>
                  <a:ext uri="{FF2B5EF4-FFF2-40B4-BE49-F238E27FC236}">
                    <a16:creationId xmlns:a16="http://schemas.microsoft.com/office/drawing/2014/main" id="{5EAD79DB-710D-F2D2-1BE5-FD7B016EDB5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" name="Groep 337">
                <a:extLst>
                  <a:ext uri="{FF2B5EF4-FFF2-40B4-BE49-F238E27FC236}">
                    <a16:creationId xmlns:a16="http://schemas.microsoft.com/office/drawing/2014/main" id="{48C5367A-AE82-B95C-FC55-A8EED940332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8" name="Rechthoek: afgeronde hoeken 350">
                  <a:extLst>
                    <a:ext uri="{FF2B5EF4-FFF2-40B4-BE49-F238E27FC236}">
                      <a16:creationId xmlns:a16="http://schemas.microsoft.com/office/drawing/2014/main" id="{97320337-B179-F739-C018-53A31D9E0F5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351">
                  <a:extLst>
                    <a:ext uri="{FF2B5EF4-FFF2-40B4-BE49-F238E27FC236}">
                      <a16:creationId xmlns:a16="http://schemas.microsoft.com/office/drawing/2014/main" id="{1A3C4A3B-4239-6868-D67A-13BD23D6A3D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352">
                  <a:extLst>
                    <a:ext uri="{FF2B5EF4-FFF2-40B4-BE49-F238E27FC236}">
                      <a16:creationId xmlns:a16="http://schemas.microsoft.com/office/drawing/2014/main" id="{2D06D3F7-CF93-0BF1-A3D6-A7AE821FA56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353">
                  <a:extLst>
                    <a:ext uri="{FF2B5EF4-FFF2-40B4-BE49-F238E27FC236}">
                      <a16:creationId xmlns:a16="http://schemas.microsoft.com/office/drawing/2014/main" id="{5FCF6BE0-8D02-4C70-FD2E-89B7557DF84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354">
                  <a:extLst>
                    <a:ext uri="{FF2B5EF4-FFF2-40B4-BE49-F238E27FC236}">
                      <a16:creationId xmlns:a16="http://schemas.microsoft.com/office/drawing/2014/main" id="{DBD9C48F-268C-EA5A-E8B6-489CD351E15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5">
                  <a:extLst>
                    <a:ext uri="{FF2B5EF4-FFF2-40B4-BE49-F238E27FC236}">
                      <a16:creationId xmlns:a16="http://schemas.microsoft.com/office/drawing/2014/main" id="{21AE21C5-BEF9-5A54-6ECF-1F7C099140A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" name="Groep 338">
                <a:extLst>
                  <a:ext uri="{FF2B5EF4-FFF2-40B4-BE49-F238E27FC236}">
                    <a16:creationId xmlns:a16="http://schemas.microsoft.com/office/drawing/2014/main" id="{A2ED959B-872E-1E64-6EB2-616C092858B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0" name="Groep 342">
                  <a:extLst>
                    <a:ext uri="{FF2B5EF4-FFF2-40B4-BE49-F238E27FC236}">
                      <a16:creationId xmlns:a16="http://schemas.microsoft.com/office/drawing/2014/main" id="{8CC88069-19F7-1CB8-B084-B49BDA739DB3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2" name="Rechthoek: afgeronde hoeken 344">
                    <a:extLst>
                      <a:ext uri="{FF2B5EF4-FFF2-40B4-BE49-F238E27FC236}">
                        <a16:creationId xmlns:a16="http://schemas.microsoft.com/office/drawing/2014/main" id="{C44301DA-6E08-3781-CDD0-02206A8683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345">
                    <a:extLst>
                      <a:ext uri="{FF2B5EF4-FFF2-40B4-BE49-F238E27FC236}">
                        <a16:creationId xmlns:a16="http://schemas.microsoft.com/office/drawing/2014/main" id="{9952078E-B156-E6D2-C979-6654C44A35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346">
                    <a:extLst>
                      <a:ext uri="{FF2B5EF4-FFF2-40B4-BE49-F238E27FC236}">
                        <a16:creationId xmlns:a16="http://schemas.microsoft.com/office/drawing/2014/main" id="{340A5CDD-CF3D-4B47-B447-27CAB05F98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347">
                    <a:extLst>
                      <a:ext uri="{FF2B5EF4-FFF2-40B4-BE49-F238E27FC236}">
                        <a16:creationId xmlns:a16="http://schemas.microsoft.com/office/drawing/2014/main" id="{97680274-7B3C-8736-1B93-7E8EB4CAF9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348">
                    <a:extLst>
                      <a:ext uri="{FF2B5EF4-FFF2-40B4-BE49-F238E27FC236}">
                        <a16:creationId xmlns:a16="http://schemas.microsoft.com/office/drawing/2014/main" id="{784268B8-F5E7-E168-6892-D2BEBF1F77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9">
                    <a:extLst>
                      <a:ext uri="{FF2B5EF4-FFF2-40B4-BE49-F238E27FC236}">
                        <a16:creationId xmlns:a16="http://schemas.microsoft.com/office/drawing/2014/main" id="{EBF0971D-3173-894C-DD84-0F43A4135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1" name="Boog 343">
                  <a:extLst>
                    <a:ext uri="{FF2B5EF4-FFF2-40B4-BE49-F238E27FC236}">
                      <a16:creationId xmlns:a16="http://schemas.microsoft.com/office/drawing/2014/main" id="{821EEDBD-CED1-CA48-14EE-9BFBFC6CCA5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Tekstvak 339">
                <a:extLst>
                  <a:ext uri="{FF2B5EF4-FFF2-40B4-BE49-F238E27FC236}">
                    <a16:creationId xmlns:a16="http://schemas.microsoft.com/office/drawing/2014/main" id="{1FE56C3B-9606-9E2B-3C83-4E8DE885B25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8" name="Tekstvak 340">
                <a:extLst>
                  <a:ext uri="{FF2B5EF4-FFF2-40B4-BE49-F238E27FC236}">
                    <a16:creationId xmlns:a16="http://schemas.microsoft.com/office/drawing/2014/main" id="{A70880A3-8D5C-7C26-A359-2981180B392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9" name="Vrije vorm: vorm 341">
                <a:extLst>
                  <a:ext uri="{FF2B5EF4-FFF2-40B4-BE49-F238E27FC236}">
                    <a16:creationId xmlns:a16="http://schemas.microsoft.com/office/drawing/2014/main" id="{DC271995-D05C-9FAD-57DD-9C2A5466CB6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771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500" i="1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</a:t>
            </a:r>
            <a:br>
              <a:rPr lang="en-US"/>
            </a:br>
            <a:r>
              <a:rPr lang="en-US"/>
              <a:t>Instructions  for further information are posted</a:t>
            </a:r>
            <a:br>
              <a:rPr lang="en-US"/>
            </a:br>
            <a:r>
              <a:rPr lang="en-US"/>
              <a:t>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7" name="Tijdelijke aanduiding voor tekst 18">
            <a:extLst>
              <a:ext uri="{FF2B5EF4-FFF2-40B4-BE49-F238E27FC236}">
                <a16:creationId xmlns:a16="http://schemas.microsoft.com/office/drawing/2014/main" id="{46A720B2-8497-503E-3165-DA1350188E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0300" y="0"/>
            <a:ext cx="9931400" cy="685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8" b="78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Quote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2274" y="1905719"/>
            <a:ext cx="8107455" cy="3046564"/>
          </a:xfrm>
        </p:spPr>
        <p:txBody>
          <a:bodyPr/>
          <a:lstStyle>
            <a:lvl1pPr algn="ctr">
              <a:defRPr sz="4400" b="1" i="0"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12792706-08E7-95F6-FBA3-A875CF98AF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1524" y="851189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>
                <a:solidFill>
                  <a:srgbClr val="6C1D5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36D4C89C-7E63-B4C0-AEEB-EF4D3C7574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328" y="4952283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>
                <a:solidFill>
                  <a:srgbClr val="6C1D5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  <p:grpSp>
        <p:nvGrpSpPr>
          <p:cNvPr id="16" name="INSTRUCTION">
            <a:extLst>
              <a:ext uri="{FF2B5EF4-FFF2-40B4-BE49-F238E27FC236}">
                <a16:creationId xmlns:a16="http://schemas.microsoft.com/office/drawing/2014/main" id="{4E0634A5-8202-1531-94D7-73EE6ACF0E06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7" name="Rechthoek 315">
              <a:extLst>
                <a:ext uri="{FF2B5EF4-FFF2-40B4-BE49-F238E27FC236}">
                  <a16:creationId xmlns:a16="http://schemas.microsoft.com/office/drawing/2014/main" id="{674A0D5C-3B84-730A-FA2D-E8E4AF61CBB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Rechthoek 316">
              <a:extLst>
                <a:ext uri="{FF2B5EF4-FFF2-40B4-BE49-F238E27FC236}">
                  <a16:creationId xmlns:a16="http://schemas.microsoft.com/office/drawing/2014/main" id="{89CF9B3C-6095-2CBD-357D-6351CAE54D9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" name="Ovaal 318">
              <a:extLst>
                <a:ext uri="{FF2B5EF4-FFF2-40B4-BE49-F238E27FC236}">
                  <a16:creationId xmlns:a16="http://schemas.microsoft.com/office/drawing/2014/main" id="{8225589F-6BCB-B518-103E-099EAB825EF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319">
              <a:extLst>
                <a:ext uri="{FF2B5EF4-FFF2-40B4-BE49-F238E27FC236}">
                  <a16:creationId xmlns:a16="http://schemas.microsoft.com/office/drawing/2014/main" id="{6189E63F-81C5-8B01-86DF-ACF01239342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320">
              <a:extLst>
                <a:ext uri="{FF2B5EF4-FFF2-40B4-BE49-F238E27FC236}">
                  <a16:creationId xmlns:a16="http://schemas.microsoft.com/office/drawing/2014/main" id="{134908A2-8FE0-8975-E27F-2A3D3D3BA5E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5" name="Rechthoek 377">
                <a:extLst>
                  <a:ext uri="{FF2B5EF4-FFF2-40B4-BE49-F238E27FC236}">
                    <a16:creationId xmlns:a16="http://schemas.microsoft.com/office/drawing/2014/main" id="{B3E48E77-3FE7-219C-C0F7-B0AE6C9908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Ovaal 378">
                <a:extLst>
                  <a:ext uri="{FF2B5EF4-FFF2-40B4-BE49-F238E27FC236}">
                    <a16:creationId xmlns:a16="http://schemas.microsoft.com/office/drawing/2014/main" id="{9CD2449D-DC83-440E-3D64-376A3BEAFE9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Vrije vorm: vorm 379">
                <a:extLst>
                  <a:ext uri="{FF2B5EF4-FFF2-40B4-BE49-F238E27FC236}">
                    <a16:creationId xmlns:a16="http://schemas.microsoft.com/office/drawing/2014/main" id="{12630BCC-920D-C5E5-960E-A21930DC8B9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Rechthoek: afgeronde hoeken 380">
                <a:extLst>
                  <a:ext uri="{FF2B5EF4-FFF2-40B4-BE49-F238E27FC236}">
                    <a16:creationId xmlns:a16="http://schemas.microsoft.com/office/drawing/2014/main" id="{E11791E8-CF99-1759-4311-60FACC83F91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9" name="Rechte verbindingslijn 381">
                <a:extLst>
                  <a:ext uri="{FF2B5EF4-FFF2-40B4-BE49-F238E27FC236}">
                    <a16:creationId xmlns:a16="http://schemas.microsoft.com/office/drawing/2014/main" id="{69401F79-383C-55A4-A6F3-6AB5F520FC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Rechte verbindingslijn 382">
                <a:extLst>
                  <a:ext uri="{FF2B5EF4-FFF2-40B4-BE49-F238E27FC236}">
                    <a16:creationId xmlns:a16="http://schemas.microsoft.com/office/drawing/2014/main" id="{279DC54E-5C46-71C5-759D-780B241DAF76}"/>
                  </a:ext>
                </a:extLst>
              </p:cNvPr>
              <p:cNvCxnSpPr>
                <a:cxnSpLocks/>
                <a:stCxn id="7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" name="Ovaal 321">
              <a:extLst>
                <a:ext uri="{FF2B5EF4-FFF2-40B4-BE49-F238E27FC236}">
                  <a16:creationId xmlns:a16="http://schemas.microsoft.com/office/drawing/2014/main" id="{1C87DC5F-B488-5A73-C4B4-25F88515D88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322">
              <a:extLst>
                <a:ext uri="{FF2B5EF4-FFF2-40B4-BE49-F238E27FC236}">
                  <a16:creationId xmlns:a16="http://schemas.microsoft.com/office/drawing/2014/main" id="{115299E2-3BF0-57DE-258E-845E3D464F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Groep 323">
              <a:extLst>
                <a:ext uri="{FF2B5EF4-FFF2-40B4-BE49-F238E27FC236}">
                  <a16:creationId xmlns:a16="http://schemas.microsoft.com/office/drawing/2014/main" id="{96F6EF40-3326-4DA1-4364-3B761624042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2" name="Rechthoek 374">
                <a:extLst>
                  <a:ext uri="{FF2B5EF4-FFF2-40B4-BE49-F238E27FC236}">
                    <a16:creationId xmlns:a16="http://schemas.microsoft.com/office/drawing/2014/main" id="{6BBFCA85-B552-8F27-AFC6-B504582C415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3" name="Rechte verbindingslijn 375">
                <a:extLst>
                  <a:ext uri="{FF2B5EF4-FFF2-40B4-BE49-F238E27FC236}">
                    <a16:creationId xmlns:a16="http://schemas.microsoft.com/office/drawing/2014/main" id="{AE73F7BC-4EA8-7100-3053-2086ADF8751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4" name="Gelijkbenige driehoek 376">
                <a:extLst>
                  <a:ext uri="{FF2B5EF4-FFF2-40B4-BE49-F238E27FC236}">
                    <a16:creationId xmlns:a16="http://schemas.microsoft.com/office/drawing/2014/main" id="{6A379D70-9AEC-AD0E-DCFD-20848F739B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324">
              <a:extLst>
                <a:ext uri="{FF2B5EF4-FFF2-40B4-BE49-F238E27FC236}">
                  <a16:creationId xmlns:a16="http://schemas.microsoft.com/office/drawing/2014/main" id="{67D41244-6301-6788-5F58-FAD47D42C2E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325">
              <a:extLst>
                <a:ext uri="{FF2B5EF4-FFF2-40B4-BE49-F238E27FC236}">
                  <a16:creationId xmlns:a16="http://schemas.microsoft.com/office/drawing/2014/main" id="{13F6540B-BDFD-E1DF-6863-EB2D3CD5A11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0E49AD2C-6E8A-5756-A138-F7ABF9CD181B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0" name="Ovaal 372">
                <a:extLst>
                  <a:ext uri="{FF2B5EF4-FFF2-40B4-BE49-F238E27FC236}">
                    <a16:creationId xmlns:a16="http://schemas.microsoft.com/office/drawing/2014/main" id="{2F9B5263-9CDF-B936-9AC5-481646825AD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3C77E197-6F21-5594-7282-F7EE3CC456C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al 327">
              <a:extLst>
                <a:ext uri="{FF2B5EF4-FFF2-40B4-BE49-F238E27FC236}">
                  <a16:creationId xmlns:a16="http://schemas.microsoft.com/office/drawing/2014/main" id="{940CEC60-BA91-301A-1658-F60676925DA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Rechthoek 330">
              <a:extLst>
                <a:ext uri="{FF2B5EF4-FFF2-40B4-BE49-F238E27FC236}">
                  <a16:creationId xmlns:a16="http://schemas.microsoft.com/office/drawing/2014/main" id="{0F2FE60D-8EC2-E0B6-651A-0CF57CE3B35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0" name="Groep 331">
              <a:extLst>
                <a:ext uri="{FF2B5EF4-FFF2-40B4-BE49-F238E27FC236}">
                  <a16:creationId xmlns:a16="http://schemas.microsoft.com/office/drawing/2014/main" id="{2FF18503-D2D3-1FC1-EB03-8EB7B45BF27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356">
                <a:extLst>
                  <a:ext uri="{FF2B5EF4-FFF2-40B4-BE49-F238E27FC236}">
                    <a16:creationId xmlns:a16="http://schemas.microsoft.com/office/drawing/2014/main" id="{9E6953C4-7E68-866A-F5D0-CA651665A118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359">
                  <a:extLst>
                    <a:ext uri="{FF2B5EF4-FFF2-40B4-BE49-F238E27FC236}">
                      <a16:creationId xmlns:a16="http://schemas.microsoft.com/office/drawing/2014/main" id="{766098ED-D193-86A0-E6BA-811A4434013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366">
                    <a:extLst>
                      <a:ext uri="{FF2B5EF4-FFF2-40B4-BE49-F238E27FC236}">
                        <a16:creationId xmlns:a16="http://schemas.microsoft.com/office/drawing/2014/main" id="{90400A1D-F471-1184-174A-AC5B839437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369">
                      <a:extLst>
                        <a:ext uri="{FF2B5EF4-FFF2-40B4-BE49-F238E27FC236}">
                          <a16:creationId xmlns:a16="http://schemas.microsoft.com/office/drawing/2014/main" id="{747855F7-3F24-6F36-CEA2-627E30AD9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370">
                      <a:extLst>
                        <a:ext uri="{FF2B5EF4-FFF2-40B4-BE49-F238E27FC236}">
                          <a16:creationId xmlns:a16="http://schemas.microsoft.com/office/drawing/2014/main" id="{AA8E38A3-25B1-0294-8BBF-F5A70A21DE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371">
                      <a:extLst>
                        <a:ext uri="{FF2B5EF4-FFF2-40B4-BE49-F238E27FC236}">
                          <a16:creationId xmlns:a16="http://schemas.microsoft.com/office/drawing/2014/main" id="{059BE565-2392-EB21-B803-4CA8E67260E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367">
                    <a:extLst>
                      <a:ext uri="{FF2B5EF4-FFF2-40B4-BE49-F238E27FC236}">
                        <a16:creationId xmlns:a16="http://schemas.microsoft.com/office/drawing/2014/main" id="{57F3F146-AB40-FBDE-60B1-86CE4F9547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368">
                    <a:extLst>
                      <a:ext uri="{FF2B5EF4-FFF2-40B4-BE49-F238E27FC236}">
                        <a16:creationId xmlns:a16="http://schemas.microsoft.com/office/drawing/2014/main" id="{F0C7F71D-F78C-9CE7-CBF9-60A8F8A5AD8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360">
                  <a:extLst>
                    <a:ext uri="{FF2B5EF4-FFF2-40B4-BE49-F238E27FC236}">
                      <a16:creationId xmlns:a16="http://schemas.microsoft.com/office/drawing/2014/main" id="{1A8716ED-51BB-4DCB-FE52-351B4B89CBF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364">
                    <a:extLst>
                      <a:ext uri="{FF2B5EF4-FFF2-40B4-BE49-F238E27FC236}">
                        <a16:creationId xmlns:a16="http://schemas.microsoft.com/office/drawing/2014/main" id="{50DFEC92-EEAB-8408-416E-15D2F088A2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365">
                    <a:extLst>
                      <a:ext uri="{FF2B5EF4-FFF2-40B4-BE49-F238E27FC236}">
                        <a16:creationId xmlns:a16="http://schemas.microsoft.com/office/drawing/2014/main" id="{CA27E591-E190-2A94-8C9B-0F8B0296D2F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361">
                  <a:extLst>
                    <a:ext uri="{FF2B5EF4-FFF2-40B4-BE49-F238E27FC236}">
                      <a16:creationId xmlns:a16="http://schemas.microsoft.com/office/drawing/2014/main" id="{CA28D782-99B5-E4B7-A4FC-8DEFF65D1F5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362">
                    <a:extLst>
                      <a:ext uri="{FF2B5EF4-FFF2-40B4-BE49-F238E27FC236}">
                        <a16:creationId xmlns:a16="http://schemas.microsoft.com/office/drawing/2014/main" id="{39EBF61F-FB22-AD6A-C5CC-80E94C6E19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363">
                    <a:extLst>
                      <a:ext uri="{FF2B5EF4-FFF2-40B4-BE49-F238E27FC236}">
                        <a16:creationId xmlns:a16="http://schemas.microsoft.com/office/drawing/2014/main" id="{F4E427AA-E744-89C7-FA02-FDD500516ED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357">
                <a:extLst>
                  <a:ext uri="{FF2B5EF4-FFF2-40B4-BE49-F238E27FC236}">
                    <a16:creationId xmlns:a16="http://schemas.microsoft.com/office/drawing/2014/main" id="{8F8C1B99-BD84-2C36-8687-BC4F52F213C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358">
                <a:extLst>
                  <a:ext uri="{FF2B5EF4-FFF2-40B4-BE49-F238E27FC236}">
                    <a16:creationId xmlns:a16="http://schemas.microsoft.com/office/drawing/2014/main" id="{426767E2-F610-AE86-1A51-60C97D7F7F7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Rechthoek 332">
              <a:extLst>
                <a:ext uri="{FF2B5EF4-FFF2-40B4-BE49-F238E27FC236}">
                  <a16:creationId xmlns:a16="http://schemas.microsoft.com/office/drawing/2014/main" id="{DE6C4BAC-62ED-346C-1212-5FA18F1371AD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" name="Groep 333">
              <a:extLst>
                <a:ext uri="{FF2B5EF4-FFF2-40B4-BE49-F238E27FC236}">
                  <a16:creationId xmlns:a16="http://schemas.microsoft.com/office/drawing/2014/main" id="{25F0BA6F-1768-C865-3BB6-AF0910695A9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3" name="Rechthoek 335">
                <a:extLst>
                  <a:ext uri="{FF2B5EF4-FFF2-40B4-BE49-F238E27FC236}">
                    <a16:creationId xmlns:a16="http://schemas.microsoft.com/office/drawing/2014/main" id="{0EB3F671-AF02-0C90-59A5-A2E9655EF94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6">
                <a:extLst>
                  <a:ext uri="{FF2B5EF4-FFF2-40B4-BE49-F238E27FC236}">
                    <a16:creationId xmlns:a16="http://schemas.microsoft.com/office/drawing/2014/main" id="{5EAD79DB-710D-F2D2-1BE5-FD7B016EDB5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" name="Groep 337">
                <a:extLst>
                  <a:ext uri="{FF2B5EF4-FFF2-40B4-BE49-F238E27FC236}">
                    <a16:creationId xmlns:a16="http://schemas.microsoft.com/office/drawing/2014/main" id="{48C5367A-AE82-B95C-FC55-A8EED940332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8" name="Rechthoek: afgeronde hoeken 350">
                  <a:extLst>
                    <a:ext uri="{FF2B5EF4-FFF2-40B4-BE49-F238E27FC236}">
                      <a16:creationId xmlns:a16="http://schemas.microsoft.com/office/drawing/2014/main" id="{97320337-B179-F739-C018-53A31D9E0F5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351">
                  <a:extLst>
                    <a:ext uri="{FF2B5EF4-FFF2-40B4-BE49-F238E27FC236}">
                      <a16:creationId xmlns:a16="http://schemas.microsoft.com/office/drawing/2014/main" id="{1A3C4A3B-4239-6868-D67A-13BD23D6A3D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352">
                  <a:extLst>
                    <a:ext uri="{FF2B5EF4-FFF2-40B4-BE49-F238E27FC236}">
                      <a16:creationId xmlns:a16="http://schemas.microsoft.com/office/drawing/2014/main" id="{2D06D3F7-CF93-0BF1-A3D6-A7AE821FA56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353">
                  <a:extLst>
                    <a:ext uri="{FF2B5EF4-FFF2-40B4-BE49-F238E27FC236}">
                      <a16:creationId xmlns:a16="http://schemas.microsoft.com/office/drawing/2014/main" id="{5FCF6BE0-8D02-4C70-FD2E-89B7557DF84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354">
                  <a:extLst>
                    <a:ext uri="{FF2B5EF4-FFF2-40B4-BE49-F238E27FC236}">
                      <a16:creationId xmlns:a16="http://schemas.microsoft.com/office/drawing/2014/main" id="{DBD9C48F-268C-EA5A-E8B6-489CD351E15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5">
                  <a:extLst>
                    <a:ext uri="{FF2B5EF4-FFF2-40B4-BE49-F238E27FC236}">
                      <a16:creationId xmlns:a16="http://schemas.microsoft.com/office/drawing/2014/main" id="{21AE21C5-BEF9-5A54-6ECF-1F7C099140A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" name="Groep 338">
                <a:extLst>
                  <a:ext uri="{FF2B5EF4-FFF2-40B4-BE49-F238E27FC236}">
                    <a16:creationId xmlns:a16="http://schemas.microsoft.com/office/drawing/2014/main" id="{A2ED959B-872E-1E64-6EB2-616C092858B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0" name="Groep 342">
                  <a:extLst>
                    <a:ext uri="{FF2B5EF4-FFF2-40B4-BE49-F238E27FC236}">
                      <a16:creationId xmlns:a16="http://schemas.microsoft.com/office/drawing/2014/main" id="{8CC88069-19F7-1CB8-B084-B49BDA739DB3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2" name="Rechthoek: afgeronde hoeken 344">
                    <a:extLst>
                      <a:ext uri="{FF2B5EF4-FFF2-40B4-BE49-F238E27FC236}">
                        <a16:creationId xmlns:a16="http://schemas.microsoft.com/office/drawing/2014/main" id="{C44301DA-6E08-3781-CDD0-02206A8683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345">
                    <a:extLst>
                      <a:ext uri="{FF2B5EF4-FFF2-40B4-BE49-F238E27FC236}">
                        <a16:creationId xmlns:a16="http://schemas.microsoft.com/office/drawing/2014/main" id="{9952078E-B156-E6D2-C979-6654C44A35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346">
                    <a:extLst>
                      <a:ext uri="{FF2B5EF4-FFF2-40B4-BE49-F238E27FC236}">
                        <a16:creationId xmlns:a16="http://schemas.microsoft.com/office/drawing/2014/main" id="{340A5CDD-CF3D-4B47-B447-27CAB05F98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347">
                    <a:extLst>
                      <a:ext uri="{FF2B5EF4-FFF2-40B4-BE49-F238E27FC236}">
                        <a16:creationId xmlns:a16="http://schemas.microsoft.com/office/drawing/2014/main" id="{97680274-7B3C-8736-1B93-7E8EB4CAF9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348">
                    <a:extLst>
                      <a:ext uri="{FF2B5EF4-FFF2-40B4-BE49-F238E27FC236}">
                        <a16:creationId xmlns:a16="http://schemas.microsoft.com/office/drawing/2014/main" id="{784268B8-F5E7-E168-6892-D2BEBF1F77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9">
                    <a:extLst>
                      <a:ext uri="{FF2B5EF4-FFF2-40B4-BE49-F238E27FC236}">
                        <a16:creationId xmlns:a16="http://schemas.microsoft.com/office/drawing/2014/main" id="{EBF0971D-3173-894C-DD84-0F43A4135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1" name="Boog 343">
                  <a:extLst>
                    <a:ext uri="{FF2B5EF4-FFF2-40B4-BE49-F238E27FC236}">
                      <a16:creationId xmlns:a16="http://schemas.microsoft.com/office/drawing/2014/main" id="{821EEDBD-CED1-CA48-14EE-9BFBFC6CCA5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Tekstvak 339">
                <a:extLst>
                  <a:ext uri="{FF2B5EF4-FFF2-40B4-BE49-F238E27FC236}">
                    <a16:creationId xmlns:a16="http://schemas.microsoft.com/office/drawing/2014/main" id="{1FE56C3B-9606-9E2B-3C83-4E8DE885B25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8" name="Tekstvak 340">
                <a:extLst>
                  <a:ext uri="{FF2B5EF4-FFF2-40B4-BE49-F238E27FC236}">
                    <a16:creationId xmlns:a16="http://schemas.microsoft.com/office/drawing/2014/main" id="{A70880A3-8D5C-7C26-A359-2981180B392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9" name="Vrije vorm: vorm 341">
                <a:extLst>
                  <a:ext uri="{FF2B5EF4-FFF2-40B4-BE49-F238E27FC236}">
                    <a16:creationId xmlns:a16="http://schemas.microsoft.com/office/drawing/2014/main" id="{DC271995-D05C-9FAD-57DD-9C2A5466CB6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12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288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 for further information are posted</a:t>
            </a:r>
            <a:br>
              <a:rPr lang="en-US"/>
            </a:br>
            <a:r>
              <a:rPr lang="en-US"/>
              <a:t>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2" name="Tijdelijke aanduiding voor tekst 18">
            <a:extLst>
              <a:ext uri="{FF2B5EF4-FFF2-40B4-BE49-F238E27FC236}">
                <a16:creationId xmlns:a16="http://schemas.microsoft.com/office/drawing/2014/main" id="{598CE839-0A10-BA0E-6DDC-C211FCCEDF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10750" y="3704096"/>
            <a:ext cx="12202751" cy="3153905"/>
          </a:xfr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1"/>
          </a:grad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DF2D3086-0075-CE2A-C36A-269E19CE8EA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8" name="Rechthoek 315">
              <a:extLst>
                <a:ext uri="{FF2B5EF4-FFF2-40B4-BE49-F238E27FC236}">
                  <a16:creationId xmlns:a16="http://schemas.microsoft.com/office/drawing/2014/main" id="{918DE1A1-EE3D-00AA-D82A-B2CA382B77E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Rechthoek 316">
              <a:extLst>
                <a:ext uri="{FF2B5EF4-FFF2-40B4-BE49-F238E27FC236}">
                  <a16:creationId xmlns:a16="http://schemas.microsoft.com/office/drawing/2014/main" id="{CFA97083-5172-F365-52F6-09C846CE36B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3" name="Ovaal 318">
              <a:extLst>
                <a:ext uri="{FF2B5EF4-FFF2-40B4-BE49-F238E27FC236}">
                  <a16:creationId xmlns:a16="http://schemas.microsoft.com/office/drawing/2014/main" id="{463C0110-26E4-5EB4-459A-46099524CAB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319">
              <a:extLst>
                <a:ext uri="{FF2B5EF4-FFF2-40B4-BE49-F238E27FC236}">
                  <a16:creationId xmlns:a16="http://schemas.microsoft.com/office/drawing/2014/main" id="{9BB5445B-9D3C-19A6-6D22-157B3F4354F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" name="Groep 320">
              <a:extLst>
                <a:ext uri="{FF2B5EF4-FFF2-40B4-BE49-F238E27FC236}">
                  <a16:creationId xmlns:a16="http://schemas.microsoft.com/office/drawing/2014/main" id="{A542BB77-5686-519E-0D3C-F94FDB9658D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377">
                <a:extLst>
                  <a:ext uri="{FF2B5EF4-FFF2-40B4-BE49-F238E27FC236}">
                    <a16:creationId xmlns:a16="http://schemas.microsoft.com/office/drawing/2014/main" id="{131FB133-5FFE-4284-FA5F-9A4EF13D882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Ovaal 378">
                <a:extLst>
                  <a:ext uri="{FF2B5EF4-FFF2-40B4-BE49-F238E27FC236}">
                    <a16:creationId xmlns:a16="http://schemas.microsoft.com/office/drawing/2014/main" id="{3C670D81-DC65-9170-D46A-348E7ED5F76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: vorm 379">
                <a:extLst>
                  <a:ext uri="{FF2B5EF4-FFF2-40B4-BE49-F238E27FC236}">
                    <a16:creationId xmlns:a16="http://schemas.microsoft.com/office/drawing/2014/main" id="{12726641-F7EF-BC4A-64DF-FFE966BF29D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Rechthoek: afgeronde hoeken 380">
                <a:extLst>
                  <a:ext uri="{FF2B5EF4-FFF2-40B4-BE49-F238E27FC236}">
                    <a16:creationId xmlns:a16="http://schemas.microsoft.com/office/drawing/2014/main" id="{F5C78069-2BA1-9A11-07FC-AE5A7AEDF5C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4" name="Rechte verbindingslijn 381">
                <a:extLst>
                  <a:ext uri="{FF2B5EF4-FFF2-40B4-BE49-F238E27FC236}">
                    <a16:creationId xmlns:a16="http://schemas.microsoft.com/office/drawing/2014/main" id="{BDEF5229-9124-BE2C-6197-A25810A1A6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382">
                <a:extLst>
                  <a:ext uri="{FF2B5EF4-FFF2-40B4-BE49-F238E27FC236}">
                    <a16:creationId xmlns:a16="http://schemas.microsoft.com/office/drawing/2014/main" id="{CE5B551C-9188-5F70-1DD6-C79B94EFE69D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321">
              <a:extLst>
                <a:ext uri="{FF2B5EF4-FFF2-40B4-BE49-F238E27FC236}">
                  <a16:creationId xmlns:a16="http://schemas.microsoft.com/office/drawing/2014/main" id="{40D8BC93-ED95-9E20-AEBF-54F9C10231C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2">
              <a:extLst>
                <a:ext uri="{FF2B5EF4-FFF2-40B4-BE49-F238E27FC236}">
                  <a16:creationId xmlns:a16="http://schemas.microsoft.com/office/drawing/2014/main" id="{85B86DB5-E098-2088-30DA-04BA0FF53BC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" name="Groep 323">
              <a:extLst>
                <a:ext uri="{FF2B5EF4-FFF2-40B4-BE49-F238E27FC236}">
                  <a16:creationId xmlns:a16="http://schemas.microsoft.com/office/drawing/2014/main" id="{69C8A9AC-42EC-9FAE-8536-D0145D61F5C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374">
                <a:extLst>
                  <a:ext uri="{FF2B5EF4-FFF2-40B4-BE49-F238E27FC236}">
                    <a16:creationId xmlns:a16="http://schemas.microsoft.com/office/drawing/2014/main" id="{9AE20E0F-7EA8-12A7-156F-555AC9FE3B1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8" name="Rechte verbindingslijn 375">
                <a:extLst>
                  <a:ext uri="{FF2B5EF4-FFF2-40B4-BE49-F238E27FC236}">
                    <a16:creationId xmlns:a16="http://schemas.microsoft.com/office/drawing/2014/main" id="{1BA1B159-333E-E5C4-C674-0BB13422B24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376">
                <a:extLst>
                  <a:ext uri="{FF2B5EF4-FFF2-40B4-BE49-F238E27FC236}">
                    <a16:creationId xmlns:a16="http://schemas.microsoft.com/office/drawing/2014/main" id="{14F0CC56-4B28-F39F-78BE-BC1546A725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324">
              <a:extLst>
                <a:ext uri="{FF2B5EF4-FFF2-40B4-BE49-F238E27FC236}">
                  <a16:creationId xmlns:a16="http://schemas.microsoft.com/office/drawing/2014/main" id="{6C7F0702-726F-470F-3F91-8FED3153BA5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325">
              <a:extLst>
                <a:ext uri="{FF2B5EF4-FFF2-40B4-BE49-F238E27FC236}">
                  <a16:creationId xmlns:a16="http://schemas.microsoft.com/office/drawing/2014/main" id="{718D6301-2603-1A18-994C-7BC3E9B6C71F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10D6D644-01B5-3498-5857-7B6CF6DC145A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5" name="Ovaal 372">
                <a:extLst>
                  <a:ext uri="{FF2B5EF4-FFF2-40B4-BE49-F238E27FC236}">
                    <a16:creationId xmlns:a16="http://schemas.microsoft.com/office/drawing/2014/main" id="{478AA5F7-825A-E420-AA59-7EB651DCEF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Graphic 163" descr="Informatie">
                <a:extLst>
                  <a:ext uri="{FF2B5EF4-FFF2-40B4-BE49-F238E27FC236}">
                    <a16:creationId xmlns:a16="http://schemas.microsoft.com/office/drawing/2014/main" id="{928ACA63-ACEE-072B-2101-CECA747C9E0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Ovaal 327">
              <a:extLst>
                <a:ext uri="{FF2B5EF4-FFF2-40B4-BE49-F238E27FC236}">
                  <a16:creationId xmlns:a16="http://schemas.microsoft.com/office/drawing/2014/main" id="{E0734F57-BA5F-EDD7-9458-3490C3F9AB68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330">
              <a:extLst>
                <a:ext uri="{FF2B5EF4-FFF2-40B4-BE49-F238E27FC236}">
                  <a16:creationId xmlns:a16="http://schemas.microsoft.com/office/drawing/2014/main" id="{540D4010-2BD3-0335-125B-9120177CF42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5" name="Groep 331">
              <a:extLst>
                <a:ext uri="{FF2B5EF4-FFF2-40B4-BE49-F238E27FC236}">
                  <a16:creationId xmlns:a16="http://schemas.microsoft.com/office/drawing/2014/main" id="{4E71E9EB-173F-A8FE-3658-B4855B743C9E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356">
                <a:extLst>
                  <a:ext uri="{FF2B5EF4-FFF2-40B4-BE49-F238E27FC236}">
                    <a16:creationId xmlns:a16="http://schemas.microsoft.com/office/drawing/2014/main" id="{D915DB25-9F0E-A6D1-E32B-87849484647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359">
                  <a:extLst>
                    <a:ext uri="{FF2B5EF4-FFF2-40B4-BE49-F238E27FC236}">
                      <a16:creationId xmlns:a16="http://schemas.microsoft.com/office/drawing/2014/main" id="{DFEF1EF3-53EA-2020-5848-60C38107B5D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366">
                    <a:extLst>
                      <a:ext uri="{FF2B5EF4-FFF2-40B4-BE49-F238E27FC236}">
                        <a16:creationId xmlns:a16="http://schemas.microsoft.com/office/drawing/2014/main" id="{2810FAB3-D1DC-509E-79A7-6460AA1106B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369">
                      <a:extLst>
                        <a:ext uri="{FF2B5EF4-FFF2-40B4-BE49-F238E27FC236}">
                          <a16:creationId xmlns:a16="http://schemas.microsoft.com/office/drawing/2014/main" id="{0A778E0D-9787-C53D-C9B0-0DF31683F6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370">
                      <a:extLst>
                        <a:ext uri="{FF2B5EF4-FFF2-40B4-BE49-F238E27FC236}">
                          <a16:creationId xmlns:a16="http://schemas.microsoft.com/office/drawing/2014/main" id="{B6B99E1A-8AAE-A0A2-7DB9-2B46E801A2A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371">
                      <a:extLst>
                        <a:ext uri="{FF2B5EF4-FFF2-40B4-BE49-F238E27FC236}">
                          <a16:creationId xmlns:a16="http://schemas.microsoft.com/office/drawing/2014/main" id="{BFC8FE86-3B63-57D7-84FC-A46D027AB6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367">
                    <a:extLst>
                      <a:ext uri="{FF2B5EF4-FFF2-40B4-BE49-F238E27FC236}">
                        <a16:creationId xmlns:a16="http://schemas.microsoft.com/office/drawing/2014/main" id="{991DAE75-7AA0-1CA8-0B93-6063B23BAE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368">
                    <a:extLst>
                      <a:ext uri="{FF2B5EF4-FFF2-40B4-BE49-F238E27FC236}">
                        <a16:creationId xmlns:a16="http://schemas.microsoft.com/office/drawing/2014/main" id="{A5A6103E-4B3F-2F84-7330-F4882D13364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360">
                  <a:extLst>
                    <a:ext uri="{FF2B5EF4-FFF2-40B4-BE49-F238E27FC236}">
                      <a16:creationId xmlns:a16="http://schemas.microsoft.com/office/drawing/2014/main" id="{48E2706A-B5E2-D556-9CEE-6139A212723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4">
                    <a:extLst>
                      <a:ext uri="{FF2B5EF4-FFF2-40B4-BE49-F238E27FC236}">
                        <a16:creationId xmlns:a16="http://schemas.microsoft.com/office/drawing/2014/main" id="{0D6341C7-9FC5-5995-2B9F-6F5EF22BF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5">
                    <a:extLst>
                      <a:ext uri="{FF2B5EF4-FFF2-40B4-BE49-F238E27FC236}">
                        <a16:creationId xmlns:a16="http://schemas.microsoft.com/office/drawing/2014/main" id="{0EF4B714-5715-E868-F451-2090C7A2D63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361">
                  <a:extLst>
                    <a:ext uri="{FF2B5EF4-FFF2-40B4-BE49-F238E27FC236}">
                      <a16:creationId xmlns:a16="http://schemas.microsoft.com/office/drawing/2014/main" id="{0F8A73F0-93C8-71A7-08D8-81E1F0EF2E0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362">
                    <a:extLst>
                      <a:ext uri="{FF2B5EF4-FFF2-40B4-BE49-F238E27FC236}">
                        <a16:creationId xmlns:a16="http://schemas.microsoft.com/office/drawing/2014/main" id="{55BE4AC6-E17C-CD1C-C5D4-D1FE6637CE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363">
                    <a:extLst>
                      <a:ext uri="{FF2B5EF4-FFF2-40B4-BE49-F238E27FC236}">
                        <a16:creationId xmlns:a16="http://schemas.microsoft.com/office/drawing/2014/main" id="{6CD2B026-D87D-A613-BD4E-77AD1B37AD6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357">
                <a:extLst>
                  <a:ext uri="{FF2B5EF4-FFF2-40B4-BE49-F238E27FC236}">
                    <a16:creationId xmlns:a16="http://schemas.microsoft.com/office/drawing/2014/main" id="{BCA20E16-7078-EA52-1A33-DAF56209075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358">
                <a:extLst>
                  <a:ext uri="{FF2B5EF4-FFF2-40B4-BE49-F238E27FC236}">
                    <a16:creationId xmlns:a16="http://schemas.microsoft.com/office/drawing/2014/main" id="{1A8EEB29-BC61-33C9-76E1-CEF7F39B54C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332">
              <a:extLst>
                <a:ext uri="{FF2B5EF4-FFF2-40B4-BE49-F238E27FC236}">
                  <a16:creationId xmlns:a16="http://schemas.microsoft.com/office/drawing/2014/main" id="{4348052C-0A68-CEB2-834D-007EB24AFBB4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333">
              <a:extLst>
                <a:ext uri="{FF2B5EF4-FFF2-40B4-BE49-F238E27FC236}">
                  <a16:creationId xmlns:a16="http://schemas.microsoft.com/office/drawing/2014/main" id="{6D3D4336-6387-3DB0-DAE9-9ECE7B81A092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335">
                <a:extLst>
                  <a:ext uri="{FF2B5EF4-FFF2-40B4-BE49-F238E27FC236}">
                    <a16:creationId xmlns:a16="http://schemas.microsoft.com/office/drawing/2014/main" id="{B39E9C97-30BC-4467-CF10-5CD775F3F7A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336">
                <a:extLst>
                  <a:ext uri="{FF2B5EF4-FFF2-40B4-BE49-F238E27FC236}">
                    <a16:creationId xmlns:a16="http://schemas.microsoft.com/office/drawing/2014/main" id="{5DA25C83-1E15-52C6-5E1E-21A2D4080980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" name="Groep 337">
                <a:extLst>
                  <a:ext uri="{FF2B5EF4-FFF2-40B4-BE49-F238E27FC236}">
                    <a16:creationId xmlns:a16="http://schemas.microsoft.com/office/drawing/2014/main" id="{62A514FB-1F5A-6077-0291-DBC7241FCEB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350">
                  <a:extLst>
                    <a:ext uri="{FF2B5EF4-FFF2-40B4-BE49-F238E27FC236}">
                      <a16:creationId xmlns:a16="http://schemas.microsoft.com/office/drawing/2014/main" id="{B30FD9D2-015C-6749-0B30-C3C150963675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1">
                  <a:extLst>
                    <a:ext uri="{FF2B5EF4-FFF2-40B4-BE49-F238E27FC236}">
                      <a16:creationId xmlns:a16="http://schemas.microsoft.com/office/drawing/2014/main" id="{97A317A9-B4FD-D2B1-521B-42A0EC338BA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352">
                  <a:extLst>
                    <a:ext uri="{FF2B5EF4-FFF2-40B4-BE49-F238E27FC236}">
                      <a16:creationId xmlns:a16="http://schemas.microsoft.com/office/drawing/2014/main" id="{A1A36358-D7E6-12C4-3BAA-CF4F4C339EE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3">
                  <a:extLst>
                    <a:ext uri="{FF2B5EF4-FFF2-40B4-BE49-F238E27FC236}">
                      <a16:creationId xmlns:a16="http://schemas.microsoft.com/office/drawing/2014/main" id="{0D7FE07A-5A15-5C65-75F2-F32F01D7C0A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4">
                  <a:extLst>
                    <a:ext uri="{FF2B5EF4-FFF2-40B4-BE49-F238E27FC236}">
                      <a16:creationId xmlns:a16="http://schemas.microsoft.com/office/drawing/2014/main" id="{36445217-1FD7-9402-3613-79620260A19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5">
                  <a:extLst>
                    <a:ext uri="{FF2B5EF4-FFF2-40B4-BE49-F238E27FC236}">
                      <a16:creationId xmlns:a16="http://schemas.microsoft.com/office/drawing/2014/main" id="{A4A22D96-AF95-5E63-C7AA-C82D3640E9E9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" name="Groep 338">
                <a:extLst>
                  <a:ext uri="{FF2B5EF4-FFF2-40B4-BE49-F238E27FC236}">
                    <a16:creationId xmlns:a16="http://schemas.microsoft.com/office/drawing/2014/main" id="{683F8C05-EB1D-FEC2-19F2-E365E95EE98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2">
                  <a:extLst>
                    <a:ext uri="{FF2B5EF4-FFF2-40B4-BE49-F238E27FC236}">
                      <a16:creationId xmlns:a16="http://schemas.microsoft.com/office/drawing/2014/main" id="{378480F9-317A-EF89-9822-9E6DB47431B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344">
                    <a:extLst>
                      <a:ext uri="{FF2B5EF4-FFF2-40B4-BE49-F238E27FC236}">
                        <a16:creationId xmlns:a16="http://schemas.microsoft.com/office/drawing/2014/main" id="{55F0FC81-D21A-3F0B-F34E-1F29DD59BA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5">
                    <a:extLst>
                      <a:ext uri="{FF2B5EF4-FFF2-40B4-BE49-F238E27FC236}">
                        <a16:creationId xmlns:a16="http://schemas.microsoft.com/office/drawing/2014/main" id="{3ACEB3D5-72FD-8E29-E643-2B7A323C03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46">
                    <a:extLst>
                      <a:ext uri="{FF2B5EF4-FFF2-40B4-BE49-F238E27FC236}">
                        <a16:creationId xmlns:a16="http://schemas.microsoft.com/office/drawing/2014/main" id="{A3BDF395-8001-29CE-259A-17D6C10F8F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7">
                    <a:extLst>
                      <a:ext uri="{FF2B5EF4-FFF2-40B4-BE49-F238E27FC236}">
                        <a16:creationId xmlns:a16="http://schemas.microsoft.com/office/drawing/2014/main" id="{F59C1F13-34D2-26CF-618D-A7403AF3E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8">
                    <a:extLst>
                      <a:ext uri="{FF2B5EF4-FFF2-40B4-BE49-F238E27FC236}">
                        <a16:creationId xmlns:a16="http://schemas.microsoft.com/office/drawing/2014/main" id="{370F6B94-38E0-15E5-845E-28FF893D0C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9">
                    <a:extLst>
                      <a:ext uri="{FF2B5EF4-FFF2-40B4-BE49-F238E27FC236}">
                        <a16:creationId xmlns:a16="http://schemas.microsoft.com/office/drawing/2014/main" id="{4260D4B8-BD7A-2302-25F1-76B56F7606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" name="Boog 343">
                  <a:extLst>
                    <a:ext uri="{FF2B5EF4-FFF2-40B4-BE49-F238E27FC236}">
                      <a16:creationId xmlns:a16="http://schemas.microsoft.com/office/drawing/2014/main" id="{EBC03301-A446-CC6A-A20F-36F5B7C8AFF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Tekstvak 339">
                <a:extLst>
                  <a:ext uri="{FF2B5EF4-FFF2-40B4-BE49-F238E27FC236}">
                    <a16:creationId xmlns:a16="http://schemas.microsoft.com/office/drawing/2014/main" id="{04C3213B-ECE0-B123-7570-4D7E3C8B6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3" name="Tekstvak 340">
                <a:extLst>
                  <a:ext uri="{FF2B5EF4-FFF2-40B4-BE49-F238E27FC236}">
                    <a16:creationId xmlns:a16="http://schemas.microsoft.com/office/drawing/2014/main" id="{08F5E497-E099-A803-71FD-1304E43A74C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" name="Vrije vorm: vorm 341">
                <a:extLst>
                  <a:ext uri="{FF2B5EF4-FFF2-40B4-BE49-F238E27FC236}">
                    <a16:creationId xmlns:a16="http://schemas.microsoft.com/office/drawing/2014/main" id="{673194C1-4657-D5F8-0973-E30375E192D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18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5414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rije vorm 23">
            <a:extLst>
              <a:ext uri="{FF2B5EF4-FFF2-40B4-BE49-F238E27FC236}">
                <a16:creationId xmlns:a16="http://schemas.microsoft.com/office/drawing/2014/main" id="{B13D0C04-8F1F-17EF-A50D-172D7B7F3B6C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4" y="-6"/>
            <a:ext cx="3715111" cy="6858303"/>
          </a:xfrm>
          <a:custGeom>
            <a:avLst/>
            <a:gdLst>
              <a:gd name="connsiteX0" fmla="*/ 3715111 w 3715111"/>
              <a:gd name="connsiteY0" fmla="*/ 6858303 h 6858303"/>
              <a:gd name="connsiteX1" fmla="*/ 1095923 w 3715111"/>
              <a:gd name="connsiteY1" fmla="*/ 6858303 h 6858303"/>
              <a:gd name="connsiteX2" fmla="*/ 1095923 w 3715111"/>
              <a:gd name="connsiteY2" fmla="*/ 6858296 h 6858303"/>
              <a:gd name="connsiteX3" fmla="*/ 773241 w 3715111"/>
              <a:gd name="connsiteY3" fmla="*/ 6858296 h 6858303"/>
              <a:gd name="connsiteX4" fmla="*/ 6040 w 3715111"/>
              <a:gd name="connsiteY4" fmla="*/ 3252305 h 6858303"/>
              <a:gd name="connsiteX5" fmla="*/ 921183 w 3715111"/>
              <a:gd name="connsiteY5" fmla="*/ 0 h 6858303"/>
              <a:gd name="connsiteX6" fmla="*/ 1198738 w 3715111"/>
              <a:gd name="connsiteY6" fmla="*/ 0 h 6858303"/>
              <a:gd name="connsiteX7" fmla="*/ 1198739 w 3715111"/>
              <a:gd name="connsiteY7" fmla="*/ 7 h 6858303"/>
              <a:gd name="connsiteX8" fmla="*/ 3715111 w 3715111"/>
              <a:gd name="connsiteY8" fmla="*/ 7 h 685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111" h="6858303">
                <a:moveTo>
                  <a:pt x="3715111" y="6858303"/>
                </a:moveTo>
                <a:lnTo>
                  <a:pt x="1095923" y="6858303"/>
                </a:lnTo>
                <a:lnTo>
                  <a:pt x="1095923" y="6858296"/>
                </a:lnTo>
                <a:lnTo>
                  <a:pt x="773241" y="6858296"/>
                </a:lnTo>
                <a:cubicBezTo>
                  <a:pt x="870124" y="5581798"/>
                  <a:pt x="-84296" y="4587558"/>
                  <a:pt x="6040" y="3252305"/>
                </a:cubicBezTo>
                <a:cubicBezTo>
                  <a:pt x="92449" y="1978111"/>
                  <a:pt x="1151606" y="1702766"/>
                  <a:pt x="921183" y="0"/>
                </a:cubicBezTo>
                <a:lnTo>
                  <a:pt x="1198738" y="0"/>
                </a:lnTo>
                <a:lnTo>
                  <a:pt x="1198739" y="7"/>
                </a:lnTo>
                <a:lnTo>
                  <a:pt x="3715111" y="7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607179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30D12243-D150-4F85-2BA7-88FBB44CE57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4133280" y="1813111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9" name="Tijdelijke aanduiding voor afbeelding 74">
            <a:extLst>
              <a:ext uri="{FF2B5EF4-FFF2-40B4-BE49-F238E27FC236}">
                <a16:creationId xmlns:a16="http://schemas.microsoft.com/office/drawing/2014/main" id="{37A2DC33-5D8F-F8A6-2527-4B7AAAB209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27711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21" name="Tijdelijke aanduiding voor afbeelding 78">
            <a:extLst>
              <a:ext uri="{FF2B5EF4-FFF2-40B4-BE49-F238E27FC236}">
                <a16:creationId xmlns:a16="http://schemas.microsoft.com/office/drawing/2014/main" id="{9FC094C8-5C1B-219A-BD18-7D6AA609F54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57175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23" name="Tijdelijke aanduiding voor afbeelding 80">
            <a:extLst>
              <a:ext uri="{FF2B5EF4-FFF2-40B4-BE49-F238E27FC236}">
                <a16:creationId xmlns:a16="http://schemas.microsoft.com/office/drawing/2014/main" id="{39170F75-B5DC-9AAF-728A-89C3D79D71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986639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45" name="Tijdelijke aanduiding voor afbeelding 106">
            <a:extLst>
              <a:ext uri="{FF2B5EF4-FFF2-40B4-BE49-F238E27FC236}">
                <a16:creationId xmlns:a16="http://schemas.microsoft.com/office/drawing/2014/main" id="{E588BEC5-AC1A-17E1-014B-0D53B023B2A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916103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8" name="Tijdelijke aanduiding voor afbeelding 74">
            <a:extLst>
              <a:ext uri="{FF2B5EF4-FFF2-40B4-BE49-F238E27FC236}">
                <a16:creationId xmlns:a16="http://schemas.microsoft.com/office/drawing/2014/main" id="{ABB15839-1C39-4528-C1A0-EFB62B9D0C6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845567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9" name="Tijdelijke aanduiding voor afbeelding 78">
            <a:extLst>
              <a:ext uri="{FF2B5EF4-FFF2-40B4-BE49-F238E27FC236}">
                <a16:creationId xmlns:a16="http://schemas.microsoft.com/office/drawing/2014/main" id="{8D71EAF8-C063-65FD-9137-D19528F2CCA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775031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0" name="Tijdelijke aanduiding voor afbeelding 80">
            <a:extLst>
              <a:ext uri="{FF2B5EF4-FFF2-40B4-BE49-F238E27FC236}">
                <a16:creationId xmlns:a16="http://schemas.microsoft.com/office/drawing/2014/main" id="{FF97901D-01C5-5DB8-C5AB-CC6C0C42459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704495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1" name="Tijdelijke aanduiding voor afbeelding 106">
            <a:extLst>
              <a:ext uri="{FF2B5EF4-FFF2-40B4-BE49-F238E27FC236}">
                <a16:creationId xmlns:a16="http://schemas.microsoft.com/office/drawing/2014/main" id="{3DE2E3E4-705B-6204-D699-2BB314A6FA7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633959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7" name="Tijdelijke aanduiding voor verticale tekst 2">
            <a:extLst>
              <a:ext uri="{FF2B5EF4-FFF2-40B4-BE49-F238E27FC236}">
                <a16:creationId xmlns:a16="http://schemas.microsoft.com/office/drawing/2014/main" id="{A6F6AE54-4FCD-7067-F604-660081C05D2E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4133280" y="2905309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68" name="Tijdelijke aanduiding voor afbeelding 74">
            <a:extLst>
              <a:ext uri="{FF2B5EF4-FFF2-40B4-BE49-F238E27FC236}">
                <a16:creationId xmlns:a16="http://schemas.microsoft.com/office/drawing/2014/main" id="{9B1D5F37-1598-9829-B4E4-A0DB7FC7A19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27711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9" name="Tijdelijke aanduiding voor afbeelding 78">
            <a:extLst>
              <a:ext uri="{FF2B5EF4-FFF2-40B4-BE49-F238E27FC236}">
                <a16:creationId xmlns:a16="http://schemas.microsoft.com/office/drawing/2014/main" id="{99A64AA7-D973-CDA7-9E60-BA1B601959D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057175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0" name="Tijdelijke aanduiding voor afbeelding 80">
            <a:extLst>
              <a:ext uri="{FF2B5EF4-FFF2-40B4-BE49-F238E27FC236}">
                <a16:creationId xmlns:a16="http://schemas.microsoft.com/office/drawing/2014/main" id="{DA392E14-196E-B50D-91D6-BD70216E05A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6639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1" name="Tijdelijke aanduiding voor afbeelding 106">
            <a:extLst>
              <a:ext uri="{FF2B5EF4-FFF2-40B4-BE49-F238E27FC236}">
                <a16:creationId xmlns:a16="http://schemas.microsoft.com/office/drawing/2014/main" id="{B8CAF3D1-E94C-CF5C-07CC-71C007BFA3B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916103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2" name="Tijdelijke aanduiding voor afbeelding 74">
            <a:extLst>
              <a:ext uri="{FF2B5EF4-FFF2-40B4-BE49-F238E27FC236}">
                <a16:creationId xmlns:a16="http://schemas.microsoft.com/office/drawing/2014/main" id="{9B90A543-1578-A0CC-B646-DAEAD74C0811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45567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3" name="Tijdelijke aanduiding voor afbeelding 78">
            <a:extLst>
              <a:ext uri="{FF2B5EF4-FFF2-40B4-BE49-F238E27FC236}">
                <a16:creationId xmlns:a16="http://schemas.microsoft.com/office/drawing/2014/main" id="{A17AE70C-69AB-61D5-3035-DE1DF24BB18E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775031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4" name="Tijdelijke aanduiding voor afbeelding 80">
            <a:extLst>
              <a:ext uri="{FF2B5EF4-FFF2-40B4-BE49-F238E27FC236}">
                <a16:creationId xmlns:a16="http://schemas.microsoft.com/office/drawing/2014/main" id="{70B6EA9C-63F0-2CE8-F070-5D6B8951147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04495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5" name="Tijdelijke aanduiding voor afbeelding 106">
            <a:extLst>
              <a:ext uri="{FF2B5EF4-FFF2-40B4-BE49-F238E27FC236}">
                <a16:creationId xmlns:a16="http://schemas.microsoft.com/office/drawing/2014/main" id="{886C6393-5676-BFE7-BCEA-7331780C1F5C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633959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6" name="Tijdelijke aanduiding voor verticale tekst 2">
            <a:extLst>
              <a:ext uri="{FF2B5EF4-FFF2-40B4-BE49-F238E27FC236}">
                <a16:creationId xmlns:a16="http://schemas.microsoft.com/office/drawing/2014/main" id="{92C32323-9052-D65D-0534-BFD2EE9231AB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4133280" y="4003003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77" name="Tijdelijke aanduiding voor afbeelding 74">
            <a:extLst>
              <a:ext uri="{FF2B5EF4-FFF2-40B4-BE49-F238E27FC236}">
                <a16:creationId xmlns:a16="http://schemas.microsoft.com/office/drawing/2014/main" id="{2C57EC2E-82CC-D8A2-F9A3-5D5DFD2EECC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27711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8" name="Tijdelijke aanduiding voor afbeelding 78">
            <a:extLst>
              <a:ext uri="{FF2B5EF4-FFF2-40B4-BE49-F238E27FC236}">
                <a16:creationId xmlns:a16="http://schemas.microsoft.com/office/drawing/2014/main" id="{9CE5DA12-B940-6EC7-34B6-AD0EE0FE6FC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057175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9" name="Tijdelijke aanduiding voor afbeelding 80">
            <a:extLst>
              <a:ext uri="{FF2B5EF4-FFF2-40B4-BE49-F238E27FC236}">
                <a16:creationId xmlns:a16="http://schemas.microsoft.com/office/drawing/2014/main" id="{5F05F9CC-1E00-42B7-6C15-AA882B998574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5986639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0" name="Tijdelijke aanduiding voor afbeelding 106">
            <a:extLst>
              <a:ext uri="{FF2B5EF4-FFF2-40B4-BE49-F238E27FC236}">
                <a16:creationId xmlns:a16="http://schemas.microsoft.com/office/drawing/2014/main" id="{E7BCBE41-C9FA-87A6-979A-7C26032B9C52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916103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1" name="Tijdelijke aanduiding voor afbeelding 74">
            <a:extLst>
              <a:ext uri="{FF2B5EF4-FFF2-40B4-BE49-F238E27FC236}">
                <a16:creationId xmlns:a16="http://schemas.microsoft.com/office/drawing/2014/main" id="{45EA7D81-99F6-61AC-94F2-7E79CBB99E9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845567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2" name="Tijdelijke aanduiding voor afbeelding 78">
            <a:extLst>
              <a:ext uri="{FF2B5EF4-FFF2-40B4-BE49-F238E27FC236}">
                <a16:creationId xmlns:a16="http://schemas.microsoft.com/office/drawing/2014/main" id="{95380449-D537-1273-F62A-C248D9607F7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775031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3" name="Tijdelijke aanduiding voor afbeelding 80">
            <a:extLst>
              <a:ext uri="{FF2B5EF4-FFF2-40B4-BE49-F238E27FC236}">
                <a16:creationId xmlns:a16="http://schemas.microsoft.com/office/drawing/2014/main" id="{344E228D-0508-1D66-A8DF-69EFE4181276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704495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4" name="Tijdelijke aanduiding voor afbeelding 106">
            <a:extLst>
              <a:ext uri="{FF2B5EF4-FFF2-40B4-BE49-F238E27FC236}">
                <a16:creationId xmlns:a16="http://schemas.microsoft.com/office/drawing/2014/main" id="{24E12CD8-CD43-47AF-304F-D585CAFBD5B5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0633959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D5F2425A-A3EA-4BB0-E7A3-DB3852701DB0}"/>
              </a:ext>
            </a:extLst>
          </p:cNvPr>
          <p:cNvSpPr>
            <a:spLocks noGrp="1"/>
          </p:cNvSpPr>
          <p:nvPr>
            <p:ph type="body" orient="vert" idx="62" hasCustomPrompt="1"/>
          </p:nvPr>
        </p:nvSpPr>
        <p:spPr>
          <a:xfrm>
            <a:off x="4133280" y="5080782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6" name="Tijdelijke aanduiding voor afbeelding 74">
            <a:extLst>
              <a:ext uri="{FF2B5EF4-FFF2-40B4-BE49-F238E27FC236}">
                <a16:creationId xmlns:a16="http://schemas.microsoft.com/office/drawing/2014/main" id="{BA0CE1E0-12E3-05A3-CF63-9E1291ECF8A6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127711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7" name="Tijdelijke aanduiding voor afbeelding 78">
            <a:extLst>
              <a:ext uri="{FF2B5EF4-FFF2-40B4-BE49-F238E27FC236}">
                <a16:creationId xmlns:a16="http://schemas.microsoft.com/office/drawing/2014/main" id="{2961A775-0C4B-98AB-2025-B19A56B19EB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5057175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8" name="Tijdelijke aanduiding voor afbeelding 80">
            <a:extLst>
              <a:ext uri="{FF2B5EF4-FFF2-40B4-BE49-F238E27FC236}">
                <a16:creationId xmlns:a16="http://schemas.microsoft.com/office/drawing/2014/main" id="{28AF717F-0AE4-2E15-9636-D8FC0E636970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986639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9" name="Tijdelijke aanduiding voor afbeelding 106">
            <a:extLst>
              <a:ext uri="{FF2B5EF4-FFF2-40B4-BE49-F238E27FC236}">
                <a16:creationId xmlns:a16="http://schemas.microsoft.com/office/drawing/2014/main" id="{F01F78D5-2CDB-E96C-77F2-A6CF3465D21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916103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0" name="Tijdelijke aanduiding voor afbeelding 74">
            <a:extLst>
              <a:ext uri="{FF2B5EF4-FFF2-40B4-BE49-F238E27FC236}">
                <a16:creationId xmlns:a16="http://schemas.microsoft.com/office/drawing/2014/main" id="{8A84FF37-448A-7E31-E78D-48F5151B244A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7845567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1" name="Tijdelijke aanduiding voor afbeelding 78">
            <a:extLst>
              <a:ext uri="{FF2B5EF4-FFF2-40B4-BE49-F238E27FC236}">
                <a16:creationId xmlns:a16="http://schemas.microsoft.com/office/drawing/2014/main" id="{25D73A3F-EFD7-4C5B-AB51-BD3A80DD37C8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8775031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2" name="Tijdelijke aanduiding voor afbeelding 80">
            <a:extLst>
              <a:ext uri="{FF2B5EF4-FFF2-40B4-BE49-F238E27FC236}">
                <a16:creationId xmlns:a16="http://schemas.microsoft.com/office/drawing/2014/main" id="{BD465D59-C3C1-9432-14B3-0FD245222CE4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9704495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3" name="Tijdelijke aanduiding voor afbeelding 106">
            <a:extLst>
              <a:ext uri="{FF2B5EF4-FFF2-40B4-BE49-F238E27FC236}">
                <a16:creationId xmlns:a16="http://schemas.microsoft.com/office/drawing/2014/main" id="{1F5A9F2B-229F-42DE-3482-FC1751443869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10633959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grpSp>
        <p:nvGrpSpPr>
          <p:cNvPr id="94" name="INSTRUCTION">
            <a:extLst>
              <a:ext uri="{FF2B5EF4-FFF2-40B4-BE49-F238E27FC236}">
                <a16:creationId xmlns:a16="http://schemas.microsoft.com/office/drawing/2014/main" id="{5E855630-349E-0E1E-9DF5-71C2C4A869A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95" name="Rechthoek 329">
              <a:extLst>
                <a:ext uri="{FF2B5EF4-FFF2-40B4-BE49-F238E27FC236}">
                  <a16:creationId xmlns:a16="http://schemas.microsoft.com/office/drawing/2014/main" id="{77D8D23D-AB30-7BCF-731C-F85D2421003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6" name="Ovaal 317">
              <a:extLst>
                <a:ext uri="{FF2B5EF4-FFF2-40B4-BE49-F238E27FC236}">
                  <a16:creationId xmlns:a16="http://schemas.microsoft.com/office/drawing/2014/main" id="{D6B98E1C-F6DB-0234-0CDF-0955024DB79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7" name="Rechthoek 319">
              <a:extLst>
                <a:ext uri="{FF2B5EF4-FFF2-40B4-BE49-F238E27FC236}">
                  <a16:creationId xmlns:a16="http://schemas.microsoft.com/office/drawing/2014/main" id="{5D3DEAD9-A693-F685-774C-274EFF76BB0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98" name="Ovaal 320">
              <a:extLst>
                <a:ext uri="{FF2B5EF4-FFF2-40B4-BE49-F238E27FC236}">
                  <a16:creationId xmlns:a16="http://schemas.microsoft.com/office/drawing/2014/main" id="{49535865-6FA5-349E-C8E5-3F2B276B016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9" name="Rechthoek 328">
              <a:extLst>
                <a:ext uri="{FF2B5EF4-FFF2-40B4-BE49-F238E27FC236}">
                  <a16:creationId xmlns:a16="http://schemas.microsoft.com/office/drawing/2014/main" id="{CCD5A08E-2161-1A8C-D418-C385F398C91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00" name="Rechthoek 180">
              <a:extLst>
                <a:ext uri="{FF2B5EF4-FFF2-40B4-BE49-F238E27FC236}">
                  <a16:creationId xmlns:a16="http://schemas.microsoft.com/office/drawing/2014/main" id="{DA0719AB-0562-EFB5-3411-6CB168D8DE6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01" name="Ovaal 182">
              <a:extLst>
                <a:ext uri="{FF2B5EF4-FFF2-40B4-BE49-F238E27FC236}">
                  <a16:creationId xmlns:a16="http://schemas.microsoft.com/office/drawing/2014/main" id="{C76C2257-3EBE-F688-0BCE-E3DA97157A4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2" name="Rechthoek 183">
              <a:extLst>
                <a:ext uri="{FF2B5EF4-FFF2-40B4-BE49-F238E27FC236}">
                  <a16:creationId xmlns:a16="http://schemas.microsoft.com/office/drawing/2014/main" id="{6654F413-2ACE-D7A0-B4A2-71640B65CFE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3" name="Ovaal 185">
              <a:extLst>
                <a:ext uri="{FF2B5EF4-FFF2-40B4-BE49-F238E27FC236}">
                  <a16:creationId xmlns:a16="http://schemas.microsoft.com/office/drawing/2014/main" id="{36D57E8F-61CD-D15D-0ADD-EE04AAD98C7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4" name="Rechthoek 186">
              <a:extLst>
                <a:ext uri="{FF2B5EF4-FFF2-40B4-BE49-F238E27FC236}">
                  <a16:creationId xmlns:a16="http://schemas.microsoft.com/office/drawing/2014/main" id="{D0B8AA7D-C856-115E-DBE8-B6430EF4C48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5" name="Ovaal 188">
              <a:extLst>
                <a:ext uri="{FF2B5EF4-FFF2-40B4-BE49-F238E27FC236}">
                  <a16:creationId xmlns:a16="http://schemas.microsoft.com/office/drawing/2014/main" id="{130DB842-A605-EB56-A05A-51552AB9442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06" name="Rechthoek 189">
              <a:extLst>
                <a:ext uri="{FF2B5EF4-FFF2-40B4-BE49-F238E27FC236}">
                  <a16:creationId xmlns:a16="http://schemas.microsoft.com/office/drawing/2014/main" id="{13934DAF-B55A-D15D-CDF5-9762CA262A0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07" name="Ovaal 191">
              <a:extLst>
                <a:ext uri="{FF2B5EF4-FFF2-40B4-BE49-F238E27FC236}">
                  <a16:creationId xmlns:a16="http://schemas.microsoft.com/office/drawing/2014/main" id="{A84EABD7-996B-9A94-8ED4-CDF3C62CA39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08" name="Rechthoek 192">
              <a:extLst>
                <a:ext uri="{FF2B5EF4-FFF2-40B4-BE49-F238E27FC236}">
                  <a16:creationId xmlns:a16="http://schemas.microsoft.com/office/drawing/2014/main" id="{572B87C8-063A-A908-7B27-509B85E506C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09" name="Ovaal 195">
              <a:extLst>
                <a:ext uri="{FF2B5EF4-FFF2-40B4-BE49-F238E27FC236}">
                  <a16:creationId xmlns:a16="http://schemas.microsoft.com/office/drawing/2014/main" id="{83803431-74E1-2CF5-3BC3-3415E119547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10" name="Rechthoek 196">
              <a:extLst>
                <a:ext uri="{FF2B5EF4-FFF2-40B4-BE49-F238E27FC236}">
                  <a16:creationId xmlns:a16="http://schemas.microsoft.com/office/drawing/2014/main" id="{3BC8580D-F8DB-9AA2-8C0E-D8984FC7925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11" name="Ovaal 197">
              <a:extLst>
                <a:ext uri="{FF2B5EF4-FFF2-40B4-BE49-F238E27FC236}">
                  <a16:creationId xmlns:a16="http://schemas.microsoft.com/office/drawing/2014/main" id="{9DCE29D1-5B95-702F-C7E2-4A7D2FB7560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12" name="Rechthoek 198">
              <a:extLst>
                <a:ext uri="{FF2B5EF4-FFF2-40B4-BE49-F238E27FC236}">
                  <a16:creationId xmlns:a16="http://schemas.microsoft.com/office/drawing/2014/main" id="{E52D990A-4B49-8039-37C9-F588B5E0149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13" name="Ovaal 200">
              <a:extLst>
                <a:ext uri="{FF2B5EF4-FFF2-40B4-BE49-F238E27FC236}">
                  <a16:creationId xmlns:a16="http://schemas.microsoft.com/office/drawing/2014/main" id="{45D36236-4B68-3677-AFC5-2CC879FE2F1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14" name="Rechthoek 202">
              <a:extLst>
                <a:ext uri="{FF2B5EF4-FFF2-40B4-BE49-F238E27FC236}">
                  <a16:creationId xmlns:a16="http://schemas.microsoft.com/office/drawing/2014/main" id="{CD95BCB8-B704-9700-5BC0-546DFD2C869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5" name="Rechthoek 331">
              <a:extLst>
                <a:ext uri="{FF2B5EF4-FFF2-40B4-BE49-F238E27FC236}">
                  <a16:creationId xmlns:a16="http://schemas.microsoft.com/office/drawing/2014/main" id="{2DEF8890-4AB3-4B43-A43D-17525F1A91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6" name="ICOON_info">
              <a:extLst>
                <a:ext uri="{FF2B5EF4-FFF2-40B4-BE49-F238E27FC236}">
                  <a16:creationId xmlns:a16="http://schemas.microsoft.com/office/drawing/2014/main" id="{AA35819D-F9F1-5E67-13B6-AABE8C55BD4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8" name="Ovaal 1">
                <a:extLst>
                  <a:ext uri="{FF2B5EF4-FFF2-40B4-BE49-F238E27FC236}">
                    <a16:creationId xmlns:a16="http://schemas.microsoft.com/office/drawing/2014/main" id="{39EF56A5-113A-F329-8869-138AEA557F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9" name="Graphic 163" descr="Informatie">
                <a:extLst>
                  <a:ext uri="{FF2B5EF4-FFF2-40B4-BE49-F238E27FC236}">
                    <a16:creationId xmlns:a16="http://schemas.microsoft.com/office/drawing/2014/main" id="{A9271339-DBD9-CCBB-ED00-D47C2F43489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7" name="VOORBEELD">
              <a:extLst>
                <a:ext uri="{FF2B5EF4-FFF2-40B4-BE49-F238E27FC236}">
                  <a16:creationId xmlns:a16="http://schemas.microsoft.com/office/drawing/2014/main" id="{5C070FAC-105F-2267-9CCC-66B42E69F06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8" name="Rechthoek 335">
                <a:extLst>
                  <a:ext uri="{FF2B5EF4-FFF2-40B4-BE49-F238E27FC236}">
                    <a16:creationId xmlns:a16="http://schemas.microsoft.com/office/drawing/2014/main" id="{EBE71767-8239-2BD4-231B-0C6555019EE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9" name="Rechthoek 337">
                <a:extLst>
                  <a:ext uri="{FF2B5EF4-FFF2-40B4-BE49-F238E27FC236}">
                    <a16:creationId xmlns:a16="http://schemas.microsoft.com/office/drawing/2014/main" id="{00395A9F-80F7-C9EF-3123-D9749B86585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0" name="Groep 230">
                <a:extLst>
                  <a:ext uri="{FF2B5EF4-FFF2-40B4-BE49-F238E27FC236}">
                    <a16:creationId xmlns:a16="http://schemas.microsoft.com/office/drawing/2014/main" id="{F608B353-3B10-B0FB-E5E3-3D32084D2E1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1" name="Groep 232">
                  <a:extLst>
                    <a:ext uri="{FF2B5EF4-FFF2-40B4-BE49-F238E27FC236}">
                      <a16:creationId xmlns:a16="http://schemas.microsoft.com/office/drawing/2014/main" id="{13454F94-FE81-E176-6FED-B2BD42017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3" name="Rechte verbindingslijn 234">
                    <a:extLst>
                      <a:ext uri="{FF2B5EF4-FFF2-40B4-BE49-F238E27FC236}">
                        <a16:creationId xmlns:a16="http://schemas.microsoft.com/office/drawing/2014/main" id="{419F4F85-1564-A2DE-DE45-1272C18F11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235">
                    <a:extLst>
                      <a:ext uri="{FF2B5EF4-FFF2-40B4-BE49-F238E27FC236}">
                        <a16:creationId xmlns:a16="http://schemas.microsoft.com/office/drawing/2014/main" id="{141E1C6F-D02E-7160-FA1D-905A78E28B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236">
                    <a:extLst>
                      <a:ext uri="{FF2B5EF4-FFF2-40B4-BE49-F238E27FC236}">
                        <a16:creationId xmlns:a16="http://schemas.microsoft.com/office/drawing/2014/main" id="{3DD90836-22A0-D0D9-C89E-B3ECC179A6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237">
                    <a:extLst>
                      <a:ext uri="{FF2B5EF4-FFF2-40B4-BE49-F238E27FC236}">
                        <a16:creationId xmlns:a16="http://schemas.microsoft.com/office/drawing/2014/main" id="{74FF4DEF-EA99-88EA-160B-3809104FA4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7" name="Rechte verbindingslijn 238">
                    <a:extLst>
                      <a:ext uri="{FF2B5EF4-FFF2-40B4-BE49-F238E27FC236}">
                        <a16:creationId xmlns:a16="http://schemas.microsoft.com/office/drawing/2014/main" id="{CF715211-9CF3-1B92-C5D5-9E5A014A3E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2" name="Pijl: rechts 233">
                  <a:extLst>
                    <a:ext uri="{FF2B5EF4-FFF2-40B4-BE49-F238E27FC236}">
                      <a16:creationId xmlns:a16="http://schemas.microsoft.com/office/drawing/2014/main" id="{82EF6A3B-750A-3238-8754-CDB20B0E348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1" name="Groep 239">
                <a:extLst>
                  <a:ext uri="{FF2B5EF4-FFF2-40B4-BE49-F238E27FC236}">
                    <a16:creationId xmlns:a16="http://schemas.microsoft.com/office/drawing/2014/main" id="{E6FD4161-E684-907F-0AF0-4332CAE723A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4" name="Groep 241">
                  <a:extLst>
                    <a:ext uri="{FF2B5EF4-FFF2-40B4-BE49-F238E27FC236}">
                      <a16:creationId xmlns:a16="http://schemas.microsoft.com/office/drawing/2014/main" id="{F7CDE409-3EE2-07BE-0533-8E7274A1399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6" name="Rechte verbindingslijn 243">
                    <a:extLst>
                      <a:ext uri="{FF2B5EF4-FFF2-40B4-BE49-F238E27FC236}">
                        <a16:creationId xmlns:a16="http://schemas.microsoft.com/office/drawing/2014/main" id="{26E08A01-FF8F-3AAB-19EF-016E05ACE4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244">
                    <a:extLst>
                      <a:ext uri="{FF2B5EF4-FFF2-40B4-BE49-F238E27FC236}">
                        <a16:creationId xmlns:a16="http://schemas.microsoft.com/office/drawing/2014/main" id="{7026DD43-0AEF-582E-3A9C-1C4C2A36F8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245">
                    <a:extLst>
                      <a:ext uri="{FF2B5EF4-FFF2-40B4-BE49-F238E27FC236}">
                        <a16:creationId xmlns:a16="http://schemas.microsoft.com/office/drawing/2014/main" id="{8ED4B32B-4E3E-9CAA-B707-9C83E7A8E9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246">
                    <a:extLst>
                      <a:ext uri="{FF2B5EF4-FFF2-40B4-BE49-F238E27FC236}">
                        <a16:creationId xmlns:a16="http://schemas.microsoft.com/office/drawing/2014/main" id="{0CE2D227-FAF0-C93B-EFF8-0CE1F5D1C3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47">
                    <a:extLst>
                      <a:ext uri="{FF2B5EF4-FFF2-40B4-BE49-F238E27FC236}">
                        <a16:creationId xmlns:a16="http://schemas.microsoft.com/office/drawing/2014/main" id="{130B476B-AA25-5320-01BA-BC286DD319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5" name="Pijl: rechts 242">
                  <a:extLst>
                    <a:ext uri="{FF2B5EF4-FFF2-40B4-BE49-F238E27FC236}">
                      <a16:creationId xmlns:a16="http://schemas.microsoft.com/office/drawing/2014/main" id="{75BD5D5A-2ECC-8E15-333A-EDA1FDDAFB8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2" name="Rechte verbindingslijn 340">
                <a:extLst>
                  <a:ext uri="{FF2B5EF4-FFF2-40B4-BE49-F238E27FC236}">
                    <a16:creationId xmlns:a16="http://schemas.microsoft.com/office/drawing/2014/main" id="{F537F8D2-1A22-F880-12DB-FE56818909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3" name="Rechte verbindingslijn 341">
                <a:extLst>
                  <a:ext uri="{FF2B5EF4-FFF2-40B4-BE49-F238E27FC236}">
                    <a16:creationId xmlns:a16="http://schemas.microsoft.com/office/drawing/2014/main" id="{1DC378D1-3071-CAC6-B06F-8F13B8D814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4" name="Rechthoek 344">
                <a:extLst>
                  <a:ext uri="{FF2B5EF4-FFF2-40B4-BE49-F238E27FC236}">
                    <a16:creationId xmlns:a16="http://schemas.microsoft.com/office/drawing/2014/main" id="{02227C09-C78C-D06F-08FA-914DE3D97A3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5" name="Rechthoek 345">
                <a:extLst>
                  <a:ext uri="{FF2B5EF4-FFF2-40B4-BE49-F238E27FC236}">
                    <a16:creationId xmlns:a16="http://schemas.microsoft.com/office/drawing/2014/main" id="{016B3838-A3EC-D2C5-3642-5A54F1F6FC9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6" name="Groep 11">
                <a:extLst>
                  <a:ext uri="{FF2B5EF4-FFF2-40B4-BE49-F238E27FC236}">
                    <a16:creationId xmlns:a16="http://schemas.microsoft.com/office/drawing/2014/main" id="{7873DEC0-18DF-D34F-9A0A-C29F92072DD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6" name="Rechthoek 346">
                  <a:extLst>
                    <a:ext uri="{FF2B5EF4-FFF2-40B4-BE49-F238E27FC236}">
                      <a16:creationId xmlns:a16="http://schemas.microsoft.com/office/drawing/2014/main" id="{7BE80357-A661-3A15-A64B-D9E6591378F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7" name="Groep 6">
                  <a:extLst>
                    <a:ext uri="{FF2B5EF4-FFF2-40B4-BE49-F238E27FC236}">
                      <a16:creationId xmlns:a16="http://schemas.microsoft.com/office/drawing/2014/main" id="{635F9C75-6D3C-5A07-8CBD-875B7905CD7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9" name="Rechte verbindingslijn 225">
                    <a:extLst>
                      <a:ext uri="{FF2B5EF4-FFF2-40B4-BE49-F238E27FC236}">
                        <a16:creationId xmlns:a16="http://schemas.microsoft.com/office/drawing/2014/main" id="{EA6ED5C4-740D-BADF-A418-7C24E05CFD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26">
                    <a:extLst>
                      <a:ext uri="{FF2B5EF4-FFF2-40B4-BE49-F238E27FC236}">
                        <a16:creationId xmlns:a16="http://schemas.microsoft.com/office/drawing/2014/main" id="{0504B311-6D44-FAB1-09E2-406E285FC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27">
                    <a:extLst>
                      <a:ext uri="{FF2B5EF4-FFF2-40B4-BE49-F238E27FC236}">
                        <a16:creationId xmlns:a16="http://schemas.microsoft.com/office/drawing/2014/main" id="{5B78C19A-B066-3C14-93DA-9C1CDA2353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28">
                    <a:extLst>
                      <a:ext uri="{FF2B5EF4-FFF2-40B4-BE49-F238E27FC236}">
                        <a16:creationId xmlns:a16="http://schemas.microsoft.com/office/drawing/2014/main" id="{EAC7D83E-F305-933C-C5B2-3AE1DA3A57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29">
                    <a:extLst>
                      <a:ext uri="{FF2B5EF4-FFF2-40B4-BE49-F238E27FC236}">
                        <a16:creationId xmlns:a16="http://schemas.microsoft.com/office/drawing/2014/main" id="{D60DF577-58D3-6FDF-4D53-105CBF68F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8" name="Pijl: rechts 217">
                  <a:extLst>
                    <a:ext uri="{FF2B5EF4-FFF2-40B4-BE49-F238E27FC236}">
                      <a16:creationId xmlns:a16="http://schemas.microsoft.com/office/drawing/2014/main" id="{2CF9A30A-487E-2FE5-C3DC-B9EC5E991CA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7" name="Groep 9">
                <a:extLst>
                  <a:ext uri="{FF2B5EF4-FFF2-40B4-BE49-F238E27FC236}">
                    <a16:creationId xmlns:a16="http://schemas.microsoft.com/office/drawing/2014/main" id="{22AB7640-545A-6D92-3DA9-4A0832A5C75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8" name="Rechthoek 357">
                  <a:extLst>
                    <a:ext uri="{FF2B5EF4-FFF2-40B4-BE49-F238E27FC236}">
                      <a16:creationId xmlns:a16="http://schemas.microsoft.com/office/drawing/2014/main" id="{DB54E05F-33FE-7099-4311-C311E41E712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9" name="Groep 5">
                  <a:extLst>
                    <a:ext uri="{FF2B5EF4-FFF2-40B4-BE49-F238E27FC236}">
                      <a16:creationId xmlns:a16="http://schemas.microsoft.com/office/drawing/2014/main" id="{B7206992-1F9A-6BE3-24D3-6216254C5A0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220">
                    <a:extLst>
                      <a:ext uri="{FF2B5EF4-FFF2-40B4-BE49-F238E27FC236}">
                        <a16:creationId xmlns:a16="http://schemas.microsoft.com/office/drawing/2014/main" id="{2D0409AF-56FF-E05E-7E70-A9D16D836C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1">
                    <a:extLst>
                      <a:ext uri="{FF2B5EF4-FFF2-40B4-BE49-F238E27FC236}">
                        <a16:creationId xmlns:a16="http://schemas.microsoft.com/office/drawing/2014/main" id="{5E565396-659B-DF79-86A0-EA71C8D549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22">
                    <a:extLst>
                      <a:ext uri="{FF2B5EF4-FFF2-40B4-BE49-F238E27FC236}">
                        <a16:creationId xmlns:a16="http://schemas.microsoft.com/office/drawing/2014/main" id="{7A96865A-0CBB-E644-569B-93F75007B8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23">
                    <a:extLst>
                      <a:ext uri="{FF2B5EF4-FFF2-40B4-BE49-F238E27FC236}">
                        <a16:creationId xmlns:a16="http://schemas.microsoft.com/office/drawing/2014/main" id="{F6BF51D6-D34A-29B6-D17B-264AF16DB8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24">
                    <a:extLst>
                      <a:ext uri="{FF2B5EF4-FFF2-40B4-BE49-F238E27FC236}">
                        <a16:creationId xmlns:a16="http://schemas.microsoft.com/office/drawing/2014/main" id="{58968145-AECB-1B68-55F3-539AC2E535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19">
                  <a:extLst>
                    <a:ext uri="{FF2B5EF4-FFF2-40B4-BE49-F238E27FC236}">
                      <a16:creationId xmlns:a16="http://schemas.microsoft.com/office/drawing/2014/main" id="{2D3F8D34-02A6-FBCB-5872-226E81D74B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46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rije vorm 23">
            <a:extLst>
              <a:ext uri="{FF2B5EF4-FFF2-40B4-BE49-F238E27FC236}">
                <a16:creationId xmlns:a16="http://schemas.microsoft.com/office/drawing/2014/main" id="{B13D0C04-8F1F-17EF-A50D-172D7B7F3B6C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4" y="-6"/>
            <a:ext cx="3715111" cy="6858303"/>
          </a:xfrm>
          <a:custGeom>
            <a:avLst/>
            <a:gdLst>
              <a:gd name="connsiteX0" fmla="*/ 3715111 w 3715111"/>
              <a:gd name="connsiteY0" fmla="*/ 6858303 h 6858303"/>
              <a:gd name="connsiteX1" fmla="*/ 1095923 w 3715111"/>
              <a:gd name="connsiteY1" fmla="*/ 6858303 h 6858303"/>
              <a:gd name="connsiteX2" fmla="*/ 1095923 w 3715111"/>
              <a:gd name="connsiteY2" fmla="*/ 6858296 h 6858303"/>
              <a:gd name="connsiteX3" fmla="*/ 773241 w 3715111"/>
              <a:gd name="connsiteY3" fmla="*/ 6858296 h 6858303"/>
              <a:gd name="connsiteX4" fmla="*/ 6040 w 3715111"/>
              <a:gd name="connsiteY4" fmla="*/ 3252305 h 6858303"/>
              <a:gd name="connsiteX5" fmla="*/ 921183 w 3715111"/>
              <a:gd name="connsiteY5" fmla="*/ 0 h 6858303"/>
              <a:gd name="connsiteX6" fmla="*/ 1198738 w 3715111"/>
              <a:gd name="connsiteY6" fmla="*/ 0 h 6858303"/>
              <a:gd name="connsiteX7" fmla="*/ 1198739 w 3715111"/>
              <a:gd name="connsiteY7" fmla="*/ 7 h 6858303"/>
              <a:gd name="connsiteX8" fmla="*/ 3715111 w 3715111"/>
              <a:gd name="connsiteY8" fmla="*/ 7 h 685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111" h="6858303">
                <a:moveTo>
                  <a:pt x="3715111" y="6858303"/>
                </a:moveTo>
                <a:lnTo>
                  <a:pt x="1095923" y="6858303"/>
                </a:lnTo>
                <a:lnTo>
                  <a:pt x="1095923" y="6858296"/>
                </a:lnTo>
                <a:lnTo>
                  <a:pt x="773241" y="6858296"/>
                </a:lnTo>
                <a:cubicBezTo>
                  <a:pt x="870124" y="5581798"/>
                  <a:pt x="-84296" y="4587558"/>
                  <a:pt x="6040" y="3252305"/>
                </a:cubicBezTo>
                <a:cubicBezTo>
                  <a:pt x="92449" y="1978111"/>
                  <a:pt x="1151606" y="1702766"/>
                  <a:pt x="921183" y="0"/>
                </a:cubicBezTo>
                <a:lnTo>
                  <a:pt x="1198738" y="0"/>
                </a:lnTo>
                <a:lnTo>
                  <a:pt x="1198739" y="7"/>
                </a:lnTo>
                <a:lnTo>
                  <a:pt x="3715111" y="7"/>
                </a:lnTo>
                <a:close/>
              </a:path>
            </a:pathLst>
          </a:custGeom>
          <a:solidFill>
            <a:schemeClr val="accent3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607179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51" name="Tijdelijke aanduiding voor afbeelding 74">
            <a:extLst>
              <a:ext uri="{FF2B5EF4-FFF2-40B4-BE49-F238E27FC236}">
                <a16:creationId xmlns:a16="http://schemas.microsoft.com/office/drawing/2014/main" id="{256F8734-E2E7-2417-6CCC-22D8889561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33281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2" name="Tijdelijke aanduiding voor afbeelding 77">
            <a:extLst>
              <a:ext uri="{FF2B5EF4-FFF2-40B4-BE49-F238E27FC236}">
                <a16:creationId xmlns:a16="http://schemas.microsoft.com/office/drawing/2014/main" id="{D30237AB-537C-7F3A-E1BE-6E5B951C68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33281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7" name="Tijdelijke aanduiding voor afbeelding 88">
            <a:extLst>
              <a:ext uri="{FF2B5EF4-FFF2-40B4-BE49-F238E27FC236}">
                <a16:creationId xmlns:a16="http://schemas.microsoft.com/office/drawing/2014/main" id="{AE72D704-01A4-EE59-8A57-7CFAC27C437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281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2" name="Tijdelijke aanduiding voor afbeelding 89">
            <a:extLst>
              <a:ext uri="{FF2B5EF4-FFF2-40B4-BE49-F238E27FC236}">
                <a16:creationId xmlns:a16="http://schemas.microsoft.com/office/drawing/2014/main" id="{048AB0E3-C8B0-3DE3-F170-C6F9B5D4D7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33281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4" name="Tijdelijke aanduiding voor afbeelding 94">
            <a:extLst>
              <a:ext uri="{FF2B5EF4-FFF2-40B4-BE49-F238E27FC236}">
                <a16:creationId xmlns:a16="http://schemas.microsoft.com/office/drawing/2014/main" id="{8A16A5D0-FEF1-ABE5-CED9-5DE4D969996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133281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5" name="Tijdelijke aanduiding voor afbeelding 95">
            <a:extLst>
              <a:ext uri="{FF2B5EF4-FFF2-40B4-BE49-F238E27FC236}">
                <a16:creationId xmlns:a16="http://schemas.microsoft.com/office/drawing/2014/main" id="{53714E97-5873-E352-67CE-2622A99B5A6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133281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0" name="Tijdelijke aanduiding voor afbeelding 100">
            <a:extLst>
              <a:ext uri="{FF2B5EF4-FFF2-40B4-BE49-F238E27FC236}">
                <a16:creationId xmlns:a16="http://schemas.microsoft.com/office/drawing/2014/main" id="{BA7E0D9D-E156-6374-CD63-D04B2104891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133281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1" name="Tijdelijke aanduiding voor afbeelding 101">
            <a:extLst>
              <a:ext uri="{FF2B5EF4-FFF2-40B4-BE49-F238E27FC236}">
                <a16:creationId xmlns:a16="http://schemas.microsoft.com/office/drawing/2014/main" id="{64E9D7E3-696C-2951-A69B-482CC7A6091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133281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6" name="Tijdelijke aanduiding voor afbeelding 94">
            <a:extLst>
              <a:ext uri="{FF2B5EF4-FFF2-40B4-BE49-F238E27FC236}">
                <a16:creationId xmlns:a16="http://schemas.microsoft.com/office/drawing/2014/main" id="{915BF7DD-7CE1-E713-2816-6E68DFE234A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133281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7" name="Tijdelijke aanduiding voor afbeelding 95">
            <a:extLst>
              <a:ext uri="{FF2B5EF4-FFF2-40B4-BE49-F238E27FC236}">
                <a16:creationId xmlns:a16="http://schemas.microsoft.com/office/drawing/2014/main" id="{714850BC-BF1C-2438-91F7-EC28EFD7A37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133281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27" name="Tijdelijke aanduiding voor afbeelding 74">
            <a:extLst>
              <a:ext uri="{FF2B5EF4-FFF2-40B4-BE49-F238E27FC236}">
                <a16:creationId xmlns:a16="http://schemas.microsoft.com/office/drawing/2014/main" id="{A25BEFF4-BA53-9096-EAD4-372E67B6502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075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28" name="Tijdelijke aanduiding voor afbeelding 77">
            <a:extLst>
              <a:ext uri="{FF2B5EF4-FFF2-40B4-BE49-F238E27FC236}">
                <a16:creationId xmlns:a16="http://schemas.microsoft.com/office/drawing/2014/main" id="{F725DAB4-5E7B-66D5-3B32-0C2BF4D076A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649075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29" name="Tijdelijke aanduiding voor afbeelding 88">
            <a:extLst>
              <a:ext uri="{FF2B5EF4-FFF2-40B4-BE49-F238E27FC236}">
                <a16:creationId xmlns:a16="http://schemas.microsoft.com/office/drawing/2014/main" id="{444D8AFF-6E98-48FE-97AB-00623950F90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649075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0" name="Tijdelijke aanduiding voor afbeelding 89">
            <a:extLst>
              <a:ext uri="{FF2B5EF4-FFF2-40B4-BE49-F238E27FC236}">
                <a16:creationId xmlns:a16="http://schemas.microsoft.com/office/drawing/2014/main" id="{B1C59C75-93BD-595A-A9EF-8014F9FE13D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649075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1" name="Tijdelijke aanduiding voor afbeelding 94">
            <a:extLst>
              <a:ext uri="{FF2B5EF4-FFF2-40B4-BE49-F238E27FC236}">
                <a16:creationId xmlns:a16="http://schemas.microsoft.com/office/drawing/2014/main" id="{EDD014EF-AFF0-8EEE-864C-BD5E842F672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649075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2" name="Tijdelijke aanduiding voor afbeelding 95">
            <a:extLst>
              <a:ext uri="{FF2B5EF4-FFF2-40B4-BE49-F238E27FC236}">
                <a16:creationId xmlns:a16="http://schemas.microsoft.com/office/drawing/2014/main" id="{18EBE2E5-CAAA-F64C-A2ED-9B328234C52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649075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3" name="Tijdelijke aanduiding voor afbeelding 100">
            <a:extLst>
              <a:ext uri="{FF2B5EF4-FFF2-40B4-BE49-F238E27FC236}">
                <a16:creationId xmlns:a16="http://schemas.microsoft.com/office/drawing/2014/main" id="{4E0F6980-3AFB-E403-0CDD-77563C71882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649075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4" name="Tijdelijke aanduiding voor afbeelding 101">
            <a:extLst>
              <a:ext uri="{FF2B5EF4-FFF2-40B4-BE49-F238E27FC236}">
                <a16:creationId xmlns:a16="http://schemas.microsoft.com/office/drawing/2014/main" id="{8100372E-219B-6C68-72CF-CF5E61EF83D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649075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5" name="Tijdelijke aanduiding voor afbeelding 94">
            <a:extLst>
              <a:ext uri="{FF2B5EF4-FFF2-40B4-BE49-F238E27FC236}">
                <a16:creationId xmlns:a16="http://schemas.microsoft.com/office/drawing/2014/main" id="{034A4951-53D9-5B00-6D7A-C0DFB5A0345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649075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6" name="Tijdelijke aanduiding voor afbeelding 95">
            <a:extLst>
              <a:ext uri="{FF2B5EF4-FFF2-40B4-BE49-F238E27FC236}">
                <a16:creationId xmlns:a16="http://schemas.microsoft.com/office/drawing/2014/main" id="{B8B47834-159E-F224-8E16-13A1199859FC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649075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7" name="Tijdelijke aanduiding voor afbeelding 74">
            <a:extLst>
              <a:ext uri="{FF2B5EF4-FFF2-40B4-BE49-F238E27FC236}">
                <a16:creationId xmlns:a16="http://schemas.microsoft.com/office/drawing/2014/main" id="{A879C1CE-9513-25DB-E050-CF9A6DDE213E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164870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8" name="Tijdelijke aanduiding voor afbeelding 77">
            <a:extLst>
              <a:ext uri="{FF2B5EF4-FFF2-40B4-BE49-F238E27FC236}">
                <a16:creationId xmlns:a16="http://schemas.microsoft.com/office/drawing/2014/main" id="{6A39BAE6-C90A-52E6-519C-FCDBAC0CF7D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164870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9" name="Tijdelijke aanduiding voor afbeelding 88">
            <a:extLst>
              <a:ext uri="{FF2B5EF4-FFF2-40B4-BE49-F238E27FC236}">
                <a16:creationId xmlns:a16="http://schemas.microsoft.com/office/drawing/2014/main" id="{58400FF9-9820-968C-9429-079CC58AFF9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164870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0" name="Tijdelijke aanduiding voor afbeelding 89">
            <a:extLst>
              <a:ext uri="{FF2B5EF4-FFF2-40B4-BE49-F238E27FC236}">
                <a16:creationId xmlns:a16="http://schemas.microsoft.com/office/drawing/2014/main" id="{5F17C569-FF18-2801-5B52-BAF2D8D4D00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164870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1" name="Tijdelijke aanduiding voor afbeelding 94">
            <a:extLst>
              <a:ext uri="{FF2B5EF4-FFF2-40B4-BE49-F238E27FC236}">
                <a16:creationId xmlns:a16="http://schemas.microsoft.com/office/drawing/2014/main" id="{9019A61A-0E1E-03E5-E9B9-ED3C977EEDDD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164870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2" name="Tijdelijke aanduiding voor afbeelding 95">
            <a:extLst>
              <a:ext uri="{FF2B5EF4-FFF2-40B4-BE49-F238E27FC236}">
                <a16:creationId xmlns:a16="http://schemas.microsoft.com/office/drawing/2014/main" id="{77A69B14-3F3E-5454-A27C-7ADA2FF3483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164870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3" name="Tijdelijke aanduiding voor afbeelding 100">
            <a:extLst>
              <a:ext uri="{FF2B5EF4-FFF2-40B4-BE49-F238E27FC236}">
                <a16:creationId xmlns:a16="http://schemas.microsoft.com/office/drawing/2014/main" id="{3330114B-8B21-4C20-2F43-196BF5FFBD9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164870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4" name="Tijdelijke aanduiding voor afbeelding 101">
            <a:extLst>
              <a:ext uri="{FF2B5EF4-FFF2-40B4-BE49-F238E27FC236}">
                <a16:creationId xmlns:a16="http://schemas.microsoft.com/office/drawing/2014/main" id="{AFA77CB3-D104-B516-C4BF-34C0C950C8F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164870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5" name="Tijdelijke aanduiding voor afbeelding 94">
            <a:extLst>
              <a:ext uri="{FF2B5EF4-FFF2-40B4-BE49-F238E27FC236}">
                <a16:creationId xmlns:a16="http://schemas.microsoft.com/office/drawing/2014/main" id="{00D30EBE-2341-F789-AFE3-C903AAF51E79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164870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6" name="Tijdelijke aanduiding voor afbeelding 95">
            <a:extLst>
              <a:ext uri="{FF2B5EF4-FFF2-40B4-BE49-F238E27FC236}">
                <a16:creationId xmlns:a16="http://schemas.microsoft.com/office/drawing/2014/main" id="{F589661F-3CD4-E291-4A30-714F089CE247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164870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7" name="Tijdelijke aanduiding voor afbeelding 74">
            <a:extLst>
              <a:ext uri="{FF2B5EF4-FFF2-40B4-BE49-F238E27FC236}">
                <a16:creationId xmlns:a16="http://schemas.microsoft.com/office/drawing/2014/main" id="{F8AE9896-E7E7-8E01-69EB-730B6D8140E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680666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8" name="Tijdelijke aanduiding voor afbeelding 77">
            <a:extLst>
              <a:ext uri="{FF2B5EF4-FFF2-40B4-BE49-F238E27FC236}">
                <a16:creationId xmlns:a16="http://schemas.microsoft.com/office/drawing/2014/main" id="{85645C06-4424-8D38-8BC7-801AE5E691D9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680666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9" name="Tijdelijke aanduiding voor afbeelding 88">
            <a:extLst>
              <a:ext uri="{FF2B5EF4-FFF2-40B4-BE49-F238E27FC236}">
                <a16:creationId xmlns:a16="http://schemas.microsoft.com/office/drawing/2014/main" id="{AF4D2DF1-9458-50F5-5FC7-F0CCC792C564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8680666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0" name="Tijdelijke aanduiding voor afbeelding 89">
            <a:extLst>
              <a:ext uri="{FF2B5EF4-FFF2-40B4-BE49-F238E27FC236}">
                <a16:creationId xmlns:a16="http://schemas.microsoft.com/office/drawing/2014/main" id="{CC55157E-DB60-1AAD-4052-DD86DA072D0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680666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1" name="Tijdelijke aanduiding voor afbeelding 94">
            <a:extLst>
              <a:ext uri="{FF2B5EF4-FFF2-40B4-BE49-F238E27FC236}">
                <a16:creationId xmlns:a16="http://schemas.microsoft.com/office/drawing/2014/main" id="{221C10EC-7FF0-741E-D760-D0799EDB224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8680666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2" name="Tijdelijke aanduiding voor afbeelding 95">
            <a:extLst>
              <a:ext uri="{FF2B5EF4-FFF2-40B4-BE49-F238E27FC236}">
                <a16:creationId xmlns:a16="http://schemas.microsoft.com/office/drawing/2014/main" id="{7FAE4846-BA9C-A3B1-7621-FC10DF80DF5F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680666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3" name="Tijdelijke aanduiding voor afbeelding 100">
            <a:extLst>
              <a:ext uri="{FF2B5EF4-FFF2-40B4-BE49-F238E27FC236}">
                <a16:creationId xmlns:a16="http://schemas.microsoft.com/office/drawing/2014/main" id="{D1487085-2855-9CD3-8571-517DC7F049D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680666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4" name="Tijdelijke aanduiding voor afbeelding 101">
            <a:extLst>
              <a:ext uri="{FF2B5EF4-FFF2-40B4-BE49-F238E27FC236}">
                <a16:creationId xmlns:a16="http://schemas.microsoft.com/office/drawing/2014/main" id="{126B91BC-EC5F-A38B-C6D5-9047CCC43A2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8680666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5" name="Tijdelijke aanduiding voor afbeelding 94">
            <a:extLst>
              <a:ext uri="{FF2B5EF4-FFF2-40B4-BE49-F238E27FC236}">
                <a16:creationId xmlns:a16="http://schemas.microsoft.com/office/drawing/2014/main" id="{25204A4F-483C-04A3-D60B-37CB0F66EBA0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8680666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6" name="Tijdelijke aanduiding voor afbeelding 95">
            <a:extLst>
              <a:ext uri="{FF2B5EF4-FFF2-40B4-BE49-F238E27FC236}">
                <a16:creationId xmlns:a16="http://schemas.microsoft.com/office/drawing/2014/main" id="{E4DE48CA-BB4B-42E4-DFDA-B8C2E27C7215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8680666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7" name="Tijdelijke aanduiding voor afbeelding 74">
            <a:extLst>
              <a:ext uri="{FF2B5EF4-FFF2-40B4-BE49-F238E27FC236}">
                <a16:creationId xmlns:a16="http://schemas.microsoft.com/office/drawing/2014/main" id="{A779230A-458F-4098-439B-CB9E7AB02CDB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10196454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8" name="Tijdelijke aanduiding voor afbeelding 77">
            <a:extLst>
              <a:ext uri="{FF2B5EF4-FFF2-40B4-BE49-F238E27FC236}">
                <a16:creationId xmlns:a16="http://schemas.microsoft.com/office/drawing/2014/main" id="{0DA43B9F-880B-3BD2-9D3D-F1EB3F4FBDAA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10196454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9" name="Tijdelijke aanduiding voor afbeelding 88">
            <a:extLst>
              <a:ext uri="{FF2B5EF4-FFF2-40B4-BE49-F238E27FC236}">
                <a16:creationId xmlns:a16="http://schemas.microsoft.com/office/drawing/2014/main" id="{0D4FE292-EA97-890D-0F8B-1AB629E8D895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10196454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0" name="Tijdelijke aanduiding voor afbeelding 89">
            <a:extLst>
              <a:ext uri="{FF2B5EF4-FFF2-40B4-BE49-F238E27FC236}">
                <a16:creationId xmlns:a16="http://schemas.microsoft.com/office/drawing/2014/main" id="{315A4184-0011-30AC-9C4C-38C96D6D6426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10196454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1" name="Tijdelijke aanduiding voor afbeelding 94">
            <a:extLst>
              <a:ext uri="{FF2B5EF4-FFF2-40B4-BE49-F238E27FC236}">
                <a16:creationId xmlns:a16="http://schemas.microsoft.com/office/drawing/2014/main" id="{5941C124-4D06-7ECB-C316-EF98E5CBAA13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10196454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2" name="Tijdelijke aanduiding voor afbeelding 95">
            <a:extLst>
              <a:ext uri="{FF2B5EF4-FFF2-40B4-BE49-F238E27FC236}">
                <a16:creationId xmlns:a16="http://schemas.microsoft.com/office/drawing/2014/main" id="{A8435E0D-99FC-76E3-AAAF-E63F3A35E407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10196454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3" name="Tijdelijke aanduiding voor afbeelding 100">
            <a:extLst>
              <a:ext uri="{FF2B5EF4-FFF2-40B4-BE49-F238E27FC236}">
                <a16:creationId xmlns:a16="http://schemas.microsoft.com/office/drawing/2014/main" id="{0AC80F59-B45C-A34D-C273-7AE6495D6E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196454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4" name="Tijdelijke aanduiding voor afbeelding 101">
            <a:extLst>
              <a:ext uri="{FF2B5EF4-FFF2-40B4-BE49-F238E27FC236}">
                <a16:creationId xmlns:a16="http://schemas.microsoft.com/office/drawing/2014/main" id="{C19580F5-CEDA-E43E-1463-85210430EE24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10196454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5" name="Tijdelijke aanduiding voor afbeelding 94">
            <a:extLst>
              <a:ext uri="{FF2B5EF4-FFF2-40B4-BE49-F238E27FC236}">
                <a16:creationId xmlns:a16="http://schemas.microsoft.com/office/drawing/2014/main" id="{C81A9D65-4320-3E53-E595-0F798B680A93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10196454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6" name="Tijdelijke aanduiding voor afbeelding 95">
            <a:extLst>
              <a:ext uri="{FF2B5EF4-FFF2-40B4-BE49-F238E27FC236}">
                <a16:creationId xmlns:a16="http://schemas.microsoft.com/office/drawing/2014/main" id="{8A4C7B07-21CB-AE9F-D797-5174AC1267F2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0196454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grpSp>
        <p:nvGrpSpPr>
          <p:cNvPr id="167" name="INSTRUCTION">
            <a:extLst>
              <a:ext uri="{FF2B5EF4-FFF2-40B4-BE49-F238E27FC236}">
                <a16:creationId xmlns:a16="http://schemas.microsoft.com/office/drawing/2014/main" id="{8979BAD8-6FA4-1E74-6D87-1D635A7B97B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68" name="Rechthoek 329">
              <a:extLst>
                <a:ext uri="{FF2B5EF4-FFF2-40B4-BE49-F238E27FC236}">
                  <a16:creationId xmlns:a16="http://schemas.microsoft.com/office/drawing/2014/main" id="{1C6A35D5-57E6-5CC9-CC77-90DF89FC779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69" name="Ovaal 317">
              <a:extLst>
                <a:ext uri="{FF2B5EF4-FFF2-40B4-BE49-F238E27FC236}">
                  <a16:creationId xmlns:a16="http://schemas.microsoft.com/office/drawing/2014/main" id="{A74D5537-09D4-DE34-6F4C-3B7ECCF396A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0" name="Rechthoek 319">
              <a:extLst>
                <a:ext uri="{FF2B5EF4-FFF2-40B4-BE49-F238E27FC236}">
                  <a16:creationId xmlns:a16="http://schemas.microsoft.com/office/drawing/2014/main" id="{0B573D1A-3A8A-2BA0-968C-6C910BCBBBB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71" name="Ovaal 320">
              <a:extLst>
                <a:ext uri="{FF2B5EF4-FFF2-40B4-BE49-F238E27FC236}">
                  <a16:creationId xmlns:a16="http://schemas.microsoft.com/office/drawing/2014/main" id="{7A88CB70-8C74-CE1D-EFEC-14012A8623D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2" name="Rechthoek 328">
              <a:extLst>
                <a:ext uri="{FF2B5EF4-FFF2-40B4-BE49-F238E27FC236}">
                  <a16:creationId xmlns:a16="http://schemas.microsoft.com/office/drawing/2014/main" id="{1C50679E-BB95-8C95-3B17-FED77E6C261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73" name="Rechthoek 180">
              <a:extLst>
                <a:ext uri="{FF2B5EF4-FFF2-40B4-BE49-F238E27FC236}">
                  <a16:creationId xmlns:a16="http://schemas.microsoft.com/office/drawing/2014/main" id="{93BECAD1-47AE-2F81-33A2-71EC796197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74" name="Ovaal 182">
              <a:extLst>
                <a:ext uri="{FF2B5EF4-FFF2-40B4-BE49-F238E27FC236}">
                  <a16:creationId xmlns:a16="http://schemas.microsoft.com/office/drawing/2014/main" id="{196A03D1-3D4D-CA70-966E-82DD452E8A7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5" name="Rechthoek 183">
              <a:extLst>
                <a:ext uri="{FF2B5EF4-FFF2-40B4-BE49-F238E27FC236}">
                  <a16:creationId xmlns:a16="http://schemas.microsoft.com/office/drawing/2014/main" id="{DEA46DDF-2E57-C8D0-50B6-BF05AEAECE0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76" name="Ovaal 185">
              <a:extLst>
                <a:ext uri="{FF2B5EF4-FFF2-40B4-BE49-F238E27FC236}">
                  <a16:creationId xmlns:a16="http://schemas.microsoft.com/office/drawing/2014/main" id="{C8E27FAB-6247-16B9-EB2C-0126E6DDEB2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7" name="Rechthoek 186">
              <a:extLst>
                <a:ext uri="{FF2B5EF4-FFF2-40B4-BE49-F238E27FC236}">
                  <a16:creationId xmlns:a16="http://schemas.microsoft.com/office/drawing/2014/main" id="{EC35795D-ED0A-8D08-42F8-D9F8C5DF425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8" name="Ovaal 188">
              <a:extLst>
                <a:ext uri="{FF2B5EF4-FFF2-40B4-BE49-F238E27FC236}">
                  <a16:creationId xmlns:a16="http://schemas.microsoft.com/office/drawing/2014/main" id="{48F958E1-49E4-4ECE-05D2-688E34C0D64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9" name="Rechthoek 189">
              <a:extLst>
                <a:ext uri="{FF2B5EF4-FFF2-40B4-BE49-F238E27FC236}">
                  <a16:creationId xmlns:a16="http://schemas.microsoft.com/office/drawing/2014/main" id="{FE559BBB-A123-AFCE-2B1A-CD80BC0796D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0" name="Ovaal 191">
              <a:extLst>
                <a:ext uri="{FF2B5EF4-FFF2-40B4-BE49-F238E27FC236}">
                  <a16:creationId xmlns:a16="http://schemas.microsoft.com/office/drawing/2014/main" id="{062ACEEC-AB49-99DC-ADAC-9E3A68978CD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81" name="Rechthoek 192">
              <a:extLst>
                <a:ext uri="{FF2B5EF4-FFF2-40B4-BE49-F238E27FC236}">
                  <a16:creationId xmlns:a16="http://schemas.microsoft.com/office/drawing/2014/main" id="{BD35D779-FE48-898F-9EB7-8D24D2445EE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82" name="Ovaal 195">
              <a:extLst>
                <a:ext uri="{FF2B5EF4-FFF2-40B4-BE49-F238E27FC236}">
                  <a16:creationId xmlns:a16="http://schemas.microsoft.com/office/drawing/2014/main" id="{B295E306-3CD6-D61E-87BD-D1333D52FDA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83" name="Rechthoek 196">
              <a:extLst>
                <a:ext uri="{FF2B5EF4-FFF2-40B4-BE49-F238E27FC236}">
                  <a16:creationId xmlns:a16="http://schemas.microsoft.com/office/drawing/2014/main" id="{B1B68455-F75E-E64C-50AA-CEED66C372A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84" name="Ovaal 197">
              <a:extLst>
                <a:ext uri="{FF2B5EF4-FFF2-40B4-BE49-F238E27FC236}">
                  <a16:creationId xmlns:a16="http://schemas.microsoft.com/office/drawing/2014/main" id="{A1461589-C462-B96E-7790-22F0D2325A4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85" name="Rechthoek 198">
              <a:extLst>
                <a:ext uri="{FF2B5EF4-FFF2-40B4-BE49-F238E27FC236}">
                  <a16:creationId xmlns:a16="http://schemas.microsoft.com/office/drawing/2014/main" id="{AD64793B-A7C6-6107-E021-9C37586949C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86" name="Ovaal 200">
              <a:extLst>
                <a:ext uri="{FF2B5EF4-FFF2-40B4-BE49-F238E27FC236}">
                  <a16:creationId xmlns:a16="http://schemas.microsoft.com/office/drawing/2014/main" id="{459CBC64-F297-937A-2A06-077EF075D2D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7" name="Rechthoek 202">
              <a:extLst>
                <a:ext uri="{FF2B5EF4-FFF2-40B4-BE49-F238E27FC236}">
                  <a16:creationId xmlns:a16="http://schemas.microsoft.com/office/drawing/2014/main" id="{CE4AF7C8-8936-AD83-5402-C1C8F599A22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8" name="Rechthoek 331">
              <a:extLst>
                <a:ext uri="{FF2B5EF4-FFF2-40B4-BE49-F238E27FC236}">
                  <a16:creationId xmlns:a16="http://schemas.microsoft.com/office/drawing/2014/main" id="{6710B097-4708-E3FB-176D-92E30D6E1FB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89" name="ICOON_info">
              <a:extLst>
                <a:ext uri="{FF2B5EF4-FFF2-40B4-BE49-F238E27FC236}">
                  <a16:creationId xmlns:a16="http://schemas.microsoft.com/office/drawing/2014/main" id="{3BD4E15E-6CC1-D627-9FF6-75EED7C2002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31" name="Ovaal 1">
                <a:extLst>
                  <a:ext uri="{FF2B5EF4-FFF2-40B4-BE49-F238E27FC236}">
                    <a16:creationId xmlns:a16="http://schemas.microsoft.com/office/drawing/2014/main" id="{7A7016EA-80F5-F371-62DD-38ECEFD73F9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Graphic 163" descr="Informatie">
                <a:extLst>
                  <a:ext uri="{FF2B5EF4-FFF2-40B4-BE49-F238E27FC236}">
                    <a16:creationId xmlns:a16="http://schemas.microsoft.com/office/drawing/2014/main" id="{04898FBB-602A-E035-0C63-7A8D1ACEBA1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VOORBEELD">
              <a:extLst>
                <a:ext uri="{FF2B5EF4-FFF2-40B4-BE49-F238E27FC236}">
                  <a16:creationId xmlns:a16="http://schemas.microsoft.com/office/drawing/2014/main" id="{65EFC789-C18B-5177-1404-2F271E91934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91" name="Rechthoek 335">
                <a:extLst>
                  <a:ext uri="{FF2B5EF4-FFF2-40B4-BE49-F238E27FC236}">
                    <a16:creationId xmlns:a16="http://schemas.microsoft.com/office/drawing/2014/main" id="{077A3E55-0D43-7B14-CC47-169391A3782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92" name="Rechthoek 337">
                <a:extLst>
                  <a:ext uri="{FF2B5EF4-FFF2-40B4-BE49-F238E27FC236}">
                    <a16:creationId xmlns:a16="http://schemas.microsoft.com/office/drawing/2014/main" id="{168EFE71-5D19-E144-0AA0-1D5C57F6573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3" name="Groep 230">
                <a:extLst>
                  <a:ext uri="{FF2B5EF4-FFF2-40B4-BE49-F238E27FC236}">
                    <a16:creationId xmlns:a16="http://schemas.microsoft.com/office/drawing/2014/main" id="{0AFFF3BB-ADE7-41F3-8AC5-D1A30FAA342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4" name="Groep 232">
                  <a:extLst>
                    <a:ext uri="{FF2B5EF4-FFF2-40B4-BE49-F238E27FC236}">
                      <a16:creationId xmlns:a16="http://schemas.microsoft.com/office/drawing/2014/main" id="{27E5CB3A-030E-959F-6BF7-C4503DC37B1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6" name="Rechte verbindingslijn 234">
                    <a:extLst>
                      <a:ext uri="{FF2B5EF4-FFF2-40B4-BE49-F238E27FC236}">
                        <a16:creationId xmlns:a16="http://schemas.microsoft.com/office/drawing/2014/main" id="{CA509F45-FA85-CA86-6C0D-F73B5EC51E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35">
                    <a:extLst>
                      <a:ext uri="{FF2B5EF4-FFF2-40B4-BE49-F238E27FC236}">
                        <a16:creationId xmlns:a16="http://schemas.microsoft.com/office/drawing/2014/main" id="{FDD77612-6DBF-9B64-FF29-9BCED10535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36">
                    <a:extLst>
                      <a:ext uri="{FF2B5EF4-FFF2-40B4-BE49-F238E27FC236}">
                        <a16:creationId xmlns:a16="http://schemas.microsoft.com/office/drawing/2014/main" id="{313F2428-A10C-DA88-7772-C21F73ED21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37">
                    <a:extLst>
                      <a:ext uri="{FF2B5EF4-FFF2-40B4-BE49-F238E27FC236}">
                        <a16:creationId xmlns:a16="http://schemas.microsoft.com/office/drawing/2014/main" id="{FF73F096-C7A3-E80C-55A5-AB550BD520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38">
                    <a:extLst>
                      <a:ext uri="{FF2B5EF4-FFF2-40B4-BE49-F238E27FC236}">
                        <a16:creationId xmlns:a16="http://schemas.microsoft.com/office/drawing/2014/main" id="{13D009EE-3017-BF34-6840-A634377922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5" name="Pijl: rechts 233">
                  <a:extLst>
                    <a:ext uri="{FF2B5EF4-FFF2-40B4-BE49-F238E27FC236}">
                      <a16:creationId xmlns:a16="http://schemas.microsoft.com/office/drawing/2014/main" id="{D37DBD70-A37B-340A-C120-4B6C790A828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239">
                <a:extLst>
                  <a:ext uri="{FF2B5EF4-FFF2-40B4-BE49-F238E27FC236}">
                    <a16:creationId xmlns:a16="http://schemas.microsoft.com/office/drawing/2014/main" id="{2F9C3695-6857-0DE0-35CB-C8270C04C79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7" name="Groep 241">
                  <a:extLst>
                    <a:ext uri="{FF2B5EF4-FFF2-40B4-BE49-F238E27FC236}">
                      <a16:creationId xmlns:a16="http://schemas.microsoft.com/office/drawing/2014/main" id="{7DA539A6-218B-06E9-1550-67573E3982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9" name="Rechte verbindingslijn 243">
                    <a:extLst>
                      <a:ext uri="{FF2B5EF4-FFF2-40B4-BE49-F238E27FC236}">
                        <a16:creationId xmlns:a16="http://schemas.microsoft.com/office/drawing/2014/main" id="{173A5329-2B5D-61AF-6A86-20EED24421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44">
                    <a:extLst>
                      <a:ext uri="{FF2B5EF4-FFF2-40B4-BE49-F238E27FC236}">
                        <a16:creationId xmlns:a16="http://schemas.microsoft.com/office/drawing/2014/main" id="{03A262B0-09EE-40C1-0035-3DAA63D115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45">
                    <a:extLst>
                      <a:ext uri="{FF2B5EF4-FFF2-40B4-BE49-F238E27FC236}">
                        <a16:creationId xmlns:a16="http://schemas.microsoft.com/office/drawing/2014/main" id="{AF8D3D4E-DC8D-EF54-A3B8-6B7E7637E8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46">
                    <a:extLst>
                      <a:ext uri="{FF2B5EF4-FFF2-40B4-BE49-F238E27FC236}">
                        <a16:creationId xmlns:a16="http://schemas.microsoft.com/office/drawing/2014/main" id="{101D3C3E-91C1-35A5-0770-6C5384A139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47">
                    <a:extLst>
                      <a:ext uri="{FF2B5EF4-FFF2-40B4-BE49-F238E27FC236}">
                        <a16:creationId xmlns:a16="http://schemas.microsoft.com/office/drawing/2014/main" id="{1CA5F061-EDEC-F305-AA64-D692471EF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8" name="Pijl: rechts 242">
                  <a:extLst>
                    <a:ext uri="{FF2B5EF4-FFF2-40B4-BE49-F238E27FC236}">
                      <a16:creationId xmlns:a16="http://schemas.microsoft.com/office/drawing/2014/main" id="{ADE87AF2-148E-1898-0B71-AD3EF3E9C04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5" name="Rechte verbindingslijn 340">
                <a:extLst>
                  <a:ext uri="{FF2B5EF4-FFF2-40B4-BE49-F238E27FC236}">
                    <a16:creationId xmlns:a16="http://schemas.microsoft.com/office/drawing/2014/main" id="{681A1C80-5976-47EA-5D2E-D78A6F1797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6" name="Rechte verbindingslijn 341">
                <a:extLst>
                  <a:ext uri="{FF2B5EF4-FFF2-40B4-BE49-F238E27FC236}">
                    <a16:creationId xmlns:a16="http://schemas.microsoft.com/office/drawing/2014/main" id="{F3E7F222-7C80-8C8C-C35A-BF69422FEAF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7" name="Rechthoek 344">
                <a:extLst>
                  <a:ext uri="{FF2B5EF4-FFF2-40B4-BE49-F238E27FC236}">
                    <a16:creationId xmlns:a16="http://schemas.microsoft.com/office/drawing/2014/main" id="{4A7A1192-CEB3-3504-C244-1EA8C307A6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98" name="Rechthoek 345">
                <a:extLst>
                  <a:ext uri="{FF2B5EF4-FFF2-40B4-BE49-F238E27FC236}">
                    <a16:creationId xmlns:a16="http://schemas.microsoft.com/office/drawing/2014/main" id="{289A0794-0F8A-ED1A-F501-70D429DBE1F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9" name="Groep 11">
                <a:extLst>
                  <a:ext uri="{FF2B5EF4-FFF2-40B4-BE49-F238E27FC236}">
                    <a16:creationId xmlns:a16="http://schemas.microsoft.com/office/drawing/2014/main" id="{847F6779-727B-D065-4059-32A00638E5C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9" name="Rechthoek 346">
                  <a:extLst>
                    <a:ext uri="{FF2B5EF4-FFF2-40B4-BE49-F238E27FC236}">
                      <a16:creationId xmlns:a16="http://schemas.microsoft.com/office/drawing/2014/main" id="{B4666EBF-7E23-9E9C-8EE5-CBB85572CD5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0" name="Groep 6">
                  <a:extLst>
                    <a:ext uri="{FF2B5EF4-FFF2-40B4-BE49-F238E27FC236}">
                      <a16:creationId xmlns:a16="http://schemas.microsoft.com/office/drawing/2014/main" id="{192555F3-2A38-540F-D355-3C8D4D80510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2" name="Rechte verbindingslijn 225">
                    <a:extLst>
                      <a:ext uri="{FF2B5EF4-FFF2-40B4-BE49-F238E27FC236}">
                        <a16:creationId xmlns:a16="http://schemas.microsoft.com/office/drawing/2014/main" id="{A69EF1F0-555D-09A4-DFB5-22A14A4472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26">
                    <a:extLst>
                      <a:ext uri="{FF2B5EF4-FFF2-40B4-BE49-F238E27FC236}">
                        <a16:creationId xmlns:a16="http://schemas.microsoft.com/office/drawing/2014/main" id="{A69B217E-433B-5A77-A366-2110E66EE6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27">
                    <a:extLst>
                      <a:ext uri="{FF2B5EF4-FFF2-40B4-BE49-F238E27FC236}">
                        <a16:creationId xmlns:a16="http://schemas.microsoft.com/office/drawing/2014/main" id="{80F798E5-FAB5-6FB3-1267-35EC110F9D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28">
                    <a:extLst>
                      <a:ext uri="{FF2B5EF4-FFF2-40B4-BE49-F238E27FC236}">
                        <a16:creationId xmlns:a16="http://schemas.microsoft.com/office/drawing/2014/main" id="{F8638A22-FBB6-5C79-6EEA-A66B658798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29">
                    <a:extLst>
                      <a:ext uri="{FF2B5EF4-FFF2-40B4-BE49-F238E27FC236}">
                        <a16:creationId xmlns:a16="http://schemas.microsoft.com/office/drawing/2014/main" id="{6F367976-E6E6-C280-F091-4284F9F4F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1" name="Pijl: rechts 217">
                  <a:extLst>
                    <a:ext uri="{FF2B5EF4-FFF2-40B4-BE49-F238E27FC236}">
                      <a16:creationId xmlns:a16="http://schemas.microsoft.com/office/drawing/2014/main" id="{2B480692-7AE0-2FDD-2C86-3DEB00EA966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0" name="Groep 9">
                <a:extLst>
                  <a:ext uri="{FF2B5EF4-FFF2-40B4-BE49-F238E27FC236}">
                    <a16:creationId xmlns:a16="http://schemas.microsoft.com/office/drawing/2014/main" id="{0F3CCD9C-1F1B-FCBD-99CC-B2B3EE20794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1" name="Rechthoek 357">
                  <a:extLst>
                    <a:ext uri="{FF2B5EF4-FFF2-40B4-BE49-F238E27FC236}">
                      <a16:creationId xmlns:a16="http://schemas.microsoft.com/office/drawing/2014/main" id="{4A0A8FE0-046A-A8AA-F405-038D4504BA59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5">
                  <a:extLst>
                    <a:ext uri="{FF2B5EF4-FFF2-40B4-BE49-F238E27FC236}">
                      <a16:creationId xmlns:a16="http://schemas.microsoft.com/office/drawing/2014/main" id="{882F8C0E-1DF5-A481-0B4D-47749DFF592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4" name="Rechte verbindingslijn 220">
                    <a:extLst>
                      <a:ext uri="{FF2B5EF4-FFF2-40B4-BE49-F238E27FC236}">
                        <a16:creationId xmlns:a16="http://schemas.microsoft.com/office/drawing/2014/main" id="{A90F7A40-EE84-1779-BC73-B8C87F8E0D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21">
                    <a:extLst>
                      <a:ext uri="{FF2B5EF4-FFF2-40B4-BE49-F238E27FC236}">
                        <a16:creationId xmlns:a16="http://schemas.microsoft.com/office/drawing/2014/main" id="{92BBC6DC-C2D1-A6C8-67A9-11FD13BDC0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22">
                    <a:extLst>
                      <a:ext uri="{FF2B5EF4-FFF2-40B4-BE49-F238E27FC236}">
                        <a16:creationId xmlns:a16="http://schemas.microsoft.com/office/drawing/2014/main" id="{4BC6CCC5-B22F-CF6B-0E96-ABA80B261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23">
                    <a:extLst>
                      <a:ext uri="{FF2B5EF4-FFF2-40B4-BE49-F238E27FC236}">
                        <a16:creationId xmlns:a16="http://schemas.microsoft.com/office/drawing/2014/main" id="{6452CDE4-A4E6-435C-9AB2-E281228DC2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24">
                    <a:extLst>
                      <a:ext uri="{FF2B5EF4-FFF2-40B4-BE49-F238E27FC236}">
                        <a16:creationId xmlns:a16="http://schemas.microsoft.com/office/drawing/2014/main" id="{4E159DD6-B118-49CB-D02A-6C331449AF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19">
                  <a:extLst>
                    <a:ext uri="{FF2B5EF4-FFF2-40B4-BE49-F238E27FC236}">
                      <a16:creationId xmlns:a16="http://schemas.microsoft.com/office/drawing/2014/main" id="{23613708-B14A-A54F-1E71-66CD3717EC6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866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0692C645-FFF1-C4FA-6D2F-E003A38061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" y="535178"/>
            <a:ext cx="7772400" cy="632282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#3</a:t>
            </a:r>
          </a:p>
        </p:txBody>
      </p:sp>
      <p:sp>
        <p:nvSpPr>
          <p:cNvPr id="2" name="Tijdelijke aanduiding voor verticale tekst 2">
            <a:extLst>
              <a:ext uri="{FF2B5EF4-FFF2-40B4-BE49-F238E27FC236}">
                <a16:creationId xmlns:a16="http://schemas.microsoft.com/office/drawing/2014/main" id="{506D0D2F-B661-2423-8C3D-B76CD1E490E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78D015C2-FF64-7799-FDAB-B88272AC77EF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5326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12F50B3D-59B6-58C5-08C0-7AECE38F581A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3823611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E0C847EA-D000-11DD-228E-19F814D8299B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695327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CDBD501F-3EC3-E636-79C4-97AD7EEF77B4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695327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7FEE143-C428-F411-20A3-4C9B688AE0CC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3811303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9D905223-52CC-EE0F-9A33-EA97EBB0752E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3811303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26773566-D833-3824-1F78-FF7949118966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3823611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2" name="Tijdelijke aanduiding voor afbeelding 51">
            <a:extLst>
              <a:ext uri="{FF2B5EF4-FFF2-40B4-BE49-F238E27FC236}">
                <a16:creationId xmlns:a16="http://schemas.microsoft.com/office/drawing/2014/main" id="{0651A9F9-3567-E490-4F6E-5A406B231CA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95839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" name="Tijdelijke aanduiding voor afbeelding 52">
            <a:extLst>
              <a:ext uri="{FF2B5EF4-FFF2-40B4-BE49-F238E27FC236}">
                <a16:creationId xmlns:a16="http://schemas.microsoft.com/office/drawing/2014/main" id="{C7D03B8E-FA90-D7DA-4FC6-341DCB5F308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619094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" name="Tijdelijke aanduiding voor afbeelding 53">
            <a:extLst>
              <a:ext uri="{FF2B5EF4-FFF2-40B4-BE49-F238E27FC236}">
                <a16:creationId xmlns:a16="http://schemas.microsoft.com/office/drawing/2014/main" id="{C4D72057-0B8A-70F4-BE7D-633745EECE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495839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" name="Tijdelijke aanduiding voor afbeelding 54">
            <a:extLst>
              <a:ext uri="{FF2B5EF4-FFF2-40B4-BE49-F238E27FC236}">
                <a16:creationId xmlns:a16="http://schemas.microsoft.com/office/drawing/2014/main" id="{29A934C0-730C-47D9-E3A0-61675715664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619094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0EBFB15A-23F5-51C1-1D8F-90D8A62A71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5E30CB85-B8ED-70AB-3D7A-66AB3FEE3ED4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B2366DF4-E23F-9D32-C67C-0AE9775348D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24" name="Rechthoek 329">
              <a:extLst>
                <a:ext uri="{FF2B5EF4-FFF2-40B4-BE49-F238E27FC236}">
                  <a16:creationId xmlns:a16="http://schemas.microsoft.com/office/drawing/2014/main" id="{D66F75D8-9AA6-A176-6399-6210737B8E9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5" name="Ovaal 317">
              <a:extLst>
                <a:ext uri="{FF2B5EF4-FFF2-40B4-BE49-F238E27FC236}">
                  <a16:creationId xmlns:a16="http://schemas.microsoft.com/office/drawing/2014/main" id="{A28DEE2F-AF8C-AD7B-943E-2F5F24F324D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1" name="Rechthoek 319">
              <a:extLst>
                <a:ext uri="{FF2B5EF4-FFF2-40B4-BE49-F238E27FC236}">
                  <a16:creationId xmlns:a16="http://schemas.microsoft.com/office/drawing/2014/main" id="{D5C10BBC-4DC9-8BEC-2BDD-28A91FB193D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52" name="Ovaal 320">
              <a:extLst>
                <a:ext uri="{FF2B5EF4-FFF2-40B4-BE49-F238E27FC236}">
                  <a16:creationId xmlns:a16="http://schemas.microsoft.com/office/drawing/2014/main" id="{70A629DB-BA98-D14C-BC99-A7BF7B22BA8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7" name="Rechthoek 328">
              <a:extLst>
                <a:ext uri="{FF2B5EF4-FFF2-40B4-BE49-F238E27FC236}">
                  <a16:creationId xmlns:a16="http://schemas.microsoft.com/office/drawing/2014/main" id="{23C61C04-877B-6909-EF1B-5E6FCBB44C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62" name="Rechthoek 180">
              <a:extLst>
                <a:ext uri="{FF2B5EF4-FFF2-40B4-BE49-F238E27FC236}">
                  <a16:creationId xmlns:a16="http://schemas.microsoft.com/office/drawing/2014/main" id="{1CAB232F-BC67-DCCE-8954-1C26CF6E9EE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91" name="Ovaal 182">
              <a:extLst>
                <a:ext uri="{FF2B5EF4-FFF2-40B4-BE49-F238E27FC236}">
                  <a16:creationId xmlns:a16="http://schemas.microsoft.com/office/drawing/2014/main" id="{84224621-8BA9-45D0-F703-06B6091278A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183">
              <a:extLst>
                <a:ext uri="{FF2B5EF4-FFF2-40B4-BE49-F238E27FC236}">
                  <a16:creationId xmlns:a16="http://schemas.microsoft.com/office/drawing/2014/main" id="{229413BA-30AF-437E-63C0-59EC4EE85E7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93" name="Ovaal 185">
              <a:extLst>
                <a:ext uri="{FF2B5EF4-FFF2-40B4-BE49-F238E27FC236}">
                  <a16:creationId xmlns:a16="http://schemas.microsoft.com/office/drawing/2014/main" id="{1375CC56-959A-7A93-489D-E9904A47793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4" name="Rechthoek 186">
              <a:extLst>
                <a:ext uri="{FF2B5EF4-FFF2-40B4-BE49-F238E27FC236}">
                  <a16:creationId xmlns:a16="http://schemas.microsoft.com/office/drawing/2014/main" id="{E0F97C58-6DA5-6282-C5EC-1EC976A14B0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5" name="Ovaal 188">
              <a:extLst>
                <a:ext uri="{FF2B5EF4-FFF2-40B4-BE49-F238E27FC236}">
                  <a16:creationId xmlns:a16="http://schemas.microsoft.com/office/drawing/2014/main" id="{D3FFACAD-7A6F-F511-6020-E3CE41FE5AC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6" name="Rechthoek 189">
              <a:extLst>
                <a:ext uri="{FF2B5EF4-FFF2-40B4-BE49-F238E27FC236}">
                  <a16:creationId xmlns:a16="http://schemas.microsoft.com/office/drawing/2014/main" id="{6B7E256B-8BF7-B40D-3B18-C01CBC01B5C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7" name="Ovaal 191">
              <a:extLst>
                <a:ext uri="{FF2B5EF4-FFF2-40B4-BE49-F238E27FC236}">
                  <a16:creationId xmlns:a16="http://schemas.microsoft.com/office/drawing/2014/main" id="{42DCD555-3465-1B11-DFBB-0802F42B67D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8" name="Rechthoek 192">
              <a:extLst>
                <a:ext uri="{FF2B5EF4-FFF2-40B4-BE49-F238E27FC236}">
                  <a16:creationId xmlns:a16="http://schemas.microsoft.com/office/drawing/2014/main" id="{19B04F0C-81AE-5126-9F0F-60DC6DD721B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9" name="Ovaal 195">
              <a:extLst>
                <a:ext uri="{FF2B5EF4-FFF2-40B4-BE49-F238E27FC236}">
                  <a16:creationId xmlns:a16="http://schemas.microsoft.com/office/drawing/2014/main" id="{0E6F2F09-CD61-1055-D56E-7716B7FC66E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00" name="Rechthoek 196">
              <a:extLst>
                <a:ext uri="{FF2B5EF4-FFF2-40B4-BE49-F238E27FC236}">
                  <a16:creationId xmlns:a16="http://schemas.microsoft.com/office/drawing/2014/main" id="{421E8455-7D5C-87ED-8A2C-BBEFA81EE69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1" name="Ovaal 197">
              <a:extLst>
                <a:ext uri="{FF2B5EF4-FFF2-40B4-BE49-F238E27FC236}">
                  <a16:creationId xmlns:a16="http://schemas.microsoft.com/office/drawing/2014/main" id="{F03078C1-188A-28F6-D1BF-B03099132B2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2" name="Rechthoek 198">
              <a:extLst>
                <a:ext uri="{FF2B5EF4-FFF2-40B4-BE49-F238E27FC236}">
                  <a16:creationId xmlns:a16="http://schemas.microsoft.com/office/drawing/2014/main" id="{C3E099D0-8210-97E8-E8EF-9334240F492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3" name="Ovaal 200">
              <a:extLst>
                <a:ext uri="{FF2B5EF4-FFF2-40B4-BE49-F238E27FC236}">
                  <a16:creationId xmlns:a16="http://schemas.microsoft.com/office/drawing/2014/main" id="{E8A39A5A-DCB9-9048-6BFF-C9900238876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04" name="Rechthoek 202">
              <a:extLst>
                <a:ext uri="{FF2B5EF4-FFF2-40B4-BE49-F238E27FC236}">
                  <a16:creationId xmlns:a16="http://schemas.microsoft.com/office/drawing/2014/main" id="{1C3FB498-2A7E-F8B4-B3A9-BD6088AE6DB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5" name="Rechthoek 331">
              <a:extLst>
                <a:ext uri="{FF2B5EF4-FFF2-40B4-BE49-F238E27FC236}">
                  <a16:creationId xmlns:a16="http://schemas.microsoft.com/office/drawing/2014/main" id="{F290837B-91BB-BF53-8477-ACBF8480147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6" name="ICOON_info">
              <a:extLst>
                <a:ext uri="{FF2B5EF4-FFF2-40B4-BE49-F238E27FC236}">
                  <a16:creationId xmlns:a16="http://schemas.microsoft.com/office/drawing/2014/main" id="{693AF46C-AA83-1D4E-A7DB-CD53863894C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8" name="Ovaal 1">
                <a:extLst>
                  <a:ext uri="{FF2B5EF4-FFF2-40B4-BE49-F238E27FC236}">
                    <a16:creationId xmlns:a16="http://schemas.microsoft.com/office/drawing/2014/main" id="{879F232A-7E2F-E24B-180A-AFB88FD849D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Graphic 163" descr="Informatie">
                <a:extLst>
                  <a:ext uri="{FF2B5EF4-FFF2-40B4-BE49-F238E27FC236}">
                    <a16:creationId xmlns:a16="http://schemas.microsoft.com/office/drawing/2014/main" id="{03F5D959-0AB3-8B29-8C2E-044E4D6DF00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7" name="VOORBEELD">
              <a:extLst>
                <a:ext uri="{FF2B5EF4-FFF2-40B4-BE49-F238E27FC236}">
                  <a16:creationId xmlns:a16="http://schemas.microsoft.com/office/drawing/2014/main" id="{D621D67F-4708-346E-7D11-6B97F9DDE29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8" name="Rechthoek 335">
                <a:extLst>
                  <a:ext uri="{FF2B5EF4-FFF2-40B4-BE49-F238E27FC236}">
                    <a16:creationId xmlns:a16="http://schemas.microsoft.com/office/drawing/2014/main" id="{B6917D99-3186-D7E6-66F5-05F416A3885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9" name="Rechthoek 337">
                <a:extLst>
                  <a:ext uri="{FF2B5EF4-FFF2-40B4-BE49-F238E27FC236}">
                    <a16:creationId xmlns:a16="http://schemas.microsoft.com/office/drawing/2014/main" id="{8E87BAD8-B77A-06E0-46A3-C402B76B3B8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0" name="Groep 230">
                <a:extLst>
                  <a:ext uri="{FF2B5EF4-FFF2-40B4-BE49-F238E27FC236}">
                    <a16:creationId xmlns:a16="http://schemas.microsoft.com/office/drawing/2014/main" id="{7195D4FF-EFC1-1D26-1972-09FC0F41E89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1" name="Groep 232">
                  <a:extLst>
                    <a:ext uri="{FF2B5EF4-FFF2-40B4-BE49-F238E27FC236}">
                      <a16:creationId xmlns:a16="http://schemas.microsoft.com/office/drawing/2014/main" id="{8525F76B-45C7-9F86-C6AD-92D2AA0C1C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3" name="Rechte verbindingslijn 234">
                    <a:extLst>
                      <a:ext uri="{FF2B5EF4-FFF2-40B4-BE49-F238E27FC236}">
                        <a16:creationId xmlns:a16="http://schemas.microsoft.com/office/drawing/2014/main" id="{397CAE5F-5E13-F93A-6F36-51A03B406E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35">
                    <a:extLst>
                      <a:ext uri="{FF2B5EF4-FFF2-40B4-BE49-F238E27FC236}">
                        <a16:creationId xmlns:a16="http://schemas.microsoft.com/office/drawing/2014/main" id="{12EE1F11-B891-4C64-F1F8-EBB87EB06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36">
                    <a:extLst>
                      <a:ext uri="{FF2B5EF4-FFF2-40B4-BE49-F238E27FC236}">
                        <a16:creationId xmlns:a16="http://schemas.microsoft.com/office/drawing/2014/main" id="{8D3D4AFD-3868-A7B6-277C-4B87F061E5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37">
                    <a:extLst>
                      <a:ext uri="{FF2B5EF4-FFF2-40B4-BE49-F238E27FC236}">
                        <a16:creationId xmlns:a16="http://schemas.microsoft.com/office/drawing/2014/main" id="{05A33D76-167B-893C-EB9C-4980691D40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238">
                    <a:extLst>
                      <a:ext uri="{FF2B5EF4-FFF2-40B4-BE49-F238E27FC236}">
                        <a16:creationId xmlns:a16="http://schemas.microsoft.com/office/drawing/2014/main" id="{4C3F61DC-9D70-7FC2-6534-24A20D98EF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2" name="Pijl: rechts 233">
                  <a:extLst>
                    <a:ext uri="{FF2B5EF4-FFF2-40B4-BE49-F238E27FC236}">
                      <a16:creationId xmlns:a16="http://schemas.microsoft.com/office/drawing/2014/main" id="{A726638C-D84D-5489-AB1E-E5CC0AB4219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1" name="Groep 239">
                <a:extLst>
                  <a:ext uri="{FF2B5EF4-FFF2-40B4-BE49-F238E27FC236}">
                    <a16:creationId xmlns:a16="http://schemas.microsoft.com/office/drawing/2014/main" id="{F71F122A-2430-2BD8-73A1-009C9E6BB65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4" name="Groep 241">
                  <a:extLst>
                    <a:ext uri="{FF2B5EF4-FFF2-40B4-BE49-F238E27FC236}">
                      <a16:creationId xmlns:a16="http://schemas.microsoft.com/office/drawing/2014/main" id="{8B65631B-3A37-6804-9B42-278F28D2BCF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6" name="Rechte verbindingslijn 243">
                    <a:extLst>
                      <a:ext uri="{FF2B5EF4-FFF2-40B4-BE49-F238E27FC236}">
                        <a16:creationId xmlns:a16="http://schemas.microsoft.com/office/drawing/2014/main" id="{A858214B-8E13-568B-63F4-E277636B0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44">
                    <a:extLst>
                      <a:ext uri="{FF2B5EF4-FFF2-40B4-BE49-F238E27FC236}">
                        <a16:creationId xmlns:a16="http://schemas.microsoft.com/office/drawing/2014/main" id="{29969C7F-AFA1-A90D-FF66-75272520BC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45">
                    <a:extLst>
                      <a:ext uri="{FF2B5EF4-FFF2-40B4-BE49-F238E27FC236}">
                        <a16:creationId xmlns:a16="http://schemas.microsoft.com/office/drawing/2014/main" id="{1CE4192F-5277-FB5E-7386-C4D9DE6F09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46">
                    <a:extLst>
                      <a:ext uri="{FF2B5EF4-FFF2-40B4-BE49-F238E27FC236}">
                        <a16:creationId xmlns:a16="http://schemas.microsoft.com/office/drawing/2014/main" id="{B01DA3B0-F1D8-4B1B-DA9C-726FA2E1CA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47">
                    <a:extLst>
                      <a:ext uri="{FF2B5EF4-FFF2-40B4-BE49-F238E27FC236}">
                        <a16:creationId xmlns:a16="http://schemas.microsoft.com/office/drawing/2014/main" id="{38C35ADD-5E58-5D96-7A59-BD4D408BB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5" name="Pijl: rechts 242">
                  <a:extLst>
                    <a:ext uri="{FF2B5EF4-FFF2-40B4-BE49-F238E27FC236}">
                      <a16:creationId xmlns:a16="http://schemas.microsoft.com/office/drawing/2014/main" id="{BDF903A1-E50F-A3F4-EAFE-24CC6BC11F0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2" name="Rechte verbindingslijn 340">
                <a:extLst>
                  <a:ext uri="{FF2B5EF4-FFF2-40B4-BE49-F238E27FC236}">
                    <a16:creationId xmlns:a16="http://schemas.microsoft.com/office/drawing/2014/main" id="{8CB95BE3-B0AF-8F9F-3749-337AF8CC7C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3" name="Rechte verbindingslijn 341">
                <a:extLst>
                  <a:ext uri="{FF2B5EF4-FFF2-40B4-BE49-F238E27FC236}">
                    <a16:creationId xmlns:a16="http://schemas.microsoft.com/office/drawing/2014/main" id="{68B20C56-07AD-64EF-2751-3FDBD9623E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4" name="Rechthoek 344">
                <a:extLst>
                  <a:ext uri="{FF2B5EF4-FFF2-40B4-BE49-F238E27FC236}">
                    <a16:creationId xmlns:a16="http://schemas.microsoft.com/office/drawing/2014/main" id="{2FBBDF0B-4CA7-DCC1-9457-8C8C45D312F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5" name="Rechthoek 345">
                <a:extLst>
                  <a:ext uri="{FF2B5EF4-FFF2-40B4-BE49-F238E27FC236}">
                    <a16:creationId xmlns:a16="http://schemas.microsoft.com/office/drawing/2014/main" id="{EB4FFBF4-D952-7357-35E8-297E95D734D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6" name="Groep 11">
                <a:extLst>
                  <a:ext uri="{FF2B5EF4-FFF2-40B4-BE49-F238E27FC236}">
                    <a16:creationId xmlns:a16="http://schemas.microsoft.com/office/drawing/2014/main" id="{2AB8A8DB-E0CD-AD88-D394-74510D1E7E5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6" name="Rechthoek 346">
                  <a:extLst>
                    <a:ext uri="{FF2B5EF4-FFF2-40B4-BE49-F238E27FC236}">
                      <a16:creationId xmlns:a16="http://schemas.microsoft.com/office/drawing/2014/main" id="{799CF9CC-72E0-1100-2BC0-257E88AC0CC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7" name="Groep 6">
                  <a:extLst>
                    <a:ext uri="{FF2B5EF4-FFF2-40B4-BE49-F238E27FC236}">
                      <a16:creationId xmlns:a16="http://schemas.microsoft.com/office/drawing/2014/main" id="{9D9789FC-63C2-730B-4E42-10A032A1B8C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9" name="Rechte verbindingslijn 225">
                    <a:extLst>
                      <a:ext uri="{FF2B5EF4-FFF2-40B4-BE49-F238E27FC236}">
                        <a16:creationId xmlns:a16="http://schemas.microsoft.com/office/drawing/2014/main" id="{1B7494B1-A3AD-E5DD-8FDA-723821DAE3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6">
                    <a:extLst>
                      <a:ext uri="{FF2B5EF4-FFF2-40B4-BE49-F238E27FC236}">
                        <a16:creationId xmlns:a16="http://schemas.microsoft.com/office/drawing/2014/main" id="{52FDE517-DDDC-5997-788E-235FA3934D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7">
                    <a:extLst>
                      <a:ext uri="{FF2B5EF4-FFF2-40B4-BE49-F238E27FC236}">
                        <a16:creationId xmlns:a16="http://schemas.microsoft.com/office/drawing/2014/main" id="{E1F3B39C-649B-AAE3-5D32-6349F7801E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8">
                    <a:extLst>
                      <a:ext uri="{FF2B5EF4-FFF2-40B4-BE49-F238E27FC236}">
                        <a16:creationId xmlns:a16="http://schemas.microsoft.com/office/drawing/2014/main" id="{8195EB9F-3A30-5A00-91BC-C7ADAAD9AD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29">
                    <a:extLst>
                      <a:ext uri="{FF2B5EF4-FFF2-40B4-BE49-F238E27FC236}">
                        <a16:creationId xmlns:a16="http://schemas.microsoft.com/office/drawing/2014/main" id="{CA197977-FF64-4D15-51D7-A1A0696D63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217">
                  <a:extLst>
                    <a:ext uri="{FF2B5EF4-FFF2-40B4-BE49-F238E27FC236}">
                      <a16:creationId xmlns:a16="http://schemas.microsoft.com/office/drawing/2014/main" id="{EBD6ABCD-3414-7EE8-56B8-939834D2F4F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7" name="Groep 9">
                <a:extLst>
                  <a:ext uri="{FF2B5EF4-FFF2-40B4-BE49-F238E27FC236}">
                    <a16:creationId xmlns:a16="http://schemas.microsoft.com/office/drawing/2014/main" id="{8CF92AF9-466C-4459-811E-D9430F7B92E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8" name="Rechthoek 357">
                  <a:extLst>
                    <a:ext uri="{FF2B5EF4-FFF2-40B4-BE49-F238E27FC236}">
                      <a16:creationId xmlns:a16="http://schemas.microsoft.com/office/drawing/2014/main" id="{15257219-66F2-5155-20B4-4E61558650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5">
                  <a:extLst>
                    <a:ext uri="{FF2B5EF4-FFF2-40B4-BE49-F238E27FC236}">
                      <a16:creationId xmlns:a16="http://schemas.microsoft.com/office/drawing/2014/main" id="{81DE12FF-404F-80FA-7DDC-0DD93772028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1" name="Rechte verbindingslijn 220">
                    <a:extLst>
                      <a:ext uri="{FF2B5EF4-FFF2-40B4-BE49-F238E27FC236}">
                        <a16:creationId xmlns:a16="http://schemas.microsoft.com/office/drawing/2014/main" id="{8DF19ED6-FFDA-6716-DA99-B5578404D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1">
                    <a:extLst>
                      <a:ext uri="{FF2B5EF4-FFF2-40B4-BE49-F238E27FC236}">
                        <a16:creationId xmlns:a16="http://schemas.microsoft.com/office/drawing/2014/main" id="{EE67A299-9244-8DA3-298A-E9E62F4F2C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2">
                    <a:extLst>
                      <a:ext uri="{FF2B5EF4-FFF2-40B4-BE49-F238E27FC236}">
                        <a16:creationId xmlns:a16="http://schemas.microsoft.com/office/drawing/2014/main" id="{6D6E2542-0A24-6509-D433-D11C4ADCB8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3">
                    <a:extLst>
                      <a:ext uri="{FF2B5EF4-FFF2-40B4-BE49-F238E27FC236}">
                        <a16:creationId xmlns:a16="http://schemas.microsoft.com/office/drawing/2014/main" id="{D1A73219-48C5-F9A4-1F30-1BBC5AC90E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4">
                    <a:extLst>
                      <a:ext uri="{FF2B5EF4-FFF2-40B4-BE49-F238E27FC236}">
                        <a16:creationId xmlns:a16="http://schemas.microsoft.com/office/drawing/2014/main" id="{58AB751E-C549-C6D3-D24C-08B2A17B9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219">
                  <a:extLst>
                    <a:ext uri="{FF2B5EF4-FFF2-40B4-BE49-F238E27FC236}">
                      <a16:creationId xmlns:a16="http://schemas.microsoft.com/office/drawing/2014/main" id="{688C4DD3-FD5F-4BC7-6967-8F393B9FFF4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63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0692C645-FFF1-C4FA-6D2F-E003A38061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139" y="535178"/>
            <a:ext cx="7772400" cy="632282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#4</a:t>
            </a:r>
          </a:p>
        </p:txBody>
      </p:sp>
      <p:sp>
        <p:nvSpPr>
          <p:cNvPr id="2" name="Tijdelijke aanduiding voor verticale tekst 2">
            <a:extLst>
              <a:ext uri="{FF2B5EF4-FFF2-40B4-BE49-F238E27FC236}">
                <a16:creationId xmlns:a16="http://schemas.microsoft.com/office/drawing/2014/main" id="{506D0D2F-B661-2423-8C3D-B76CD1E490E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78D015C2-FF64-7799-FDAB-B88272AC77EF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5326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12F50B3D-59B6-58C5-08C0-7AECE38F581A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3823611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E0C847EA-D000-11DD-228E-19F814D8299B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695327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CDBD501F-3EC3-E636-79C4-97AD7EEF77B4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695327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7FEE143-C428-F411-20A3-4C9B688AE0CC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3811303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9D905223-52CC-EE0F-9A33-EA97EBB0752E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3811303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26773566-D833-3824-1F78-FF7949118966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3823611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2" name="Tijdelijke aanduiding voor afbeelding 51">
            <a:extLst>
              <a:ext uri="{FF2B5EF4-FFF2-40B4-BE49-F238E27FC236}">
                <a16:creationId xmlns:a16="http://schemas.microsoft.com/office/drawing/2014/main" id="{0651A9F9-3567-E490-4F6E-5A406B231CA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95839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" name="Tijdelijke aanduiding voor afbeelding 52">
            <a:extLst>
              <a:ext uri="{FF2B5EF4-FFF2-40B4-BE49-F238E27FC236}">
                <a16:creationId xmlns:a16="http://schemas.microsoft.com/office/drawing/2014/main" id="{C7D03B8E-FA90-D7DA-4FC6-341DCB5F308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619094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" name="Tijdelijke aanduiding voor afbeelding 53">
            <a:extLst>
              <a:ext uri="{FF2B5EF4-FFF2-40B4-BE49-F238E27FC236}">
                <a16:creationId xmlns:a16="http://schemas.microsoft.com/office/drawing/2014/main" id="{C4D72057-0B8A-70F4-BE7D-633745EECE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495839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" name="Tijdelijke aanduiding voor afbeelding 54">
            <a:extLst>
              <a:ext uri="{FF2B5EF4-FFF2-40B4-BE49-F238E27FC236}">
                <a16:creationId xmlns:a16="http://schemas.microsoft.com/office/drawing/2014/main" id="{29A934C0-730C-47D9-E3A0-61675715664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619094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0EBFB15A-23F5-51C1-1D8F-90D8A62A71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5E30CB85-B8ED-70AB-3D7A-66AB3FEE3ED4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6304CD-9BBB-804F-BC9E-E7747B02FE5D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>
            <a:off x="6938543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8C2DA713-0D8D-F115-7DB1-0F5BFA1DAE3C}"/>
              </a:ext>
            </a:extLst>
          </p:cNvPr>
          <p:cNvSpPr>
            <a:spLocks noGrp="1"/>
          </p:cNvSpPr>
          <p:nvPr>
            <p:ph type="body" orient="vert" idx="51" hasCustomPrompt="1"/>
          </p:nvPr>
        </p:nvSpPr>
        <p:spPr>
          <a:xfrm>
            <a:off x="6926235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E8730CC-6CFD-7C67-A488-80130EF645C4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6926235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5ED98DAE-2EA0-BE66-6485-C6F5E5E5F93B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6938543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2" name="Tijdelijke aanduiding voor afbeelding 52">
            <a:extLst>
              <a:ext uri="{FF2B5EF4-FFF2-40B4-BE49-F238E27FC236}">
                <a16:creationId xmlns:a16="http://schemas.microsoft.com/office/drawing/2014/main" id="{84EE9E92-93D1-52E9-4B10-399AEA16300A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734026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23" name="Tijdelijke aanduiding voor afbeelding 54">
            <a:extLst>
              <a:ext uri="{FF2B5EF4-FFF2-40B4-BE49-F238E27FC236}">
                <a16:creationId xmlns:a16="http://schemas.microsoft.com/office/drawing/2014/main" id="{DAAB8C7C-9345-0F9E-E61C-DDAAADCD3F46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734026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9E8A91EB-5D71-240B-992E-9DF3AD0CC86E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91" name="Rechthoek 329">
              <a:extLst>
                <a:ext uri="{FF2B5EF4-FFF2-40B4-BE49-F238E27FC236}">
                  <a16:creationId xmlns:a16="http://schemas.microsoft.com/office/drawing/2014/main" id="{9E0900AA-B4B3-A7B5-6070-27F42BE3FAD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2" name="Ovaal 317">
              <a:extLst>
                <a:ext uri="{FF2B5EF4-FFF2-40B4-BE49-F238E27FC236}">
                  <a16:creationId xmlns:a16="http://schemas.microsoft.com/office/drawing/2014/main" id="{04BC292A-ACD7-BF1D-3B4C-DF68A438E42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319">
              <a:extLst>
                <a:ext uri="{FF2B5EF4-FFF2-40B4-BE49-F238E27FC236}">
                  <a16:creationId xmlns:a16="http://schemas.microsoft.com/office/drawing/2014/main" id="{8E0D9864-D195-1F9F-A6B0-8221A3186F8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4" name="Ovaal 320">
              <a:extLst>
                <a:ext uri="{FF2B5EF4-FFF2-40B4-BE49-F238E27FC236}">
                  <a16:creationId xmlns:a16="http://schemas.microsoft.com/office/drawing/2014/main" id="{8495A2C6-F7C0-A29A-EADC-8B2B27AA7AB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328">
              <a:extLst>
                <a:ext uri="{FF2B5EF4-FFF2-40B4-BE49-F238E27FC236}">
                  <a16:creationId xmlns:a16="http://schemas.microsoft.com/office/drawing/2014/main" id="{8F158FE3-A3D9-E0BF-550D-6DA93F377A5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6" name="Rechthoek 180">
              <a:extLst>
                <a:ext uri="{FF2B5EF4-FFF2-40B4-BE49-F238E27FC236}">
                  <a16:creationId xmlns:a16="http://schemas.microsoft.com/office/drawing/2014/main" id="{A757DCAD-31A6-F073-D35E-C86E0410844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97" name="Ovaal 182">
              <a:extLst>
                <a:ext uri="{FF2B5EF4-FFF2-40B4-BE49-F238E27FC236}">
                  <a16:creationId xmlns:a16="http://schemas.microsoft.com/office/drawing/2014/main" id="{942F4F11-C990-85B3-C331-B0A9D591E77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183">
              <a:extLst>
                <a:ext uri="{FF2B5EF4-FFF2-40B4-BE49-F238E27FC236}">
                  <a16:creationId xmlns:a16="http://schemas.microsoft.com/office/drawing/2014/main" id="{8CB4C12A-E313-B4E2-DF32-7DE7B081F72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99" name="Ovaal 185">
              <a:extLst>
                <a:ext uri="{FF2B5EF4-FFF2-40B4-BE49-F238E27FC236}">
                  <a16:creationId xmlns:a16="http://schemas.microsoft.com/office/drawing/2014/main" id="{02074C23-63FF-F971-F4D6-7A6113F422A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0" name="Rechthoek 186">
              <a:extLst>
                <a:ext uri="{FF2B5EF4-FFF2-40B4-BE49-F238E27FC236}">
                  <a16:creationId xmlns:a16="http://schemas.microsoft.com/office/drawing/2014/main" id="{BF6C2CD5-E519-5253-5427-1E65D6BB9CE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1" name="Ovaal 188">
              <a:extLst>
                <a:ext uri="{FF2B5EF4-FFF2-40B4-BE49-F238E27FC236}">
                  <a16:creationId xmlns:a16="http://schemas.microsoft.com/office/drawing/2014/main" id="{D2C65D67-E88A-A5CE-3BFF-7EEE411E880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02" name="Rechthoek 189">
              <a:extLst>
                <a:ext uri="{FF2B5EF4-FFF2-40B4-BE49-F238E27FC236}">
                  <a16:creationId xmlns:a16="http://schemas.microsoft.com/office/drawing/2014/main" id="{2602475D-68DF-FCDC-AC4F-0482DAE26635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03" name="Ovaal 191">
              <a:extLst>
                <a:ext uri="{FF2B5EF4-FFF2-40B4-BE49-F238E27FC236}">
                  <a16:creationId xmlns:a16="http://schemas.microsoft.com/office/drawing/2014/main" id="{C7C7AABA-7503-59E9-4AB2-8B1B2458E8C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04" name="Rechthoek 192">
              <a:extLst>
                <a:ext uri="{FF2B5EF4-FFF2-40B4-BE49-F238E27FC236}">
                  <a16:creationId xmlns:a16="http://schemas.microsoft.com/office/drawing/2014/main" id="{B2D1B3B1-3F2A-7E1F-5B53-411E501FACC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05" name="Ovaal 195">
              <a:extLst>
                <a:ext uri="{FF2B5EF4-FFF2-40B4-BE49-F238E27FC236}">
                  <a16:creationId xmlns:a16="http://schemas.microsoft.com/office/drawing/2014/main" id="{E881CEEB-A012-D787-B60C-B25F10D0554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06" name="Rechthoek 196">
              <a:extLst>
                <a:ext uri="{FF2B5EF4-FFF2-40B4-BE49-F238E27FC236}">
                  <a16:creationId xmlns:a16="http://schemas.microsoft.com/office/drawing/2014/main" id="{5A5C0D42-9F22-4BE1-C24B-CBF5FEF1385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7" name="Ovaal 197">
              <a:extLst>
                <a:ext uri="{FF2B5EF4-FFF2-40B4-BE49-F238E27FC236}">
                  <a16:creationId xmlns:a16="http://schemas.microsoft.com/office/drawing/2014/main" id="{A2EBD6AE-B4BC-5C8C-1E93-C984475E673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8" name="Rechthoek 198">
              <a:extLst>
                <a:ext uri="{FF2B5EF4-FFF2-40B4-BE49-F238E27FC236}">
                  <a16:creationId xmlns:a16="http://schemas.microsoft.com/office/drawing/2014/main" id="{3D75A6DD-2C95-14AB-25DA-CCC4D884E3F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9" name="Ovaal 200">
              <a:extLst>
                <a:ext uri="{FF2B5EF4-FFF2-40B4-BE49-F238E27FC236}">
                  <a16:creationId xmlns:a16="http://schemas.microsoft.com/office/drawing/2014/main" id="{0DC5419B-B338-2789-ADA2-BEB4DC22D72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10" name="Rechthoek 202">
              <a:extLst>
                <a:ext uri="{FF2B5EF4-FFF2-40B4-BE49-F238E27FC236}">
                  <a16:creationId xmlns:a16="http://schemas.microsoft.com/office/drawing/2014/main" id="{497490BF-849F-7811-1478-7B4154DA2F9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1" name="Rechthoek 331">
              <a:extLst>
                <a:ext uri="{FF2B5EF4-FFF2-40B4-BE49-F238E27FC236}">
                  <a16:creationId xmlns:a16="http://schemas.microsoft.com/office/drawing/2014/main" id="{C837BE59-667B-BFAA-05A8-CD938671F87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2" name="ICOON_info">
              <a:extLst>
                <a:ext uri="{FF2B5EF4-FFF2-40B4-BE49-F238E27FC236}">
                  <a16:creationId xmlns:a16="http://schemas.microsoft.com/office/drawing/2014/main" id="{B7F32036-0D35-3A4A-17E7-91586195272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4" name="Ovaal 1">
                <a:extLst>
                  <a:ext uri="{FF2B5EF4-FFF2-40B4-BE49-F238E27FC236}">
                    <a16:creationId xmlns:a16="http://schemas.microsoft.com/office/drawing/2014/main" id="{09EE4714-4EBF-20C3-FA69-2AF3A274603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5" name="Graphic 163" descr="Informatie">
                <a:extLst>
                  <a:ext uri="{FF2B5EF4-FFF2-40B4-BE49-F238E27FC236}">
                    <a16:creationId xmlns:a16="http://schemas.microsoft.com/office/drawing/2014/main" id="{22FD3247-0AC2-0BFD-CEB7-C1EDB66DE15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3" name="VOORBEELD">
              <a:extLst>
                <a:ext uri="{FF2B5EF4-FFF2-40B4-BE49-F238E27FC236}">
                  <a16:creationId xmlns:a16="http://schemas.microsoft.com/office/drawing/2014/main" id="{9D722D4E-E203-957E-78C0-22F0B7742AF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4" name="Rechthoek 335">
                <a:extLst>
                  <a:ext uri="{FF2B5EF4-FFF2-40B4-BE49-F238E27FC236}">
                    <a16:creationId xmlns:a16="http://schemas.microsoft.com/office/drawing/2014/main" id="{0674F43E-9FE6-432E-7316-90F391C518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5" name="Rechthoek 337">
                <a:extLst>
                  <a:ext uri="{FF2B5EF4-FFF2-40B4-BE49-F238E27FC236}">
                    <a16:creationId xmlns:a16="http://schemas.microsoft.com/office/drawing/2014/main" id="{4DA74234-966C-109D-AD7A-E060FBF25BA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6" name="Groep 230">
                <a:extLst>
                  <a:ext uri="{FF2B5EF4-FFF2-40B4-BE49-F238E27FC236}">
                    <a16:creationId xmlns:a16="http://schemas.microsoft.com/office/drawing/2014/main" id="{9219149D-12B6-DE67-3947-06E5771A2AC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7" name="Groep 232">
                  <a:extLst>
                    <a:ext uri="{FF2B5EF4-FFF2-40B4-BE49-F238E27FC236}">
                      <a16:creationId xmlns:a16="http://schemas.microsoft.com/office/drawing/2014/main" id="{E738FF46-67B4-24A7-2910-9449546196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9" name="Rechte verbindingslijn 234">
                    <a:extLst>
                      <a:ext uri="{FF2B5EF4-FFF2-40B4-BE49-F238E27FC236}">
                        <a16:creationId xmlns:a16="http://schemas.microsoft.com/office/drawing/2014/main" id="{FFFD88AE-AAB3-40BB-E41E-2781B6E23A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35">
                    <a:extLst>
                      <a:ext uri="{FF2B5EF4-FFF2-40B4-BE49-F238E27FC236}">
                        <a16:creationId xmlns:a16="http://schemas.microsoft.com/office/drawing/2014/main" id="{371B25DB-E40B-40AE-3180-28CF554D0C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236">
                    <a:extLst>
                      <a:ext uri="{FF2B5EF4-FFF2-40B4-BE49-F238E27FC236}">
                        <a16:creationId xmlns:a16="http://schemas.microsoft.com/office/drawing/2014/main" id="{585851CD-912E-AC1B-0537-CC8713B749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7">
                    <a:extLst>
                      <a:ext uri="{FF2B5EF4-FFF2-40B4-BE49-F238E27FC236}">
                        <a16:creationId xmlns:a16="http://schemas.microsoft.com/office/drawing/2014/main" id="{88FB273E-5CCE-7C54-5CD5-6BA78885C9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238">
                    <a:extLst>
                      <a:ext uri="{FF2B5EF4-FFF2-40B4-BE49-F238E27FC236}">
                        <a16:creationId xmlns:a16="http://schemas.microsoft.com/office/drawing/2014/main" id="{1A2140E3-5956-7E81-ABEB-A2F2A046A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8" name="Pijl: rechts 233">
                  <a:extLst>
                    <a:ext uri="{FF2B5EF4-FFF2-40B4-BE49-F238E27FC236}">
                      <a16:creationId xmlns:a16="http://schemas.microsoft.com/office/drawing/2014/main" id="{09516DF4-2151-C021-7E0E-018D58874C9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7" name="Groep 239">
                <a:extLst>
                  <a:ext uri="{FF2B5EF4-FFF2-40B4-BE49-F238E27FC236}">
                    <a16:creationId xmlns:a16="http://schemas.microsoft.com/office/drawing/2014/main" id="{1F0C1913-F813-5E0C-2571-E5CFCAEB321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0" name="Groep 241">
                  <a:extLst>
                    <a:ext uri="{FF2B5EF4-FFF2-40B4-BE49-F238E27FC236}">
                      <a16:creationId xmlns:a16="http://schemas.microsoft.com/office/drawing/2014/main" id="{B01D9D0E-ED1A-FD67-904E-7A3501006A8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2" name="Rechte verbindingslijn 243">
                    <a:extLst>
                      <a:ext uri="{FF2B5EF4-FFF2-40B4-BE49-F238E27FC236}">
                        <a16:creationId xmlns:a16="http://schemas.microsoft.com/office/drawing/2014/main" id="{E31AF9D5-4807-4B2A-C418-9726ED6CB3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44">
                    <a:extLst>
                      <a:ext uri="{FF2B5EF4-FFF2-40B4-BE49-F238E27FC236}">
                        <a16:creationId xmlns:a16="http://schemas.microsoft.com/office/drawing/2014/main" id="{872BE24A-39E3-A5A9-A88E-2253141656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45">
                    <a:extLst>
                      <a:ext uri="{FF2B5EF4-FFF2-40B4-BE49-F238E27FC236}">
                        <a16:creationId xmlns:a16="http://schemas.microsoft.com/office/drawing/2014/main" id="{9A215CFA-523B-FCC2-A2A7-3159B44AED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6">
                    <a:extLst>
                      <a:ext uri="{FF2B5EF4-FFF2-40B4-BE49-F238E27FC236}">
                        <a16:creationId xmlns:a16="http://schemas.microsoft.com/office/drawing/2014/main" id="{8D3395D2-B2FB-76A6-38CD-AAEF8A1CD3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47">
                    <a:extLst>
                      <a:ext uri="{FF2B5EF4-FFF2-40B4-BE49-F238E27FC236}">
                        <a16:creationId xmlns:a16="http://schemas.microsoft.com/office/drawing/2014/main" id="{4F718D0B-029C-D9D5-AC9D-7DDF2CC7DB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1" name="Pijl: rechts 242">
                  <a:extLst>
                    <a:ext uri="{FF2B5EF4-FFF2-40B4-BE49-F238E27FC236}">
                      <a16:creationId xmlns:a16="http://schemas.microsoft.com/office/drawing/2014/main" id="{21318A87-8A8E-F1D6-3EBC-B0F522722AF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8" name="Rechte verbindingslijn 340">
                <a:extLst>
                  <a:ext uri="{FF2B5EF4-FFF2-40B4-BE49-F238E27FC236}">
                    <a16:creationId xmlns:a16="http://schemas.microsoft.com/office/drawing/2014/main" id="{3C4FC5B4-12BB-43A0-5185-48865594CE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9" name="Rechte verbindingslijn 341">
                <a:extLst>
                  <a:ext uri="{FF2B5EF4-FFF2-40B4-BE49-F238E27FC236}">
                    <a16:creationId xmlns:a16="http://schemas.microsoft.com/office/drawing/2014/main" id="{98848BE2-71B0-47E6-5651-B2D69F1B51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0" name="Rechthoek 344">
                <a:extLst>
                  <a:ext uri="{FF2B5EF4-FFF2-40B4-BE49-F238E27FC236}">
                    <a16:creationId xmlns:a16="http://schemas.microsoft.com/office/drawing/2014/main" id="{1045C54A-BF77-C197-67C2-B2498CE5F55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1" name="Rechthoek 345">
                <a:extLst>
                  <a:ext uri="{FF2B5EF4-FFF2-40B4-BE49-F238E27FC236}">
                    <a16:creationId xmlns:a16="http://schemas.microsoft.com/office/drawing/2014/main" id="{1F676BCD-D448-E239-B675-7F0C5C11D6D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2" name="Groep 11">
                <a:extLst>
                  <a:ext uri="{FF2B5EF4-FFF2-40B4-BE49-F238E27FC236}">
                    <a16:creationId xmlns:a16="http://schemas.microsoft.com/office/drawing/2014/main" id="{5E58C663-5C20-0C9B-95C5-4C00BD0C9FE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2" name="Rechthoek 346">
                  <a:extLst>
                    <a:ext uri="{FF2B5EF4-FFF2-40B4-BE49-F238E27FC236}">
                      <a16:creationId xmlns:a16="http://schemas.microsoft.com/office/drawing/2014/main" id="{EA9B179A-F181-0ED2-FA60-596CD020706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3" name="Groep 6">
                  <a:extLst>
                    <a:ext uri="{FF2B5EF4-FFF2-40B4-BE49-F238E27FC236}">
                      <a16:creationId xmlns:a16="http://schemas.microsoft.com/office/drawing/2014/main" id="{8C36D1E3-0611-2A04-98A5-50E23A0B8A5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5" name="Rechte verbindingslijn 225">
                    <a:extLst>
                      <a:ext uri="{FF2B5EF4-FFF2-40B4-BE49-F238E27FC236}">
                        <a16:creationId xmlns:a16="http://schemas.microsoft.com/office/drawing/2014/main" id="{58F976E9-7E7A-0B91-D693-6ED080AFE7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26">
                    <a:extLst>
                      <a:ext uri="{FF2B5EF4-FFF2-40B4-BE49-F238E27FC236}">
                        <a16:creationId xmlns:a16="http://schemas.microsoft.com/office/drawing/2014/main" id="{CF56FBB6-5F45-6B94-0AE3-6C14374D9F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27">
                    <a:extLst>
                      <a:ext uri="{FF2B5EF4-FFF2-40B4-BE49-F238E27FC236}">
                        <a16:creationId xmlns:a16="http://schemas.microsoft.com/office/drawing/2014/main" id="{A699D83E-02AA-82AC-50B8-41DF32DC93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28">
                    <a:extLst>
                      <a:ext uri="{FF2B5EF4-FFF2-40B4-BE49-F238E27FC236}">
                        <a16:creationId xmlns:a16="http://schemas.microsoft.com/office/drawing/2014/main" id="{0DF20F13-ED78-E1A9-5EAD-723CC79ECF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29">
                    <a:extLst>
                      <a:ext uri="{FF2B5EF4-FFF2-40B4-BE49-F238E27FC236}">
                        <a16:creationId xmlns:a16="http://schemas.microsoft.com/office/drawing/2014/main" id="{B0875A64-14A4-F6AA-4142-E419C86D83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Pijl: rechts 217">
                  <a:extLst>
                    <a:ext uri="{FF2B5EF4-FFF2-40B4-BE49-F238E27FC236}">
                      <a16:creationId xmlns:a16="http://schemas.microsoft.com/office/drawing/2014/main" id="{81997CCC-6676-FBD2-C5A5-4DF036CC838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9">
                <a:extLst>
                  <a:ext uri="{FF2B5EF4-FFF2-40B4-BE49-F238E27FC236}">
                    <a16:creationId xmlns:a16="http://schemas.microsoft.com/office/drawing/2014/main" id="{E0C13786-4CF9-2056-C291-CDDE672332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4" name="Rechthoek 357">
                  <a:extLst>
                    <a:ext uri="{FF2B5EF4-FFF2-40B4-BE49-F238E27FC236}">
                      <a16:creationId xmlns:a16="http://schemas.microsoft.com/office/drawing/2014/main" id="{9FE03FD0-C70C-EA0F-4EF8-F6B3DE54293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5" name="Groep 5">
                  <a:extLst>
                    <a:ext uri="{FF2B5EF4-FFF2-40B4-BE49-F238E27FC236}">
                      <a16:creationId xmlns:a16="http://schemas.microsoft.com/office/drawing/2014/main" id="{EE4FEC3A-AD7B-0A81-E296-8000688D7C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20">
                    <a:extLst>
                      <a:ext uri="{FF2B5EF4-FFF2-40B4-BE49-F238E27FC236}">
                        <a16:creationId xmlns:a16="http://schemas.microsoft.com/office/drawing/2014/main" id="{8209F342-8700-11BD-862A-49A85C4FFE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1">
                    <a:extLst>
                      <a:ext uri="{FF2B5EF4-FFF2-40B4-BE49-F238E27FC236}">
                        <a16:creationId xmlns:a16="http://schemas.microsoft.com/office/drawing/2014/main" id="{8BA6D42E-C487-9031-5528-B9DA2E465D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2">
                    <a:extLst>
                      <a:ext uri="{FF2B5EF4-FFF2-40B4-BE49-F238E27FC236}">
                        <a16:creationId xmlns:a16="http://schemas.microsoft.com/office/drawing/2014/main" id="{DD3BB5C8-6366-27DB-CE11-BC618300E2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3">
                    <a:extLst>
                      <a:ext uri="{FF2B5EF4-FFF2-40B4-BE49-F238E27FC236}">
                        <a16:creationId xmlns:a16="http://schemas.microsoft.com/office/drawing/2014/main" id="{A5905197-EBF0-0BBD-0B16-248E8996EE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4">
                    <a:extLst>
                      <a:ext uri="{FF2B5EF4-FFF2-40B4-BE49-F238E27FC236}">
                        <a16:creationId xmlns:a16="http://schemas.microsoft.com/office/drawing/2014/main" id="{EF47F60A-C7F5-D34F-8B0A-F6621EBFD4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19">
                  <a:extLst>
                    <a:ext uri="{FF2B5EF4-FFF2-40B4-BE49-F238E27FC236}">
                      <a16:creationId xmlns:a16="http://schemas.microsoft.com/office/drawing/2014/main" id="{6AB257D8-E73E-7975-577C-E66A0D67DAE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555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2A79CC80-CA07-85DD-C5C0-FDB7F6EE8C6B}"/>
              </a:ext>
            </a:extLst>
          </p:cNvPr>
          <p:cNvSpPr/>
          <p:nvPr userDrawn="1"/>
        </p:nvSpPr>
        <p:spPr>
          <a:xfrm>
            <a:off x="-25991" y="-9147"/>
            <a:ext cx="12207240" cy="6876288"/>
          </a:xfrm>
          <a:custGeom>
            <a:avLst/>
            <a:gdLst>
              <a:gd name="connsiteX0" fmla="*/ 9144 w 12207240"/>
              <a:gd name="connsiteY0" fmla="*/ 6327648 h 6876288"/>
              <a:gd name="connsiteX1" fmla="*/ 2880360 w 12207240"/>
              <a:gd name="connsiteY1" fmla="*/ 6400800 h 6876288"/>
              <a:gd name="connsiteX2" fmla="*/ 2971800 w 12207240"/>
              <a:gd name="connsiteY2" fmla="*/ 6419088 h 6876288"/>
              <a:gd name="connsiteX3" fmla="*/ 3090672 w 12207240"/>
              <a:gd name="connsiteY3" fmla="*/ 6428232 h 6876288"/>
              <a:gd name="connsiteX4" fmla="*/ 3127248 w 12207240"/>
              <a:gd name="connsiteY4" fmla="*/ 6437376 h 6876288"/>
              <a:gd name="connsiteX5" fmla="*/ 3236976 w 12207240"/>
              <a:gd name="connsiteY5" fmla="*/ 6455664 h 6876288"/>
              <a:gd name="connsiteX6" fmla="*/ 5961888 w 12207240"/>
              <a:gd name="connsiteY6" fmla="*/ 6876288 h 6876288"/>
              <a:gd name="connsiteX7" fmla="*/ 6071616 w 12207240"/>
              <a:gd name="connsiteY7" fmla="*/ 6876288 h 6876288"/>
              <a:gd name="connsiteX8" fmla="*/ 12207240 w 12207240"/>
              <a:gd name="connsiteY8" fmla="*/ 6876288 h 6876288"/>
              <a:gd name="connsiteX9" fmla="*/ 12170664 w 12207240"/>
              <a:gd name="connsiteY9" fmla="*/ 0 h 6876288"/>
              <a:gd name="connsiteX10" fmla="*/ 27432 w 12207240"/>
              <a:gd name="connsiteY10" fmla="*/ 45720 h 6876288"/>
              <a:gd name="connsiteX11" fmla="*/ 0 w 12207240"/>
              <a:gd name="connsiteY11" fmla="*/ 6272784 h 6876288"/>
              <a:gd name="connsiteX12" fmla="*/ 0 w 12207240"/>
              <a:gd name="connsiteY12" fmla="*/ 6272784 h 6876288"/>
              <a:gd name="connsiteX13" fmla="*/ 9144 w 12207240"/>
              <a:gd name="connsiteY13" fmla="*/ 6327648 h 6876288"/>
              <a:gd name="connsiteX0" fmla="*/ 9144 w 12207240"/>
              <a:gd name="connsiteY0" fmla="*/ 6327648 h 7196358"/>
              <a:gd name="connsiteX1" fmla="*/ 2880360 w 12207240"/>
              <a:gd name="connsiteY1" fmla="*/ 6400800 h 7196358"/>
              <a:gd name="connsiteX2" fmla="*/ 2770632 w 12207240"/>
              <a:gd name="connsiteY2" fmla="*/ 7196328 h 7196358"/>
              <a:gd name="connsiteX3" fmla="*/ 3090672 w 12207240"/>
              <a:gd name="connsiteY3" fmla="*/ 6428232 h 7196358"/>
              <a:gd name="connsiteX4" fmla="*/ 3127248 w 12207240"/>
              <a:gd name="connsiteY4" fmla="*/ 6437376 h 7196358"/>
              <a:gd name="connsiteX5" fmla="*/ 3236976 w 12207240"/>
              <a:gd name="connsiteY5" fmla="*/ 6455664 h 7196358"/>
              <a:gd name="connsiteX6" fmla="*/ 5961888 w 12207240"/>
              <a:gd name="connsiteY6" fmla="*/ 6876288 h 7196358"/>
              <a:gd name="connsiteX7" fmla="*/ 6071616 w 12207240"/>
              <a:gd name="connsiteY7" fmla="*/ 6876288 h 7196358"/>
              <a:gd name="connsiteX8" fmla="*/ 12207240 w 12207240"/>
              <a:gd name="connsiteY8" fmla="*/ 6876288 h 7196358"/>
              <a:gd name="connsiteX9" fmla="*/ 12170664 w 12207240"/>
              <a:gd name="connsiteY9" fmla="*/ 0 h 7196358"/>
              <a:gd name="connsiteX10" fmla="*/ 27432 w 12207240"/>
              <a:gd name="connsiteY10" fmla="*/ 45720 h 7196358"/>
              <a:gd name="connsiteX11" fmla="*/ 0 w 12207240"/>
              <a:gd name="connsiteY11" fmla="*/ 6272784 h 7196358"/>
              <a:gd name="connsiteX12" fmla="*/ 0 w 12207240"/>
              <a:gd name="connsiteY12" fmla="*/ 6272784 h 7196358"/>
              <a:gd name="connsiteX13" fmla="*/ 9144 w 12207240"/>
              <a:gd name="connsiteY13" fmla="*/ 6327648 h 7196358"/>
              <a:gd name="connsiteX0" fmla="*/ 9144 w 12207240"/>
              <a:gd name="connsiteY0" fmla="*/ 6327648 h 7196588"/>
              <a:gd name="connsiteX1" fmla="*/ 1645920 w 12207240"/>
              <a:gd name="connsiteY1" fmla="*/ 6336792 h 7196588"/>
              <a:gd name="connsiteX2" fmla="*/ 2770632 w 12207240"/>
              <a:gd name="connsiteY2" fmla="*/ 7196328 h 7196588"/>
              <a:gd name="connsiteX3" fmla="*/ 3090672 w 12207240"/>
              <a:gd name="connsiteY3" fmla="*/ 6428232 h 7196588"/>
              <a:gd name="connsiteX4" fmla="*/ 3127248 w 12207240"/>
              <a:gd name="connsiteY4" fmla="*/ 6437376 h 7196588"/>
              <a:gd name="connsiteX5" fmla="*/ 3236976 w 12207240"/>
              <a:gd name="connsiteY5" fmla="*/ 6455664 h 7196588"/>
              <a:gd name="connsiteX6" fmla="*/ 5961888 w 12207240"/>
              <a:gd name="connsiteY6" fmla="*/ 6876288 h 7196588"/>
              <a:gd name="connsiteX7" fmla="*/ 6071616 w 12207240"/>
              <a:gd name="connsiteY7" fmla="*/ 6876288 h 7196588"/>
              <a:gd name="connsiteX8" fmla="*/ 12207240 w 12207240"/>
              <a:gd name="connsiteY8" fmla="*/ 6876288 h 7196588"/>
              <a:gd name="connsiteX9" fmla="*/ 12170664 w 12207240"/>
              <a:gd name="connsiteY9" fmla="*/ 0 h 7196588"/>
              <a:gd name="connsiteX10" fmla="*/ 27432 w 12207240"/>
              <a:gd name="connsiteY10" fmla="*/ 45720 h 7196588"/>
              <a:gd name="connsiteX11" fmla="*/ 0 w 12207240"/>
              <a:gd name="connsiteY11" fmla="*/ 6272784 h 7196588"/>
              <a:gd name="connsiteX12" fmla="*/ 0 w 12207240"/>
              <a:gd name="connsiteY12" fmla="*/ 6272784 h 7196588"/>
              <a:gd name="connsiteX13" fmla="*/ 9144 w 12207240"/>
              <a:gd name="connsiteY13" fmla="*/ 6327648 h 7196588"/>
              <a:gd name="connsiteX0" fmla="*/ 9144 w 12207240"/>
              <a:gd name="connsiteY0" fmla="*/ 6327648 h 7196588"/>
              <a:gd name="connsiteX1" fmla="*/ 2770632 w 12207240"/>
              <a:gd name="connsiteY1" fmla="*/ 7196328 h 7196588"/>
              <a:gd name="connsiteX2" fmla="*/ 3090672 w 12207240"/>
              <a:gd name="connsiteY2" fmla="*/ 6428232 h 7196588"/>
              <a:gd name="connsiteX3" fmla="*/ 3127248 w 12207240"/>
              <a:gd name="connsiteY3" fmla="*/ 6437376 h 7196588"/>
              <a:gd name="connsiteX4" fmla="*/ 3236976 w 12207240"/>
              <a:gd name="connsiteY4" fmla="*/ 6455664 h 7196588"/>
              <a:gd name="connsiteX5" fmla="*/ 5961888 w 12207240"/>
              <a:gd name="connsiteY5" fmla="*/ 6876288 h 7196588"/>
              <a:gd name="connsiteX6" fmla="*/ 6071616 w 12207240"/>
              <a:gd name="connsiteY6" fmla="*/ 6876288 h 7196588"/>
              <a:gd name="connsiteX7" fmla="*/ 12207240 w 12207240"/>
              <a:gd name="connsiteY7" fmla="*/ 6876288 h 7196588"/>
              <a:gd name="connsiteX8" fmla="*/ 12170664 w 12207240"/>
              <a:gd name="connsiteY8" fmla="*/ 0 h 7196588"/>
              <a:gd name="connsiteX9" fmla="*/ 27432 w 12207240"/>
              <a:gd name="connsiteY9" fmla="*/ 45720 h 7196588"/>
              <a:gd name="connsiteX10" fmla="*/ 0 w 12207240"/>
              <a:gd name="connsiteY10" fmla="*/ 6272784 h 7196588"/>
              <a:gd name="connsiteX11" fmla="*/ 0 w 12207240"/>
              <a:gd name="connsiteY11" fmla="*/ 6272784 h 7196588"/>
              <a:gd name="connsiteX12" fmla="*/ 9144 w 12207240"/>
              <a:gd name="connsiteY12" fmla="*/ 6327648 h 71965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090672 w 12207240"/>
              <a:gd name="connsiteY2" fmla="*/ 6428232 h 6876288"/>
              <a:gd name="connsiteX3" fmla="*/ 3127248 w 12207240"/>
              <a:gd name="connsiteY3" fmla="*/ 6437376 h 6876288"/>
              <a:gd name="connsiteX4" fmla="*/ 3236976 w 12207240"/>
              <a:gd name="connsiteY4" fmla="*/ 6455664 h 6876288"/>
              <a:gd name="connsiteX5" fmla="*/ 5961888 w 12207240"/>
              <a:gd name="connsiteY5" fmla="*/ 6876288 h 6876288"/>
              <a:gd name="connsiteX6" fmla="*/ 6071616 w 12207240"/>
              <a:gd name="connsiteY6" fmla="*/ 6876288 h 6876288"/>
              <a:gd name="connsiteX7" fmla="*/ 12207240 w 12207240"/>
              <a:gd name="connsiteY7" fmla="*/ 6876288 h 6876288"/>
              <a:gd name="connsiteX8" fmla="*/ 12170664 w 12207240"/>
              <a:gd name="connsiteY8" fmla="*/ 0 h 6876288"/>
              <a:gd name="connsiteX9" fmla="*/ 27432 w 12207240"/>
              <a:gd name="connsiteY9" fmla="*/ 45720 h 6876288"/>
              <a:gd name="connsiteX10" fmla="*/ 0 w 12207240"/>
              <a:gd name="connsiteY10" fmla="*/ 6272784 h 6876288"/>
              <a:gd name="connsiteX11" fmla="*/ 0 w 12207240"/>
              <a:gd name="connsiteY11" fmla="*/ 6272784 h 6876288"/>
              <a:gd name="connsiteX12" fmla="*/ 9144 w 12207240"/>
              <a:gd name="connsiteY12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090672 w 12207240"/>
              <a:gd name="connsiteY2" fmla="*/ 6428232 h 6876288"/>
              <a:gd name="connsiteX3" fmla="*/ 3127248 w 12207240"/>
              <a:gd name="connsiteY3" fmla="*/ 6437376 h 6876288"/>
              <a:gd name="connsiteX4" fmla="*/ 3236976 w 12207240"/>
              <a:gd name="connsiteY4" fmla="*/ 6455664 h 6876288"/>
              <a:gd name="connsiteX5" fmla="*/ 5961888 w 12207240"/>
              <a:gd name="connsiteY5" fmla="*/ 6876288 h 6876288"/>
              <a:gd name="connsiteX6" fmla="*/ 6071616 w 12207240"/>
              <a:gd name="connsiteY6" fmla="*/ 6876288 h 6876288"/>
              <a:gd name="connsiteX7" fmla="*/ 12207240 w 12207240"/>
              <a:gd name="connsiteY7" fmla="*/ 6876288 h 6876288"/>
              <a:gd name="connsiteX8" fmla="*/ 12170664 w 12207240"/>
              <a:gd name="connsiteY8" fmla="*/ 0 h 6876288"/>
              <a:gd name="connsiteX9" fmla="*/ 27432 w 12207240"/>
              <a:gd name="connsiteY9" fmla="*/ 45720 h 6876288"/>
              <a:gd name="connsiteX10" fmla="*/ 0 w 12207240"/>
              <a:gd name="connsiteY10" fmla="*/ 6272784 h 6876288"/>
              <a:gd name="connsiteX11" fmla="*/ 0 w 12207240"/>
              <a:gd name="connsiteY11" fmla="*/ 6272784 h 6876288"/>
              <a:gd name="connsiteX12" fmla="*/ 9144 w 12207240"/>
              <a:gd name="connsiteY12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090672 w 12207240"/>
              <a:gd name="connsiteY2" fmla="*/ 6428232 h 6876288"/>
              <a:gd name="connsiteX3" fmla="*/ 3236976 w 12207240"/>
              <a:gd name="connsiteY3" fmla="*/ 6455664 h 6876288"/>
              <a:gd name="connsiteX4" fmla="*/ 5961888 w 12207240"/>
              <a:gd name="connsiteY4" fmla="*/ 6876288 h 6876288"/>
              <a:gd name="connsiteX5" fmla="*/ 6071616 w 12207240"/>
              <a:gd name="connsiteY5" fmla="*/ 6876288 h 6876288"/>
              <a:gd name="connsiteX6" fmla="*/ 12207240 w 12207240"/>
              <a:gd name="connsiteY6" fmla="*/ 6876288 h 6876288"/>
              <a:gd name="connsiteX7" fmla="*/ 12170664 w 12207240"/>
              <a:gd name="connsiteY7" fmla="*/ 0 h 6876288"/>
              <a:gd name="connsiteX8" fmla="*/ 27432 w 12207240"/>
              <a:gd name="connsiteY8" fmla="*/ 45720 h 6876288"/>
              <a:gd name="connsiteX9" fmla="*/ 0 w 12207240"/>
              <a:gd name="connsiteY9" fmla="*/ 6272784 h 6876288"/>
              <a:gd name="connsiteX10" fmla="*/ 0 w 12207240"/>
              <a:gd name="connsiteY10" fmla="*/ 6272784 h 6876288"/>
              <a:gd name="connsiteX11" fmla="*/ 9144 w 12207240"/>
              <a:gd name="connsiteY11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236976 w 12207240"/>
              <a:gd name="connsiteY2" fmla="*/ 6455664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9144 w 12207240"/>
              <a:gd name="connsiteY10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9144 w 12207240"/>
              <a:gd name="connsiteY10" fmla="*/ 6327648 h 6876288"/>
              <a:gd name="connsiteX0" fmla="*/ 9144 w 12207240"/>
              <a:gd name="connsiteY0" fmla="*/ 6327648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9144 w 12207240"/>
              <a:gd name="connsiteY10" fmla="*/ 6327648 h 6876288"/>
              <a:gd name="connsiteX0" fmla="*/ 0 w 12207240"/>
              <a:gd name="connsiteY0" fmla="*/ 640994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0 w 12207240"/>
              <a:gd name="connsiteY10" fmla="*/ 640994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0" fmla="*/ 0 w 12207240"/>
              <a:gd name="connsiteY0" fmla="*/ 6272784 h 7018528"/>
              <a:gd name="connsiteX1" fmla="*/ 1883664 w 12207240"/>
              <a:gd name="connsiteY1" fmla="*/ 6281928 h 7018528"/>
              <a:gd name="connsiteX2" fmla="*/ 4133088 w 12207240"/>
              <a:gd name="connsiteY2" fmla="*/ 6665976 h 7018528"/>
              <a:gd name="connsiteX3" fmla="*/ 6022848 w 12207240"/>
              <a:gd name="connsiteY3" fmla="*/ 7018528 h 7018528"/>
              <a:gd name="connsiteX4" fmla="*/ 6071616 w 12207240"/>
              <a:gd name="connsiteY4" fmla="*/ 6876288 h 7018528"/>
              <a:gd name="connsiteX5" fmla="*/ 12207240 w 12207240"/>
              <a:gd name="connsiteY5" fmla="*/ 6876288 h 7018528"/>
              <a:gd name="connsiteX6" fmla="*/ 12170664 w 12207240"/>
              <a:gd name="connsiteY6" fmla="*/ 0 h 7018528"/>
              <a:gd name="connsiteX7" fmla="*/ 27432 w 12207240"/>
              <a:gd name="connsiteY7" fmla="*/ 45720 h 7018528"/>
              <a:gd name="connsiteX8" fmla="*/ 0 w 12207240"/>
              <a:gd name="connsiteY8" fmla="*/ 6272784 h 7018528"/>
              <a:gd name="connsiteX9" fmla="*/ 0 w 12207240"/>
              <a:gd name="connsiteY9" fmla="*/ 6272784 h 7018528"/>
              <a:gd name="connsiteX0" fmla="*/ 0 w 12207240"/>
              <a:gd name="connsiteY0" fmla="*/ 6272784 h 7018528"/>
              <a:gd name="connsiteX1" fmla="*/ 1883664 w 12207240"/>
              <a:gd name="connsiteY1" fmla="*/ 6281928 h 7018528"/>
              <a:gd name="connsiteX2" fmla="*/ 4133088 w 12207240"/>
              <a:gd name="connsiteY2" fmla="*/ 6665976 h 7018528"/>
              <a:gd name="connsiteX3" fmla="*/ 5992368 w 12207240"/>
              <a:gd name="connsiteY3" fmla="*/ 7018528 h 7018528"/>
              <a:gd name="connsiteX4" fmla="*/ 6071616 w 12207240"/>
              <a:gd name="connsiteY4" fmla="*/ 6876288 h 7018528"/>
              <a:gd name="connsiteX5" fmla="*/ 12207240 w 12207240"/>
              <a:gd name="connsiteY5" fmla="*/ 6876288 h 7018528"/>
              <a:gd name="connsiteX6" fmla="*/ 12170664 w 12207240"/>
              <a:gd name="connsiteY6" fmla="*/ 0 h 7018528"/>
              <a:gd name="connsiteX7" fmla="*/ 27432 w 12207240"/>
              <a:gd name="connsiteY7" fmla="*/ 45720 h 7018528"/>
              <a:gd name="connsiteX8" fmla="*/ 0 w 12207240"/>
              <a:gd name="connsiteY8" fmla="*/ 6272784 h 7018528"/>
              <a:gd name="connsiteX9" fmla="*/ 0 w 12207240"/>
              <a:gd name="connsiteY9" fmla="*/ 6272784 h 701852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6071616 w 12207240"/>
              <a:gd name="connsiteY3" fmla="*/ 6876288 h 6876288"/>
              <a:gd name="connsiteX4" fmla="*/ 12207240 w 12207240"/>
              <a:gd name="connsiteY4" fmla="*/ 6876288 h 6876288"/>
              <a:gd name="connsiteX5" fmla="*/ 12170664 w 12207240"/>
              <a:gd name="connsiteY5" fmla="*/ 0 h 6876288"/>
              <a:gd name="connsiteX6" fmla="*/ 27432 w 12207240"/>
              <a:gd name="connsiteY6" fmla="*/ 45720 h 6876288"/>
              <a:gd name="connsiteX7" fmla="*/ 0 w 12207240"/>
              <a:gd name="connsiteY7" fmla="*/ 6272784 h 6876288"/>
              <a:gd name="connsiteX8" fmla="*/ 0 w 12207240"/>
              <a:gd name="connsiteY8" fmla="*/ 627278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6071616 w 12207240"/>
              <a:gd name="connsiteY3" fmla="*/ 6876288 h 6876288"/>
              <a:gd name="connsiteX4" fmla="*/ 12207240 w 12207240"/>
              <a:gd name="connsiteY4" fmla="*/ 6876288 h 6876288"/>
              <a:gd name="connsiteX5" fmla="*/ 12170664 w 12207240"/>
              <a:gd name="connsiteY5" fmla="*/ 0 h 6876288"/>
              <a:gd name="connsiteX6" fmla="*/ 27432 w 12207240"/>
              <a:gd name="connsiteY6" fmla="*/ 45720 h 6876288"/>
              <a:gd name="connsiteX7" fmla="*/ 0 w 12207240"/>
              <a:gd name="connsiteY7" fmla="*/ 6272784 h 6876288"/>
              <a:gd name="connsiteX8" fmla="*/ 0 w 12207240"/>
              <a:gd name="connsiteY8" fmla="*/ 6272784 h 68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7240" h="6876288">
                <a:moveTo>
                  <a:pt x="0" y="6272784"/>
                </a:moveTo>
                <a:cubicBezTo>
                  <a:pt x="938784" y="6175248"/>
                  <a:pt x="1261100" y="6200280"/>
                  <a:pt x="1883664" y="6281928"/>
                </a:cubicBezTo>
                <a:cubicBezTo>
                  <a:pt x="2627376" y="6379464"/>
                  <a:pt x="3473196" y="6592824"/>
                  <a:pt x="4133088" y="6665976"/>
                </a:cubicBezTo>
                <a:cubicBezTo>
                  <a:pt x="4779264" y="6736080"/>
                  <a:pt x="4958080" y="6836664"/>
                  <a:pt x="6071616" y="6876288"/>
                </a:cubicBezTo>
                <a:lnTo>
                  <a:pt x="12207240" y="6876288"/>
                </a:lnTo>
                <a:lnTo>
                  <a:pt x="12170664" y="0"/>
                </a:lnTo>
                <a:lnTo>
                  <a:pt x="27432" y="45720"/>
                </a:lnTo>
                <a:lnTo>
                  <a:pt x="0" y="6272784"/>
                </a:lnTo>
                <a:lnTo>
                  <a:pt x="0" y="6272784"/>
                </a:lnTo>
                <a:close/>
              </a:path>
            </a:pathLst>
          </a:cu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11" y="-5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2922" y="1089027"/>
            <a:ext cx="4663753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tekst 18">
            <a:extLst>
              <a:ext uri="{FF2B5EF4-FFF2-40B4-BE49-F238E27FC236}">
                <a16:creationId xmlns:a16="http://schemas.microsoft.com/office/drawing/2014/main" id="{441AB4F2-1B88-0C17-9585-0F5197D688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95242" y="2269749"/>
            <a:ext cx="1894916" cy="6233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C878286B-8738-43B3-9E14-0097CE6780F1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1407162" y="3429001"/>
            <a:ext cx="3271079" cy="1163395"/>
          </a:xfrm>
        </p:spPr>
        <p:txBody>
          <a:bodyPr vert="horz" lIns="0" tIns="0" rIns="0" bIns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here to place </a:t>
            </a:r>
            <a:r>
              <a:rPr lang="en-US" err="1"/>
              <a:t>text</a:t>
            </a:r>
            <a:r>
              <a:rPr lang="en-US"/>
              <a:t>.</a:t>
            </a:r>
            <a:br>
              <a:rPr lang="en-US"/>
            </a:br>
            <a:endParaRPr lang="en-US"/>
          </a:p>
        </p:txBody>
      </p:sp>
      <p:sp>
        <p:nvSpPr>
          <p:cNvPr id="7" name="Tijdelijke aanduiding voor tekst 10">
            <a:extLst>
              <a:ext uri="{FF2B5EF4-FFF2-40B4-BE49-F238E27FC236}">
                <a16:creationId xmlns:a16="http://schemas.microsoft.com/office/drawing/2014/main" id="{0C5FF159-1DCE-B0D0-5034-C237A5B05A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2923" y="2177911"/>
            <a:ext cx="4663752" cy="3591064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97CE80DA-0A74-1519-DA2F-10E27647CC4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8" name="Rechthoek 329">
              <a:extLst>
                <a:ext uri="{FF2B5EF4-FFF2-40B4-BE49-F238E27FC236}">
                  <a16:creationId xmlns:a16="http://schemas.microsoft.com/office/drawing/2014/main" id="{CFA8F434-9A78-4192-0285-B8EEFAC3E36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" name="Ovaal 317">
              <a:extLst>
                <a:ext uri="{FF2B5EF4-FFF2-40B4-BE49-F238E27FC236}">
                  <a16:creationId xmlns:a16="http://schemas.microsoft.com/office/drawing/2014/main" id="{ACC33474-46F6-C77D-4F0E-8AC4206EF8A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F53FCCD1-1FEB-E099-4AAA-9EFDFBE708CB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2" name="Ovaal 320">
              <a:extLst>
                <a:ext uri="{FF2B5EF4-FFF2-40B4-BE49-F238E27FC236}">
                  <a16:creationId xmlns:a16="http://schemas.microsoft.com/office/drawing/2014/main" id="{98BD2E06-369D-AA8F-22D2-8D80D5A1772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328">
              <a:extLst>
                <a:ext uri="{FF2B5EF4-FFF2-40B4-BE49-F238E27FC236}">
                  <a16:creationId xmlns:a16="http://schemas.microsoft.com/office/drawing/2014/main" id="{FFC09160-5E63-B70A-5CF2-D64AB22424B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80">
              <a:extLst>
                <a:ext uri="{FF2B5EF4-FFF2-40B4-BE49-F238E27FC236}">
                  <a16:creationId xmlns:a16="http://schemas.microsoft.com/office/drawing/2014/main" id="{6C17EE6B-1AC1-88F6-E5BD-CD4E62C3E4E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" name="Ovaal 182">
              <a:extLst>
                <a:ext uri="{FF2B5EF4-FFF2-40B4-BE49-F238E27FC236}">
                  <a16:creationId xmlns:a16="http://schemas.microsoft.com/office/drawing/2014/main" id="{922DAFDB-04AC-C209-E508-8B05EF38DBC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3" name="Rechthoek 183">
              <a:extLst>
                <a:ext uri="{FF2B5EF4-FFF2-40B4-BE49-F238E27FC236}">
                  <a16:creationId xmlns:a16="http://schemas.microsoft.com/office/drawing/2014/main" id="{A379F687-0B8C-CD2D-67C2-9E0CC427257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4" name="Ovaal 185">
              <a:extLst>
                <a:ext uri="{FF2B5EF4-FFF2-40B4-BE49-F238E27FC236}">
                  <a16:creationId xmlns:a16="http://schemas.microsoft.com/office/drawing/2014/main" id="{21D6C101-AC18-FDE5-4F92-FB2FEBC6ACC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5" name="Rechthoek 186">
              <a:extLst>
                <a:ext uri="{FF2B5EF4-FFF2-40B4-BE49-F238E27FC236}">
                  <a16:creationId xmlns:a16="http://schemas.microsoft.com/office/drawing/2014/main" id="{9E2FA8AE-C8ED-B7FF-9D99-9615E71D882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6" name="Ovaal 188">
              <a:extLst>
                <a:ext uri="{FF2B5EF4-FFF2-40B4-BE49-F238E27FC236}">
                  <a16:creationId xmlns:a16="http://schemas.microsoft.com/office/drawing/2014/main" id="{2D460C5E-F87C-1ED9-8EF3-371CCA481B0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Rechthoek 189">
              <a:extLst>
                <a:ext uri="{FF2B5EF4-FFF2-40B4-BE49-F238E27FC236}">
                  <a16:creationId xmlns:a16="http://schemas.microsoft.com/office/drawing/2014/main" id="{33BCD954-F485-0401-88C8-463382A2ED2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8" name="Ovaal 191">
              <a:extLst>
                <a:ext uri="{FF2B5EF4-FFF2-40B4-BE49-F238E27FC236}">
                  <a16:creationId xmlns:a16="http://schemas.microsoft.com/office/drawing/2014/main" id="{05B9F825-85FC-157E-BEE1-C52ECF89404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9" name="Rechthoek 192">
              <a:extLst>
                <a:ext uri="{FF2B5EF4-FFF2-40B4-BE49-F238E27FC236}">
                  <a16:creationId xmlns:a16="http://schemas.microsoft.com/office/drawing/2014/main" id="{95A050D8-E524-0588-DE5B-34BA2877CDF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0" name="Ovaal 195">
              <a:extLst>
                <a:ext uri="{FF2B5EF4-FFF2-40B4-BE49-F238E27FC236}">
                  <a16:creationId xmlns:a16="http://schemas.microsoft.com/office/drawing/2014/main" id="{53ADA3EF-ED63-9B8A-E8AE-F0F488245FE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Rechthoek 196">
              <a:extLst>
                <a:ext uri="{FF2B5EF4-FFF2-40B4-BE49-F238E27FC236}">
                  <a16:creationId xmlns:a16="http://schemas.microsoft.com/office/drawing/2014/main" id="{EF0A7A8F-1368-C51C-CB64-871A9F8522F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2" name="Ovaal 197">
              <a:extLst>
                <a:ext uri="{FF2B5EF4-FFF2-40B4-BE49-F238E27FC236}">
                  <a16:creationId xmlns:a16="http://schemas.microsoft.com/office/drawing/2014/main" id="{F4CB8DF5-EDEE-ECA9-EE8C-B838FC3D856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3" name="Rechthoek 198">
              <a:extLst>
                <a:ext uri="{FF2B5EF4-FFF2-40B4-BE49-F238E27FC236}">
                  <a16:creationId xmlns:a16="http://schemas.microsoft.com/office/drawing/2014/main" id="{9F3B164F-634D-41DF-9A15-A89F255B1BDE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4" name="Ovaal 200">
              <a:extLst>
                <a:ext uri="{FF2B5EF4-FFF2-40B4-BE49-F238E27FC236}">
                  <a16:creationId xmlns:a16="http://schemas.microsoft.com/office/drawing/2014/main" id="{56D88B39-ABB4-4967-F7B9-FC90DA66A9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5" name="Rechthoek 202">
              <a:extLst>
                <a:ext uri="{FF2B5EF4-FFF2-40B4-BE49-F238E27FC236}">
                  <a16:creationId xmlns:a16="http://schemas.microsoft.com/office/drawing/2014/main" id="{7F1D3BE5-9AD8-9958-860D-FDF50B194C3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6" name="Rechthoek 331">
              <a:extLst>
                <a:ext uri="{FF2B5EF4-FFF2-40B4-BE49-F238E27FC236}">
                  <a16:creationId xmlns:a16="http://schemas.microsoft.com/office/drawing/2014/main" id="{F135CF19-0D25-A8B8-9BFE-C591D6A2B98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7" name="ICOON_info">
              <a:extLst>
                <a:ext uri="{FF2B5EF4-FFF2-40B4-BE49-F238E27FC236}">
                  <a16:creationId xmlns:a16="http://schemas.microsoft.com/office/drawing/2014/main" id="{4D4C4194-9243-78F6-FDE2-0358C70E35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0805CF10-DB4A-25F5-8815-63E7D359E0E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BA07A6DD-8166-DDC8-8CFF-6CA2520120B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8" name="VOORBEELD">
              <a:extLst>
                <a:ext uri="{FF2B5EF4-FFF2-40B4-BE49-F238E27FC236}">
                  <a16:creationId xmlns:a16="http://schemas.microsoft.com/office/drawing/2014/main" id="{6C4CFE3B-BDA8-F7E8-B64C-CE0E45292FD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F419F817-356B-C79A-5E26-35F9F9600BB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443A90EE-B25F-3EA5-4189-EB90D53FB9D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65A177F7-6189-8013-2E30-AB22F4541D8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463A648B-A895-8758-B751-297C998D2B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FAC56466-8B16-A8D7-D6E6-7FA7BF3781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4C26FF71-8941-904D-2463-3B58460AD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71DFAEB8-45B4-71F3-595F-998343FB07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74B75E36-A1F8-B050-9178-49C71626EE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5664B3E8-B317-65E1-1A42-0D4CAF88B9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ED5E8430-0119-95B7-1C8F-2616ECF0D85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99E37282-FD24-7A01-4CE7-2531FEF9204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15CB2D52-0CFB-0685-CDA1-01718EB3DD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1B93984F-4FD5-D3D4-2F2F-09F881A2EF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19469B7E-0A5C-FF38-8990-7B00251DB8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59E5768F-17CD-CE6D-6096-50E0727092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BDBBE948-7575-41A3-0F11-1DC952CC65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431FFD94-D711-8D81-7BD6-6009C4639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80688DE3-BA90-ADED-0711-89CF2A86159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E18D9EBA-A578-3DB2-28D2-2F8B8E3D3B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F0B4D4FA-6454-0F53-A841-E0A95B1F06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0BABAA0B-501D-2D21-E902-E4BE83248EB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C2D9B386-942C-A69C-83E4-1A440B89D6D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304D9351-D0F1-AF46-EEA6-BB5A6BFC366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793BDBF9-B870-BAFB-2CF6-978BA83FCB9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80776BE5-DB93-2859-41EC-400D720D9BF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3F77DD0D-7C6C-0B12-A360-619FA81369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F1516568-7FCC-EF0A-0534-3A7716B3D8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7A11304D-24AB-EBDD-BB4A-8991B067DA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7C5A314C-F264-A4B0-40C8-C443AE4D2D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5FE9416D-F1A0-F5AF-7A8A-E5BBBD0D61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8C902395-523D-116B-506B-C79643F9FC0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6A367669-FBD8-2BF7-0060-9B5FC4D0E67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331A9465-5F2C-43AE-B86F-5CAB06391AB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8E6D7986-5E02-CE36-9739-C378210B80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3F076171-12B3-6F33-D2C5-C8EB69F012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E85EB4C0-4024-271F-2E75-C0FBA94FA9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BA1489E3-781F-BE1D-9543-46680014A9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84F9D705-AAFB-F449-3C2F-A9D8233DB7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9DAA1511-FB4B-D9D3-39AE-D9683FFF53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E2329200-9534-2DA7-767B-3EFFB200A16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3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Vrije vorm 39">
            <a:extLst>
              <a:ext uri="{FF2B5EF4-FFF2-40B4-BE49-F238E27FC236}">
                <a16:creationId xmlns:a16="http://schemas.microsoft.com/office/drawing/2014/main" id="{80228696-B917-7DA2-888F-0CAD934ED2B4}"/>
              </a:ext>
            </a:extLst>
          </p:cNvPr>
          <p:cNvSpPr/>
          <p:nvPr userDrawn="1"/>
        </p:nvSpPr>
        <p:spPr>
          <a:xfrm>
            <a:off x="1" y="0"/>
            <a:ext cx="3715107" cy="6858000"/>
          </a:xfrm>
          <a:custGeom>
            <a:avLst/>
            <a:gdLst>
              <a:gd name="connsiteX0" fmla="*/ 0 w 3715107"/>
              <a:gd name="connsiteY0" fmla="*/ 0 h 6858000"/>
              <a:gd name="connsiteX1" fmla="*/ 3711004 w 3715107"/>
              <a:gd name="connsiteY1" fmla="*/ 0 h 6858000"/>
              <a:gd name="connsiteX2" fmla="*/ 3255853 w 3715107"/>
              <a:gd name="connsiteY2" fmla="*/ 5411548 h 6858000"/>
              <a:gd name="connsiteX3" fmla="*/ 3381535 w 3715107"/>
              <a:gd name="connsiteY3" fmla="*/ 6621529 h 6858000"/>
              <a:gd name="connsiteX4" fmla="*/ 3428417 w 3715107"/>
              <a:gd name="connsiteY4" fmla="*/ 6858000 h 6858000"/>
              <a:gd name="connsiteX5" fmla="*/ 0 w 3715107"/>
              <a:gd name="connsiteY5" fmla="*/ 6858000 h 6858000"/>
              <a:gd name="connsiteX6" fmla="*/ 0 w 371510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5107" h="6858000">
                <a:moveTo>
                  <a:pt x="0" y="0"/>
                </a:moveTo>
                <a:lnTo>
                  <a:pt x="3711004" y="0"/>
                </a:lnTo>
                <a:cubicBezTo>
                  <a:pt x="3768481" y="1915655"/>
                  <a:pt x="3202260" y="3407719"/>
                  <a:pt x="3255853" y="5411548"/>
                </a:cubicBezTo>
                <a:cubicBezTo>
                  <a:pt x="3268669" y="5889597"/>
                  <a:pt x="3317553" y="6273960"/>
                  <a:pt x="3381535" y="6621529"/>
                </a:cubicBezTo>
                <a:lnTo>
                  <a:pt x="342841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Information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194571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6" name="Tijdelijke aanduiding voor inhoud 29">
            <a:extLst>
              <a:ext uri="{FF2B5EF4-FFF2-40B4-BE49-F238E27FC236}">
                <a16:creationId xmlns:a16="http://schemas.microsoft.com/office/drawing/2014/main" id="{8CE880FC-E29C-6153-29D1-EF5B8FFF899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127711" y="728663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Approved by</a:t>
            </a:r>
          </a:p>
        </p:txBody>
      </p:sp>
      <p:sp>
        <p:nvSpPr>
          <p:cNvPr id="8" name="Tijdelijke aanduiding voor inhoud 29">
            <a:extLst>
              <a:ext uri="{FF2B5EF4-FFF2-40B4-BE49-F238E27FC236}">
                <a16:creationId xmlns:a16="http://schemas.microsoft.com/office/drawing/2014/main" id="{7242E2FE-CAAF-F471-A317-AD1515FE54F1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127711" y="1515852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10" name="Tijdelijke aanduiding voor inhoud 29">
            <a:extLst>
              <a:ext uri="{FF2B5EF4-FFF2-40B4-BE49-F238E27FC236}">
                <a16:creationId xmlns:a16="http://schemas.microsoft.com/office/drawing/2014/main" id="{53CFE8D5-9163-4780-9E1D-960377950D7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127711" y="230304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Order number</a:t>
            </a:r>
          </a:p>
        </p:txBody>
      </p:sp>
      <p:sp>
        <p:nvSpPr>
          <p:cNvPr id="12" name="Tijdelijke aanduiding voor inhoud 29">
            <a:extLst>
              <a:ext uri="{FF2B5EF4-FFF2-40B4-BE49-F238E27FC236}">
                <a16:creationId xmlns:a16="http://schemas.microsoft.com/office/drawing/2014/main" id="{84843EFC-CB6F-601A-8E44-BDB672724C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27711" y="466460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Signature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C122453D-9AFE-D281-088B-02AE22A39AAC}"/>
              </a:ext>
            </a:extLst>
          </p:cNvPr>
          <p:cNvCxnSpPr>
            <a:cxnSpLocks/>
          </p:cNvCxnSpPr>
          <p:nvPr userDrawn="1"/>
        </p:nvCxnSpPr>
        <p:spPr>
          <a:xfrm>
            <a:off x="4127711" y="5768973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jdelijke aanduiding voor inhoud 29">
            <a:extLst>
              <a:ext uri="{FF2B5EF4-FFF2-40B4-BE49-F238E27FC236}">
                <a16:creationId xmlns:a16="http://schemas.microsoft.com/office/drawing/2014/main" id="{99D7B014-E99A-5F02-5851-B6897F5E0D3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127711" y="309022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6" name="Tijdelijke aanduiding voor inhoud 29">
            <a:extLst>
              <a:ext uri="{FF2B5EF4-FFF2-40B4-BE49-F238E27FC236}">
                <a16:creationId xmlns:a16="http://schemas.microsoft.com/office/drawing/2014/main" id="{0A4ADB98-B633-C66F-4683-7BC0045485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127711" y="387741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B11FF95B-CEAD-4270-FD85-45B3A7F3DB88}"/>
              </a:ext>
            </a:extLst>
          </p:cNvPr>
          <p:cNvCxnSpPr>
            <a:cxnSpLocks/>
          </p:cNvCxnSpPr>
          <p:nvPr userDrawn="1"/>
        </p:nvCxnSpPr>
        <p:spPr>
          <a:xfrm>
            <a:off x="4127710" y="133036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78D7F50-220E-6E9F-2777-26472F41D293}"/>
              </a:ext>
            </a:extLst>
          </p:cNvPr>
          <p:cNvCxnSpPr>
            <a:cxnSpLocks/>
          </p:cNvCxnSpPr>
          <p:nvPr userDrawn="1"/>
        </p:nvCxnSpPr>
        <p:spPr>
          <a:xfrm>
            <a:off x="4127710" y="211755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D6EEF7A-9F8D-711E-1463-4172770C8B9D}"/>
              </a:ext>
            </a:extLst>
          </p:cNvPr>
          <p:cNvCxnSpPr>
            <a:cxnSpLocks/>
          </p:cNvCxnSpPr>
          <p:nvPr userDrawn="1"/>
        </p:nvCxnSpPr>
        <p:spPr>
          <a:xfrm>
            <a:off x="4127710" y="2904747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74D44BC3-E23E-33B8-0FE1-098417372648}"/>
              </a:ext>
            </a:extLst>
          </p:cNvPr>
          <p:cNvCxnSpPr>
            <a:cxnSpLocks/>
          </p:cNvCxnSpPr>
          <p:nvPr userDrawn="1"/>
        </p:nvCxnSpPr>
        <p:spPr>
          <a:xfrm>
            <a:off x="4127710" y="3691936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36730E6-9E02-78F8-E060-E8EF27C2A951}"/>
              </a:ext>
            </a:extLst>
          </p:cNvPr>
          <p:cNvCxnSpPr>
            <a:cxnSpLocks/>
          </p:cNvCxnSpPr>
          <p:nvPr userDrawn="1"/>
        </p:nvCxnSpPr>
        <p:spPr>
          <a:xfrm>
            <a:off x="4127710" y="4479125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inhoud 29">
            <a:extLst>
              <a:ext uri="{FF2B5EF4-FFF2-40B4-BE49-F238E27FC236}">
                <a16:creationId xmlns:a16="http://schemas.microsoft.com/office/drawing/2014/main" id="{6331C0A3-90BA-24FA-6D00-8A6D8DD2683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127711" y="332178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00-00-00</a:t>
            </a:r>
          </a:p>
        </p:txBody>
      </p:sp>
      <p:sp>
        <p:nvSpPr>
          <p:cNvPr id="20" name="Tijdelijke aanduiding voor inhoud 29">
            <a:extLst>
              <a:ext uri="{FF2B5EF4-FFF2-40B4-BE49-F238E27FC236}">
                <a16:creationId xmlns:a16="http://schemas.microsoft.com/office/drawing/2014/main" id="{ADE57609-29DA-68E0-8ED0-D0EBC35E3E6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127711" y="4108977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Place</a:t>
            </a:r>
          </a:p>
        </p:txBody>
      </p:sp>
      <p:sp>
        <p:nvSpPr>
          <p:cNvPr id="22" name="Tijdelijke aanduiding voor inhoud 29">
            <a:extLst>
              <a:ext uri="{FF2B5EF4-FFF2-40B4-BE49-F238E27FC236}">
                <a16:creationId xmlns:a16="http://schemas.microsoft.com/office/drawing/2014/main" id="{EF190089-5718-6716-157D-C333DF58CAEF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127711" y="253459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26" name="Tijdelijke aanduiding voor inhoud 29">
            <a:extLst>
              <a:ext uri="{FF2B5EF4-FFF2-40B4-BE49-F238E27FC236}">
                <a16:creationId xmlns:a16="http://schemas.microsoft.com/office/drawing/2014/main" id="{4D8FE386-F2A4-0EA6-FC6B-745490931F2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127711" y="174740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7" name="Tijdelijke aanduiding voor inhoud 29">
            <a:extLst>
              <a:ext uri="{FF2B5EF4-FFF2-40B4-BE49-F238E27FC236}">
                <a16:creationId xmlns:a16="http://schemas.microsoft.com/office/drawing/2014/main" id="{9F8C0554-A8FB-6AE2-4924-AED3932FDE1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127711" y="96022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Name and Last Name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6C2AE37D-2181-314B-C0AF-15C2EA994159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E192BD88-26A3-6663-05A1-7C000915F3D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9" name="Ovaal 317">
              <a:extLst>
                <a:ext uri="{FF2B5EF4-FFF2-40B4-BE49-F238E27FC236}">
                  <a16:creationId xmlns:a16="http://schemas.microsoft.com/office/drawing/2014/main" id="{CFFFE919-ED90-B7A0-3BA5-FCA066C4520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319">
              <a:extLst>
                <a:ext uri="{FF2B5EF4-FFF2-40B4-BE49-F238E27FC236}">
                  <a16:creationId xmlns:a16="http://schemas.microsoft.com/office/drawing/2014/main" id="{14A0D093-FC91-90F7-5FDD-179AD8E4556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23" name="Ovaal 320">
              <a:extLst>
                <a:ext uri="{FF2B5EF4-FFF2-40B4-BE49-F238E27FC236}">
                  <a16:creationId xmlns:a16="http://schemas.microsoft.com/office/drawing/2014/main" id="{BED013B3-3714-E429-DBF2-7EAA5F11998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" name="Rechthoek 328">
              <a:extLst>
                <a:ext uri="{FF2B5EF4-FFF2-40B4-BE49-F238E27FC236}">
                  <a16:creationId xmlns:a16="http://schemas.microsoft.com/office/drawing/2014/main" id="{4C422DCF-3756-FC12-9282-29894DF12EA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8" name="Rechthoek 180">
              <a:extLst>
                <a:ext uri="{FF2B5EF4-FFF2-40B4-BE49-F238E27FC236}">
                  <a16:creationId xmlns:a16="http://schemas.microsoft.com/office/drawing/2014/main" id="{F7DB4E17-8C85-79FF-C6DC-C4D368B4F63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9" name="Ovaal 182">
              <a:extLst>
                <a:ext uri="{FF2B5EF4-FFF2-40B4-BE49-F238E27FC236}">
                  <a16:creationId xmlns:a16="http://schemas.microsoft.com/office/drawing/2014/main" id="{5B73BA8A-2354-CD69-67CF-BE90EC6D503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" name="Rechthoek 183">
              <a:extLst>
                <a:ext uri="{FF2B5EF4-FFF2-40B4-BE49-F238E27FC236}">
                  <a16:creationId xmlns:a16="http://schemas.microsoft.com/office/drawing/2014/main" id="{1C3A7B71-5E77-B3EE-4C09-C98833CFCCB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31" name="Ovaal 185">
              <a:extLst>
                <a:ext uri="{FF2B5EF4-FFF2-40B4-BE49-F238E27FC236}">
                  <a16:creationId xmlns:a16="http://schemas.microsoft.com/office/drawing/2014/main" id="{F5F65204-BD5A-037C-4A6F-B18195923B6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" name="Rechthoek 186">
              <a:extLst>
                <a:ext uri="{FF2B5EF4-FFF2-40B4-BE49-F238E27FC236}">
                  <a16:creationId xmlns:a16="http://schemas.microsoft.com/office/drawing/2014/main" id="{3EC4D603-5800-4A0C-B738-41AE5191380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33" name="Ovaal 188">
              <a:extLst>
                <a:ext uri="{FF2B5EF4-FFF2-40B4-BE49-F238E27FC236}">
                  <a16:creationId xmlns:a16="http://schemas.microsoft.com/office/drawing/2014/main" id="{3020369C-C134-426B-200F-8A51050944B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4" name="Rechthoek 189">
              <a:extLst>
                <a:ext uri="{FF2B5EF4-FFF2-40B4-BE49-F238E27FC236}">
                  <a16:creationId xmlns:a16="http://schemas.microsoft.com/office/drawing/2014/main" id="{09D9345F-C802-492C-C519-231A276CA54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5" name="Ovaal 191">
              <a:extLst>
                <a:ext uri="{FF2B5EF4-FFF2-40B4-BE49-F238E27FC236}">
                  <a16:creationId xmlns:a16="http://schemas.microsoft.com/office/drawing/2014/main" id="{8C0119ED-2907-D98C-8A34-E8143C3C5B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" name="Rechthoek 192">
              <a:extLst>
                <a:ext uri="{FF2B5EF4-FFF2-40B4-BE49-F238E27FC236}">
                  <a16:creationId xmlns:a16="http://schemas.microsoft.com/office/drawing/2014/main" id="{32CA0C3C-18E2-4F6D-EF44-50B99814CA1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37" name="Ovaal 195">
              <a:extLst>
                <a:ext uri="{FF2B5EF4-FFF2-40B4-BE49-F238E27FC236}">
                  <a16:creationId xmlns:a16="http://schemas.microsoft.com/office/drawing/2014/main" id="{46FB15B3-1029-D189-5D1B-E74F75B7DE7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8" name="Rechthoek 196">
              <a:extLst>
                <a:ext uri="{FF2B5EF4-FFF2-40B4-BE49-F238E27FC236}">
                  <a16:creationId xmlns:a16="http://schemas.microsoft.com/office/drawing/2014/main" id="{5CC5ADD9-DEF0-50A2-9F76-DFC30E33728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39" name="Ovaal 197">
              <a:extLst>
                <a:ext uri="{FF2B5EF4-FFF2-40B4-BE49-F238E27FC236}">
                  <a16:creationId xmlns:a16="http://schemas.microsoft.com/office/drawing/2014/main" id="{305D9AE5-9E1B-06EE-D05D-01C5E53A4EF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1" name="Rechthoek 198">
              <a:extLst>
                <a:ext uri="{FF2B5EF4-FFF2-40B4-BE49-F238E27FC236}">
                  <a16:creationId xmlns:a16="http://schemas.microsoft.com/office/drawing/2014/main" id="{D996F6DB-0207-477F-81ED-90E69439BAC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42" name="Ovaal 200">
              <a:extLst>
                <a:ext uri="{FF2B5EF4-FFF2-40B4-BE49-F238E27FC236}">
                  <a16:creationId xmlns:a16="http://schemas.microsoft.com/office/drawing/2014/main" id="{E1253B15-21F0-D866-1445-6F95DCF7F7F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5" name="Rechthoek 202">
              <a:extLst>
                <a:ext uri="{FF2B5EF4-FFF2-40B4-BE49-F238E27FC236}">
                  <a16:creationId xmlns:a16="http://schemas.microsoft.com/office/drawing/2014/main" id="{694F3641-3A07-3581-580D-412F96D1A02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8" name="Rechthoek 331">
              <a:extLst>
                <a:ext uri="{FF2B5EF4-FFF2-40B4-BE49-F238E27FC236}">
                  <a16:creationId xmlns:a16="http://schemas.microsoft.com/office/drawing/2014/main" id="{7FA0C140-5C51-3D14-FC12-434A7FDDBB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59" name="ICOON_info">
              <a:extLst>
                <a:ext uri="{FF2B5EF4-FFF2-40B4-BE49-F238E27FC236}">
                  <a16:creationId xmlns:a16="http://schemas.microsoft.com/office/drawing/2014/main" id="{42E47A27-671C-7C30-AAC9-8B8CFD0B7DB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3" name="Ovaal 1">
                <a:extLst>
                  <a:ext uri="{FF2B5EF4-FFF2-40B4-BE49-F238E27FC236}">
                    <a16:creationId xmlns:a16="http://schemas.microsoft.com/office/drawing/2014/main" id="{33184304-9940-A091-086F-26A50551928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C66592C0-BE37-D1F7-0C60-02F3C6914CD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0" name="VOORBEELD">
              <a:extLst>
                <a:ext uri="{FF2B5EF4-FFF2-40B4-BE49-F238E27FC236}">
                  <a16:creationId xmlns:a16="http://schemas.microsoft.com/office/drawing/2014/main" id="{73429C08-A5A1-0664-534E-C79907F2205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61" name="Rechthoek 335">
                <a:extLst>
                  <a:ext uri="{FF2B5EF4-FFF2-40B4-BE49-F238E27FC236}">
                    <a16:creationId xmlns:a16="http://schemas.microsoft.com/office/drawing/2014/main" id="{12CD5C10-806E-E5B3-1371-7D31072917B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67" name="Rechthoek 337">
                <a:extLst>
                  <a:ext uri="{FF2B5EF4-FFF2-40B4-BE49-F238E27FC236}">
                    <a16:creationId xmlns:a16="http://schemas.microsoft.com/office/drawing/2014/main" id="{A1D00B94-83B5-457F-4130-2A579E60312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230">
                <a:extLst>
                  <a:ext uri="{FF2B5EF4-FFF2-40B4-BE49-F238E27FC236}">
                    <a16:creationId xmlns:a16="http://schemas.microsoft.com/office/drawing/2014/main" id="{3C19D61B-E6B9-5A31-18B7-1C79E4F0BA8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6" name="Groep 232">
                  <a:extLst>
                    <a:ext uri="{FF2B5EF4-FFF2-40B4-BE49-F238E27FC236}">
                      <a16:creationId xmlns:a16="http://schemas.microsoft.com/office/drawing/2014/main" id="{B04F3C29-A48F-F8F0-F017-1E91467CCB9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8" name="Rechte verbindingslijn 234">
                    <a:extLst>
                      <a:ext uri="{FF2B5EF4-FFF2-40B4-BE49-F238E27FC236}">
                        <a16:creationId xmlns:a16="http://schemas.microsoft.com/office/drawing/2014/main" id="{0ADA5109-2296-EC89-C89C-E58F601B9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235">
                    <a:extLst>
                      <a:ext uri="{FF2B5EF4-FFF2-40B4-BE49-F238E27FC236}">
                        <a16:creationId xmlns:a16="http://schemas.microsoft.com/office/drawing/2014/main" id="{2E9E574B-3CE2-49E0-5CEC-8EA1D9E4AD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36">
                    <a:extLst>
                      <a:ext uri="{FF2B5EF4-FFF2-40B4-BE49-F238E27FC236}">
                        <a16:creationId xmlns:a16="http://schemas.microsoft.com/office/drawing/2014/main" id="{561A68FB-932C-92B9-D776-CB64AED37E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237">
                    <a:extLst>
                      <a:ext uri="{FF2B5EF4-FFF2-40B4-BE49-F238E27FC236}">
                        <a16:creationId xmlns:a16="http://schemas.microsoft.com/office/drawing/2014/main" id="{3C94D683-F70C-46C1-AB0B-F45418E70F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8">
                    <a:extLst>
                      <a:ext uri="{FF2B5EF4-FFF2-40B4-BE49-F238E27FC236}">
                        <a16:creationId xmlns:a16="http://schemas.microsoft.com/office/drawing/2014/main" id="{35753CD1-B739-2190-46B0-420412A12D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7" name="Pijl: rechts 233">
                  <a:extLst>
                    <a:ext uri="{FF2B5EF4-FFF2-40B4-BE49-F238E27FC236}">
                      <a16:creationId xmlns:a16="http://schemas.microsoft.com/office/drawing/2014/main" id="{D316866D-A6FD-CC43-6072-AD7A5A37968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239">
                <a:extLst>
                  <a:ext uri="{FF2B5EF4-FFF2-40B4-BE49-F238E27FC236}">
                    <a16:creationId xmlns:a16="http://schemas.microsoft.com/office/drawing/2014/main" id="{F3DD3EE4-3C59-ACDF-045A-4B11E08C666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92" name="Groep 241">
                  <a:extLst>
                    <a:ext uri="{FF2B5EF4-FFF2-40B4-BE49-F238E27FC236}">
                      <a16:creationId xmlns:a16="http://schemas.microsoft.com/office/drawing/2014/main" id="{E78D869B-128D-2B97-A43B-9123593C391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1" name="Rechte verbindingslijn 243">
                    <a:extLst>
                      <a:ext uri="{FF2B5EF4-FFF2-40B4-BE49-F238E27FC236}">
                        <a16:creationId xmlns:a16="http://schemas.microsoft.com/office/drawing/2014/main" id="{14ABF4E4-D39D-094D-9746-39956E3231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44">
                    <a:extLst>
                      <a:ext uri="{FF2B5EF4-FFF2-40B4-BE49-F238E27FC236}">
                        <a16:creationId xmlns:a16="http://schemas.microsoft.com/office/drawing/2014/main" id="{50F26B9A-5D99-7515-085B-EF2AAADF89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45">
                    <a:extLst>
                      <a:ext uri="{FF2B5EF4-FFF2-40B4-BE49-F238E27FC236}">
                        <a16:creationId xmlns:a16="http://schemas.microsoft.com/office/drawing/2014/main" id="{87A1E354-503C-939B-02BF-2D87AE3CC3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46">
                    <a:extLst>
                      <a:ext uri="{FF2B5EF4-FFF2-40B4-BE49-F238E27FC236}">
                        <a16:creationId xmlns:a16="http://schemas.microsoft.com/office/drawing/2014/main" id="{13819A07-D503-20A7-9325-107B187522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7">
                    <a:extLst>
                      <a:ext uri="{FF2B5EF4-FFF2-40B4-BE49-F238E27FC236}">
                        <a16:creationId xmlns:a16="http://schemas.microsoft.com/office/drawing/2014/main" id="{23AAA079-EE98-D4E2-A40B-53C8E3F9EE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93" name="Pijl: rechts 242">
                  <a:extLst>
                    <a:ext uri="{FF2B5EF4-FFF2-40B4-BE49-F238E27FC236}">
                      <a16:creationId xmlns:a16="http://schemas.microsoft.com/office/drawing/2014/main" id="{9E114E89-1DB4-FCB6-C02C-043E85A6932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0" name="Rechte verbindingslijn 340">
                <a:extLst>
                  <a:ext uri="{FF2B5EF4-FFF2-40B4-BE49-F238E27FC236}">
                    <a16:creationId xmlns:a16="http://schemas.microsoft.com/office/drawing/2014/main" id="{E1BFBEDC-355B-3737-B6EA-028928AC51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71" name="Rechte verbindingslijn 341">
                <a:extLst>
                  <a:ext uri="{FF2B5EF4-FFF2-40B4-BE49-F238E27FC236}">
                    <a16:creationId xmlns:a16="http://schemas.microsoft.com/office/drawing/2014/main" id="{041D475F-6388-9263-200C-E6D21BAD17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72" name="Rechthoek 344">
                <a:extLst>
                  <a:ext uri="{FF2B5EF4-FFF2-40B4-BE49-F238E27FC236}">
                    <a16:creationId xmlns:a16="http://schemas.microsoft.com/office/drawing/2014/main" id="{7651332F-1D50-F9A3-0D2F-2F87DC540A4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73" name="Rechthoek 345">
                <a:extLst>
                  <a:ext uri="{FF2B5EF4-FFF2-40B4-BE49-F238E27FC236}">
                    <a16:creationId xmlns:a16="http://schemas.microsoft.com/office/drawing/2014/main" id="{D4CB5992-3877-EAED-E442-179431864FC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74" name="Groep 11">
                <a:extLst>
                  <a:ext uri="{FF2B5EF4-FFF2-40B4-BE49-F238E27FC236}">
                    <a16:creationId xmlns:a16="http://schemas.microsoft.com/office/drawing/2014/main" id="{FE0BBFEA-3505-A844-2DB7-9817FA088AF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84" name="Rechthoek 346">
                  <a:extLst>
                    <a:ext uri="{FF2B5EF4-FFF2-40B4-BE49-F238E27FC236}">
                      <a16:creationId xmlns:a16="http://schemas.microsoft.com/office/drawing/2014/main" id="{C88CCC82-2E71-D75C-6B06-EBDC6D11C0C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85" name="Groep 6">
                  <a:extLst>
                    <a:ext uri="{FF2B5EF4-FFF2-40B4-BE49-F238E27FC236}">
                      <a16:creationId xmlns:a16="http://schemas.microsoft.com/office/drawing/2014/main" id="{D38F9750-1825-DCB1-1B03-501312091F0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87" name="Rechte verbindingslijn 225">
                    <a:extLst>
                      <a:ext uri="{FF2B5EF4-FFF2-40B4-BE49-F238E27FC236}">
                        <a16:creationId xmlns:a16="http://schemas.microsoft.com/office/drawing/2014/main" id="{6328DBD9-5DDB-C269-5E47-AFB0EC9650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226">
                    <a:extLst>
                      <a:ext uri="{FF2B5EF4-FFF2-40B4-BE49-F238E27FC236}">
                        <a16:creationId xmlns:a16="http://schemas.microsoft.com/office/drawing/2014/main" id="{6E51A7C3-B17E-C079-97EB-1B1E635577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9" name="Rechte verbindingslijn 227">
                    <a:extLst>
                      <a:ext uri="{FF2B5EF4-FFF2-40B4-BE49-F238E27FC236}">
                        <a16:creationId xmlns:a16="http://schemas.microsoft.com/office/drawing/2014/main" id="{7622FE66-DDBC-5C17-791E-06A03F955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0" name="Rechte verbindingslijn 228">
                    <a:extLst>
                      <a:ext uri="{FF2B5EF4-FFF2-40B4-BE49-F238E27FC236}">
                        <a16:creationId xmlns:a16="http://schemas.microsoft.com/office/drawing/2014/main" id="{4E65297E-1AA9-3B92-6F0D-B25D7814AF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1" name="Rechte verbindingslijn 229">
                    <a:extLst>
                      <a:ext uri="{FF2B5EF4-FFF2-40B4-BE49-F238E27FC236}">
                        <a16:creationId xmlns:a16="http://schemas.microsoft.com/office/drawing/2014/main" id="{93B4F380-B44F-0937-38AC-E066C5F792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6" name="Pijl: rechts 217">
                  <a:extLst>
                    <a:ext uri="{FF2B5EF4-FFF2-40B4-BE49-F238E27FC236}">
                      <a16:creationId xmlns:a16="http://schemas.microsoft.com/office/drawing/2014/main" id="{A9FB3B29-9FB4-827E-7E4C-63814711686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5" name="Groep 9">
                <a:extLst>
                  <a:ext uri="{FF2B5EF4-FFF2-40B4-BE49-F238E27FC236}">
                    <a16:creationId xmlns:a16="http://schemas.microsoft.com/office/drawing/2014/main" id="{0D2AF2D4-5E95-8956-E0E8-2DE2D4D6F14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76" name="Rechthoek 357">
                  <a:extLst>
                    <a:ext uri="{FF2B5EF4-FFF2-40B4-BE49-F238E27FC236}">
                      <a16:creationId xmlns:a16="http://schemas.microsoft.com/office/drawing/2014/main" id="{F2B9C107-C185-2FE3-E0A3-4210902937A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77" name="Groep 5">
                  <a:extLst>
                    <a:ext uri="{FF2B5EF4-FFF2-40B4-BE49-F238E27FC236}">
                      <a16:creationId xmlns:a16="http://schemas.microsoft.com/office/drawing/2014/main" id="{EE11268F-812E-4D56-9BF9-976A839E56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79" name="Rechte verbindingslijn 220">
                    <a:extLst>
                      <a:ext uri="{FF2B5EF4-FFF2-40B4-BE49-F238E27FC236}">
                        <a16:creationId xmlns:a16="http://schemas.microsoft.com/office/drawing/2014/main" id="{EEE101E9-946D-4E2D-D949-21AD4DF0BE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221">
                    <a:extLst>
                      <a:ext uri="{FF2B5EF4-FFF2-40B4-BE49-F238E27FC236}">
                        <a16:creationId xmlns:a16="http://schemas.microsoft.com/office/drawing/2014/main" id="{6B01EF27-B064-289D-884F-5822C068B8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1" name="Rechte verbindingslijn 222">
                    <a:extLst>
                      <a:ext uri="{FF2B5EF4-FFF2-40B4-BE49-F238E27FC236}">
                        <a16:creationId xmlns:a16="http://schemas.microsoft.com/office/drawing/2014/main" id="{F0416110-3F12-2998-0EB2-06744EDEE7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223">
                    <a:extLst>
                      <a:ext uri="{FF2B5EF4-FFF2-40B4-BE49-F238E27FC236}">
                        <a16:creationId xmlns:a16="http://schemas.microsoft.com/office/drawing/2014/main" id="{D7FF882A-EB3D-6465-99FC-1B97067647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224">
                    <a:extLst>
                      <a:ext uri="{FF2B5EF4-FFF2-40B4-BE49-F238E27FC236}">
                        <a16:creationId xmlns:a16="http://schemas.microsoft.com/office/drawing/2014/main" id="{8ACE43D1-718A-AB29-6721-184F752FBD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8" name="Pijl: rechts 219">
                  <a:extLst>
                    <a:ext uri="{FF2B5EF4-FFF2-40B4-BE49-F238E27FC236}">
                      <a16:creationId xmlns:a16="http://schemas.microsoft.com/office/drawing/2014/main" id="{78633FAB-A395-706F-C469-672DB8A3EE4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317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Vrije vorm 39">
            <a:extLst>
              <a:ext uri="{FF2B5EF4-FFF2-40B4-BE49-F238E27FC236}">
                <a16:creationId xmlns:a16="http://schemas.microsoft.com/office/drawing/2014/main" id="{80228696-B917-7DA2-888F-0CAD934ED2B4}"/>
              </a:ext>
            </a:extLst>
          </p:cNvPr>
          <p:cNvSpPr/>
          <p:nvPr userDrawn="1"/>
        </p:nvSpPr>
        <p:spPr>
          <a:xfrm rot="10800000">
            <a:off x="8476893" y="0"/>
            <a:ext cx="3715107" cy="6858000"/>
          </a:xfrm>
          <a:custGeom>
            <a:avLst/>
            <a:gdLst>
              <a:gd name="connsiteX0" fmla="*/ 0 w 3715107"/>
              <a:gd name="connsiteY0" fmla="*/ 0 h 6858000"/>
              <a:gd name="connsiteX1" fmla="*/ 3711004 w 3715107"/>
              <a:gd name="connsiteY1" fmla="*/ 0 h 6858000"/>
              <a:gd name="connsiteX2" fmla="*/ 3255853 w 3715107"/>
              <a:gd name="connsiteY2" fmla="*/ 5411548 h 6858000"/>
              <a:gd name="connsiteX3" fmla="*/ 3381535 w 3715107"/>
              <a:gd name="connsiteY3" fmla="*/ 6621529 h 6858000"/>
              <a:gd name="connsiteX4" fmla="*/ 3428417 w 3715107"/>
              <a:gd name="connsiteY4" fmla="*/ 6858000 h 6858000"/>
              <a:gd name="connsiteX5" fmla="*/ 0 w 3715107"/>
              <a:gd name="connsiteY5" fmla="*/ 6858000 h 6858000"/>
              <a:gd name="connsiteX6" fmla="*/ 0 w 371510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5107" h="6858000">
                <a:moveTo>
                  <a:pt x="0" y="0"/>
                </a:moveTo>
                <a:lnTo>
                  <a:pt x="3711004" y="0"/>
                </a:lnTo>
                <a:cubicBezTo>
                  <a:pt x="3768481" y="1915655"/>
                  <a:pt x="3202260" y="3407719"/>
                  <a:pt x="3255853" y="5411548"/>
                </a:cubicBezTo>
                <a:cubicBezTo>
                  <a:pt x="3268669" y="5889597"/>
                  <a:pt x="3317553" y="6273960"/>
                  <a:pt x="3381535" y="6621529"/>
                </a:cubicBezTo>
                <a:lnTo>
                  <a:pt x="342841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Information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2111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02105" y="1808163"/>
            <a:ext cx="2194571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2" name="Tijdelijke aanduiding voor inhoud 29">
            <a:extLst>
              <a:ext uri="{FF2B5EF4-FFF2-40B4-BE49-F238E27FC236}">
                <a16:creationId xmlns:a16="http://schemas.microsoft.com/office/drawing/2014/main" id="{900EA4CC-E0AB-7EAB-8898-21AF39CBA9C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95320" y="728663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Approved by</a:t>
            </a:r>
          </a:p>
        </p:txBody>
      </p:sp>
      <p:sp>
        <p:nvSpPr>
          <p:cNvPr id="4" name="Tijdelijke aanduiding voor inhoud 29">
            <a:extLst>
              <a:ext uri="{FF2B5EF4-FFF2-40B4-BE49-F238E27FC236}">
                <a16:creationId xmlns:a16="http://schemas.microsoft.com/office/drawing/2014/main" id="{E2B6E248-B11D-DD32-ED05-20625C5A3E2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5320" y="1515852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19" name="Tijdelijke aanduiding voor inhoud 29">
            <a:extLst>
              <a:ext uri="{FF2B5EF4-FFF2-40B4-BE49-F238E27FC236}">
                <a16:creationId xmlns:a16="http://schemas.microsoft.com/office/drawing/2014/main" id="{725E5FA6-6D69-4E93-9941-364F0704281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95320" y="230304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Order number</a:t>
            </a:r>
          </a:p>
        </p:txBody>
      </p:sp>
      <p:sp>
        <p:nvSpPr>
          <p:cNvPr id="21" name="Tijdelijke aanduiding voor inhoud 29">
            <a:extLst>
              <a:ext uri="{FF2B5EF4-FFF2-40B4-BE49-F238E27FC236}">
                <a16:creationId xmlns:a16="http://schemas.microsoft.com/office/drawing/2014/main" id="{73F83A7B-C6F2-2D5A-6AF2-DBBABA2C721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5320" y="466460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Signature</a:t>
            </a: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D07A3DA-1068-79AE-9A96-5FB6C0F900F3}"/>
              </a:ext>
            </a:extLst>
          </p:cNvPr>
          <p:cNvCxnSpPr>
            <a:cxnSpLocks/>
          </p:cNvCxnSpPr>
          <p:nvPr userDrawn="1"/>
        </p:nvCxnSpPr>
        <p:spPr>
          <a:xfrm>
            <a:off x="695320" y="5768973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jdelijke aanduiding voor inhoud 29">
            <a:extLst>
              <a:ext uri="{FF2B5EF4-FFF2-40B4-BE49-F238E27FC236}">
                <a16:creationId xmlns:a16="http://schemas.microsoft.com/office/drawing/2014/main" id="{E1A0156D-51EE-2E89-3DD8-8FAFFA25580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95320" y="309022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ijdelijke aanduiding voor inhoud 29">
            <a:extLst>
              <a:ext uri="{FF2B5EF4-FFF2-40B4-BE49-F238E27FC236}">
                <a16:creationId xmlns:a16="http://schemas.microsoft.com/office/drawing/2014/main" id="{5809A32E-97A9-0701-244F-13BF07F958C3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95320" y="387741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53194DAE-1650-1472-B4F8-4E5FDA09847F}"/>
              </a:ext>
            </a:extLst>
          </p:cNvPr>
          <p:cNvCxnSpPr>
            <a:cxnSpLocks/>
          </p:cNvCxnSpPr>
          <p:nvPr userDrawn="1"/>
        </p:nvCxnSpPr>
        <p:spPr>
          <a:xfrm>
            <a:off x="695319" y="133036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4D35605C-25C4-1D3F-DB39-8B5526790F69}"/>
              </a:ext>
            </a:extLst>
          </p:cNvPr>
          <p:cNvCxnSpPr>
            <a:cxnSpLocks/>
          </p:cNvCxnSpPr>
          <p:nvPr userDrawn="1"/>
        </p:nvCxnSpPr>
        <p:spPr>
          <a:xfrm>
            <a:off x="695319" y="211755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891583E3-C3F5-18C1-0CC5-0EB15AE21AC4}"/>
              </a:ext>
            </a:extLst>
          </p:cNvPr>
          <p:cNvCxnSpPr>
            <a:cxnSpLocks/>
          </p:cNvCxnSpPr>
          <p:nvPr userDrawn="1"/>
        </p:nvCxnSpPr>
        <p:spPr>
          <a:xfrm>
            <a:off x="695319" y="2904747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F6141A55-3CFF-9113-9AC7-B2D4DBC6ED3F}"/>
              </a:ext>
            </a:extLst>
          </p:cNvPr>
          <p:cNvCxnSpPr>
            <a:cxnSpLocks/>
          </p:cNvCxnSpPr>
          <p:nvPr userDrawn="1"/>
        </p:nvCxnSpPr>
        <p:spPr>
          <a:xfrm>
            <a:off x="695319" y="3691936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DCEBFF75-204C-13A8-4A40-334CB9993400}"/>
              </a:ext>
            </a:extLst>
          </p:cNvPr>
          <p:cNvCxnSpPr>
            <a:cxnSpLocks/>
          </p:cNvCxnSpPr>
          <p:nvPr userDrawn="1"/>
        </p:nvCxnSpPr>
        <p:spPr>
          <a:xfrm>
            <a:off x="695319" y="4479125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inhoud 29">
            <a:extLst>
              <a:ext uri="{FF2B5EF4-FFF2-40B4-BE49-F238E27FC236}">
                <a16:creationId xmlns:a16="http://schemas.microsoft.com/office/drawing/2014/main" id="{5260C375-69E9-DF31-9347-1E49B1AF97F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95320" y="332178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00-00-00</a:t>
            </a:r>
          </a:p>
        </p:txBody>
      </p:sp>
      <p:sp>
        <p:nvSpPr>
          <p:cNvPr id="35" name="Tijdelijke aanduiding voor inhoud 29">
            <a:extLst>
              <a:ext uri="{FF2B5EF4-FFF2-40B4-BE49-F238E27FC236}">
                <a16:creationId xmlns:a16="http://schemas.microsoft.com/office/drawing/2014/main" id="{7C03816F-E990-8F1F-EA70-04E173A83B67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0" y="4108977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Place</a:t>
            </a:r>
          </a:p>
        </p:txBody>
      </p:sp>
      <p:sp>
        <p:nvSpPr>
          <p:cNvPr id="36" name="Tijdelijke aanduiding voor inhoud 29">
            <a:extLst>
              <a:ext uri="{FF2B5EF4-FFF2-40B4-BE49-F238E27FC236}">
                <a16:creationId xmlns:a16="http://schemas.microsoft.com/office/drawing/2014/main" id="{60E4233B-A455-35F0-E827-EA5CDD6A1ADB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95320" y="253459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37" name="Tijdelijke aanduiding voor inhoud 29">
            <a:extLst>
              <a:ext uri="{FF2B5EF4-FFF2-40B4-BE49-F238E27FC236}">
                <a16:creationId xmlns:a16="http://schemas.microsoft.com/office/drawing/2014/main" id="{86882A49-3733-456C-D446-96A460394C56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95320" y="174740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8" name="Tijdelijke aanduiding voor inhoud 29">
            <a:extLst>
              <a:ext uri="{FF2B5EF4-FFF2-40B4-BE49-F238E27FC236}">
                <a16:creationId xmlns:a16="http://schemas.microsoft.com/office/drawing/2014/main" id="{DBFA8FB5-4F05-8BC4-603F-17A86868847E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5320" y="96022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Name and Last Name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A6807404-729F-0FA8-FF15-0F28FC3B10EB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EDB19741-562F-1BFE-48E9-DEE304F73A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8F6F71C8-98BC-9B96-B57C-242A7888FB8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3F16CEE7-6433-D989-2E80-49B664CE087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C42CA865-26D9-E03A-931C-C1FA88EF4BC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39FA86A0-6BEF-20F8-B33C-032D5BFD0A5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E12F6DCC-0E5C-ECAF-2F8E-8F29A1CF7BE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482A30CA-5826-3AEC-5FA8-DC6B76B045C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AE4540EB-DBA2-ECE4-D916-937DB6CD20F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19926BEE-0AB6-2693-16D4-1BE1178C46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86">
              <a:extLst>
                <a:ext uri="{FF2B5EF4-FFF2-40B4-BE49-F238E27FC236}">
                  <a16:creationId xmlns:a16="http://schemas.microsoft.com/office/drawing/2014/main" id="{34225854-EB8C-763C-A773-7804CB2B08D4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" name="Ovaal 188">
              <a:extLst>
                <a:ext uri="{FF2B5EF4-FFF2-40B4-BE49-F238E27FC236}">
                  <a16:creationId xmlns:a16="http://schemas.microsoft.com/office/drawing/2014/main" id="{D09B42E3-F733-8F15-88A6-A09E3CCAE8D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89">
              <a:extLst>
                <a:ext uri="{FF2B5EF4-FFF2-40B4-BE49-F238E27FC236}">
                  <a16:creationId xmlns:a16="http://schemas.microsoft.com/office/drawing/2014/main" id="{21B71F0F-7AC7-9DCD-34EC-6FCA689D262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0" name="Ovaal 191">
              <a:extLst>
                <a:ext uri="{FF2B5EF4-FFF2-40B4-BE49-F238E27FC236}">
                  <a16:creationId xmlns:a16="http://schemas.microsoft.com/office/drawing/2014/main" id="{D2BAD4FE-C4E9-A948-73FF-F47AE34411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" name="Rechthoek 192">
              <a:extLst>
                <a:ext uri="{FF2B5EF4-FFF2-40B4-BE49-F238E27FC236}">
                  <a16:creationId xmlns:a16="http://schemas.microsoft.com/office/drawing/2014/main" id="{1E242CEF-8AD0-6C42-9A74-79776BDA6DC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6" name="Ovaal 195">
              <a:extLst>
                <a:ext uri="{FF2B5EF4-FFF2-40B4-BE49-F238E27FC236}">
                  <a16:creationId xmlns:a16="http://schemas.microsoft.com/office/drawing/2014/main" id="{2ECC8B1A-9DEB-19A6-991F-2AE25175B479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196">
              <a:extLst>
                <a:ext uri="{FF2B5EF4-FFF2-40B4-BE49-F238E27FC236}">
                  <a16:creationId xmlns:a16="http://schemas.microsoft.com/office/drawing/2014/main" id="{6474B730-4E76-7820-4C1C-7ADEC9885FC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6" name="Ovaal 197">
              <a:extLst>
                <a:ext uri="{FF2B5EF4-FFF2-40B4-BE49-F238E27FC236}">
                  <a16:creationId xmlns:a16="http://schemas.microsoft.com/office/drawing/2014/main" id="{D780028C-2637-FA14-3E7B-67FCB157A6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7" name="Rechthoek 198">
              <a:extLst>
                <a:ext uri="{FF2B5EF4-FFF2-40B4-BE49-F238E27FC236}">
                  <a16:creationId xmlns:a16="http://schemas.microsoft.com/office/drawing/2014/main" id="{0D8D0DB3-9C55-F3FF-DF62-939F642F5AF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8" name="Ovaal 200">
              <a:extLst>
                <a:ext uri="{FF2B5EF4-FFF2-40B4-BE49-F238E27FC236}">
                  <a16:creationId xmlns:a16="http://schemas.microsoft.com/office/drawing/2014/main" id="{64753B65-10A2-CF9D-3F23-C44F65C67B6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09" name="Rechthoek 202">
              <a:extLst>
                <a:ext uri="{FF2B5EF4-FFF2-40B4-BE49-F238E27FC236}">
                  <a16:creationId xmlns:a16="http://schemas.microsoft.com/office/drawing/2014/main" id="{A05AE095-CCC8-1757-B957-6D738093D28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0" name="Rechthoek 331">
              <a:extLst>
                <a:ext uri="{FF2B5EF4-FFF2-40B4-BE49-F238E27FC236}">
                  <a16:creationId xmlns:a16="http://schemas.microsoft.com/office/drawing/2014/main" id="{507F6642-EBD9-2DFA-E516-E1B3CDB324D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1" name="ICOON_info">
              <a:extLst>
                <a:ext uri="{FF2B5EF4-FFF2-40B4-BE49-F238E27FC236}">
                  <a16:creationId xmlns:a16="http://schemas.microsoft.com/office/drawing/2014/main" id="{289490F6-E5C7-4C31-62EA-81D094CB2D7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3" name="Ovaal 1">
                <a:extLst>
                  <a:ext uri="{FF2B5EF4-FFF2-40B4-BE49-F238E27FC236}">
                    <a16:creationId xmlns:a16="http://schemas.microsoft.com/office/drawing/2014/main" id="{006B0F7B-8D4B-84ED-FC80-C3E854FDA69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5A7EDEE0-296F-F9A7-93FD-2A77BE8E1C0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2" name="VOORBEELD">
              <a:extLst>
                <a:ext uri="{FF2B5EF4-FFF2-40B4-BE49-F238E27FC236}">
                  <a16:creationId xmlns:a16="http://schemas.microsoft.com/office/drawing/2014/main" id="{A247E5B6-699B-5829-7165-2C086EACB18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3" name="Rechthoek 335">
                <a:extLst>
                  <a:ext uri="{FF2B5EF4-FFF2-40B4-BE49-F238E27FC236}">
                    <a16:creationId xmlns:a16="http://schemas.microsoft.com/office/drawing/2014/main" id="{FE03BD5F-82FD-DF10-BA8B-ABDDEA5D14D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4" name="Rechthoek 337">
                <a:extLst>
                  <a:ext uri="{FF2B5EF4-FFF2-40B4-BE49-F238E27FC236}">
                    <a16:creationId xmlns:a16="http://schemas.microsoft.com/office/drawing/2014/main" id="{D2579F5C-235D-F771-7997-222BF867D69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5" name="Groep 230">
                <a:extLst>
                  <a:ext uri="{FF2B5EF4-FFF2-40B4-BE49-F238E27FC236}">
                    <a16:creationId xmlns:a16="http://schemas.microsoft.com/office/drawing/2014/main" id="{5AAC3670-BCCB-5370-8ABC-CCF205F4479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6" name="Groep 232">
                  <a:extLst>
                    <a:ext uri="{FF2B5EF4-FFF2-40B4-BE49-F238E27FC236}">
                      <a16:creationId xmlns:a16="http://schemas.microsoft.com/office/drawing/2014/main" id="{7376B801-2C2E-EBEE-170C-EC8B54DF1E8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8" name="Rechte verbindingslijn 234">
                    <a:extLst>
                      <a:ext uri="{FF2B5EF4-FFF2-40B4-BE49-F238E27FC236}">
                        <a16:creationId xmlns:a16="http://schemas.microsoft.com/office/drawing/2014/main" id="{77C3DAA9-F0EA-2B2E-17B9-0A3EFE6633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235">
                    <a:extLst>
                      <a:ext uri="{FF2B5EF4-FFF2-40B4-BE49-F238E27FC236}">
                        <a16:creationId xmlns:a16="http://schemas.microsoft.com/office/drawing/2014/main" id="{62C3306A-1F56-B6CD-0A38-3BF3544565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36">
                    <a:extLst>
                      <a:ext uri="{FF2B5EF4-FFF2-40B4-BE49-F238E27FC236}">
                        <a16:creationId xmlns:a16="http://schemas.microsoft.com/office/drawing/2014/main" id="{2985F27B-8C10-195D-D488-18740FD63A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237">
                    <a:extLst>
                      <a:ext uri="{FF2B5EF4-FFF2-40B4-BE49-F238E27FC236}">
                        <a16:creationId xmlns:a16="http://schemas.microsoft.com/office/drawing/2014/main" id="{00D404D7-A335-13DB-14EB-C16EEDFD72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8">
                    <a:extLst>
                      <a:ext uri="{FF2B5EF4-FFF2-40B4-BE49-F238E27FC236}">
                        <a16:creationId xmlns:a16="http://schemas.microsoft.com/office/drawing/2014/main" id="{4BEC4ADD-31A6-7E7B-A62B-F8A679B281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7" name="Pijl: rechts 233">
                  <a:extLst>
                    <a:ext uri="{FF2B5EF4-FFF2-40B4-BE49-F238E27FC236}">
                      <a16:creationId xmlns:a16="http://schemas.microsoft.com/office/drawing/2014/main" id="{CBDA570C-3EAD-322B-8092-DCC4EE35C53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6" name="Groep 239">
                <a:extLst>
                  <a:ext uri="{FF2B5EF4-FFF2-40B4-BE49-F238E27FC236}">
                    <a16:creationId xmlns:a16="http://schemas.microsoft.com/office/drawing/2014/main" id="{DFE09495-5294-995C-A86E-38B4B838D10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9" name="Groep 241">
                  <a:extLst>
                    <a:ext uri="{FF2B5EF4-FFF2-40B4-BE49-F238E27FC236}">
                      <a16:creationId xmlns:a16="http://schemas.microsoft.com/office/drawing/2014/main" id="{2E8F5F85-38EB-6503-5358-D7658932B8F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1" name="Rechte verbindingslijn 243">
                    <a:extLst>
                      <a:ext uri="{FF2B5EF4-FFF2-40B4-BE49-F238E27FC236}">
                        <a16:creationId xmlns:a16="http://schemas.microsoft.com/office/drawing/2014/main" id="{8D418CD8-9A3E-AA09-3EED-2BE02086B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44">
                    <a:extLst>
                      <a:ext uri="{FF2B5EF4-FFF2-40B4-BE49-F238E27FC236}">
                        <a16:creationId xmlns:a16="http://schemas.microsoft.com/office/drawing/2014/main" id="{0F0BDE8F-27A4-A048-5566-C1FC9823CA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45">
                    <a:extLst>
                      <a:ext uri="{FF2B5EF4-FFF2-40B4-BE49-F238E27FC236}">
                        <a16:creationId xmlns:a16="http://schemas.microsoft.com/office/drawing/2014/main" id="{6A55D244-19CA-ED34-B04A-335747053B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46">
                    <a:extLst>
                      <a:ext uri="{FF2B5EF4-FFF2-40B4-BE49-F238E27FC236}">
                        <a16:creationId xmlns:a16="http://schemas.microsoft.com/office/drawing/2014/main" id="{626D9636-D94A-8DDC-F6B1-B8B5834266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7">
                    <a:extLst>
                      <a:ext uri="{FF2B5EF4-FFF2-40B4-BE49-F238E27FC236}">
                        <a16:creationId xmlns:a16="http://schemas.microsoft.com/office/drawing/2014/main" id="{5B36F1D7-11FB-BC35-6D9D-B858FDA93B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0" name="Pijl: rechts 242">
                  <a:extLst>
                    <a:ext uri="{FF2B5EF4-FFF2-40B4-BE49-F238E27FC236}">
                      <a16:creationId xmlns:a16="http://schemas.microsoft.com/office/drawing/2014/main" id="{ABCBE6A9-9D64-FA03-2F85-A1920A116C0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7" name="Rechte verbindingslijn 340">
                <a:extLst>
                  <a:ext uri="{FF2B5EF4-FFF2-40B4-BE49-F238E27FC236}">
                    <a16:creationId xmlns:a16="http://schemas.microsoft.com/office/drawing/2014/main" id="{D3701132-4C4B-B864-B083-CE6A3436CE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8" name="Rechte verbindingslijn 341">
                <a:extLst>
                  <a:ext uri="{FF2B5EF4-FFF2-40B4-BE49-F238E27FC236}">
                    <a16:creationId xmlns:a16="http://schemas.microsoft.com/office/drawing/2014/main" id="{14FDABE7-3BA0-40FC-DDAD-B08907A06E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9" name="Rechthoek 344">
                <a:extLst>
                  <a:ext uri="{FF2B5EF4-FFF2-40B4-BE49-F238E27FC236}">
                    <a16:creationId xmlns:a16="http://schemas.microsoft.com/office/drawing/2014/main" id="{69751A88-23EF-3F4E-F129-F8E44D20F17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0" name="Rechthoek 345">
                <a:extLst>
                  <a:ext uri="{FF2B5EF4-FFF2-40B4-BE49-F238E27FC236}">
                    <a16:creationId xmlns:a16="http://schemas.microsoft.com/office/drawing/2014/main" id="{38830C3F-5DFA-4074-03AB-A1DA44BE282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1" name="Groep 11">
                <a:extLst>
                  <a:ext uri="{FF2B5EF4-FFF2-40B4-BE49-F238E27FC236}">
                    <a16:creationId xmlns:a16="http://schemas.microsoft.com/office/drawing/2014/main" id="{9AC3BB3C-E7D8-FADB-8FD6-7B518B80181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1" name="Rechthoek 346">
                  <a:extLst>
                    <a:ext uri="{FF2B5EF4-FFF2-40B4-BE49-F238E27FC236}">
                      <a16:creationId xmlns:a16="http://schemas.microsoft.com/office/drawing/2014/main" id="{BA14C9B9-DD15-8470-9DB6-D6B34D89B70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2" name="Groep 6">
                  <a:extLst>
                    <a:ext uri="{FF2B5EF4-FFF2-40B4-BE49-F238E27FC236}">
                      <a16:creationId xmlns:a16="http://schemas.microsoft.com/office/drawing/2014/main" id="{24B15261-7763-D8B5-D7A8-E2E612FDF8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25">
                    <a:extLst>
                      <a:ext uri="{FF2B5EF4-FFF2-40B4-BE49-F238E27FC236}">
                        <a16:creationId xmlns:a16="http://schemas.microsoft.com/office/drawing/2014/main" id="{28A6E9DD-D789-A9A8-17A6-387CAB4534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26">
                    <a:extLst>
                      <a:ext uri="{FF2B5EF4-FFF2-40B4-BE49-F238E27FC236}">
                        <a16:creationId xmlns:a16="http://schemas.microsoft.com/office/drawing/2014/main" id="{B02ACCFE-6BC8-4185-A753-510DD829F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27">
                    <a:extLst>
                      <a:ext uri="{FF2B5EF4-FFF2-40B4-BE49-F238E27FC236}">
                        <a16:creationId xmlns:a16="http://schemas.microsoft.com/office/drawing/2014/main" id="{5621BE70-CED3-0454-3E79-7F2CA42725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28">
                    <a:extLst>
                      <a:ext uri="{FF2B5EF4-FFF2-40B4-BE49-F238E27FC236}">
                        <a16:creationId xmlns:a16="http://schemas.microsoft.com/office/drawing/2014/main" id="{31071369-52D8-4E5C-94D1-F712B016A4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29">
                    <a:extLst>
                      <a:ext uri="{FF2B5EF4-FFF2-40B4-BE49-F238E27FC236}">
                        <a16:creationId xmlns:a16="http://schemas.microsoft.com/office/drawing/2014/main" id="{510ACA25-EBEE-C7A6-6F65-824655EC49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17">
                  <a:extLst>
                    <a:ext uri="{FF2B5EF4-FFF2-40B4-BE49-F238E27FC236}">
                      <a16:creationId xmlns:a16="http://schemas.microsoft.com/office/drawing/2014/main" id="{86AEC735-5284-141D-B637-864C62855EE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9">
                <a:extLst>
                  <a:ext uri="{FF2B5EF4-FFF2-40B4-BE49-F238E27FC236}">
                    <a16:creationId xmlns:a16="http://schemas.microsoft.com/office/drawing/2014/main" id="{455BD09F-6893-687C-F6AC-2DF0C4D07E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3" name="Rechthoek 357">
                  <a:extLst>
                    <a:ext uri="{FF2B5EF4-FFF2-40B4-BE49-F238E27FC236}">
                      <a16:creationId xmlns:a16="http://schemas.microsoft.com/office/drawing/2014/main" id="{A223532A-C7EA-16D3-2E1B-21FCBADCD8D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4" name="Groep 5">
                  <a:extLst>
                    <a:ext uri="{FF2B5EF4-FFF2-40B4-BE49-F238E27FC236}">
                      <a16:creationId xmlns:a16="http://schemas.microsoft.com/office/drawing/2014/main" id="{3E4DD0E6-72E6-6890-FC3D-F5F9D5BECFA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20">
                    <a:extLst>
                      <a:ext uri="{FF2B5EF4-FFF2-40B4-BE49-F238E27FC236}">
                        <a16:creationId xmlns:a16="http://schemas.microsoft.com/office/drawing/2014/main" id="{3653F4B8-3628-D6AD-636D-74CBEDFB2E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1">
                    <a:extLst>
                      <a:ext uri="{FF2B5EF4-FFF2-40B4-BE49-F238E27FC236}">
                        <a16:creationId xmlns:a16="http://schemas.microsoft.com/office/drawing/2014/main" id="{FBE8EBB4-F5CF-4AA1-B882-607FE5931D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2">
                    <a:extLst>
                      <a:ext uri="{FF2B5EF4-FFF2-40B4-BE49-F238E27FC236}">
                        <a16:creationId xmlns:a16="http://schemas.microsoft.com/office/drawing/2014/main" id="{AE4295B7-45A8-E513-FB33-9FAC5E5827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3">
                    <a:extLst>
                      <a:ext uri="{FF2B5EF4-FFF2-40B4-BE49-F238E27FC236}">
                        <a16:creationId xmlns:a16="http://schemas.microsoft.com/office/drawing/2014/main" id="{BAEBCC58-7CB3-D533-31FA-F48CE1735E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4">
                    <a:extLst>
                      <a:ext uri="{FF2B5EF4-FFF2-40B4-BE49-F238E27FC236}">
                        <a16:creationId xmlns:a16="http://schemas.microsoft.com/office/drawing/2014/main" id="{475E9D6B-E125-2D98-64E7-0BE6744052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19">
                  <a:extLst>
                    <a:ext uri="{FF2B5EF4-FFF2-40B4-BE49-F238E27FC236}">
                      <a16:creationId xmlns:a16="http://schemas.microsoft.com/office/drawing/2014/main" id="{8FB0442E-A58D-5272-C945-0A708329503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42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Closing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Vrije vorm 9">
            <a:extLst>
              <a:ext uri="{FF2B5EF4-FFF2-40B4-BE49-F238E27FC236}">
                <a16:creationId xmlns:a16="http://schemas.microsoft.com/office/drawing/2014/main" id="{1477D259-7E23-E92B-3765-F32592DCAC59}"/>
              </a:ext>
            </a:extLst>
          </p:cNvPr>
          <p:cNvSpPr/>
          <p:nvPr/>
        </p:nvSpPr>
        <p:spPr>
          <a:xfrm>
            <a:off x="3360899" y="1"/>
            <a:ext cx="4271279" cy="6859379"/>
          </a:xfrm>
          <a:custGeom>
            <a:avLst/>
            <a:gdLst>
              <a:gd name="connsiteX0" fmla="*/ 198793 w 4271279"/>
              <a:gd name="connsiteY0" fmla="*/ 0 h 6859379"/>
              <a:gd name="connsiteX1" fmla="*/ 0 w 4271279"/>
              <a:gd name="connsiteY1" fmla="*/ 0 h 6859379"/>
              <a:gd name="connsiteX2" fmla="*/ 1013290 w 4271279"/>
              <a:gd name="connsiteY2" fmla="*/ 1964948 h 6859379"/>
              <a:gd name="connsiteX3" fmla="*/ 2801043 w 4271279"/>
              <a:gd name="connsiteY3" fmla="*/ 6859380 h 6859379"/>
              <a:gd name="connsiteX4" fmla="*/ 4271280 w 4271279"/>
              <a:gd name="connsiteY4" fmla="*/ 6859380 h 6859379"/>
              <a:gd name="connsiteX5" fmla="*/ 2175675 w 4271279"/>
              <a:gd name="connsiteY5" fmla="*/ 3266174 h 6859379"/>
              <a:gd name="connsiteX6" fmla="*/ 198793 w 427127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1279" h="6859379">
                <a:moveTo>
                  <a:pt x="198793" y="0"/>
                </a:moveTo>
                <a:lnTo>
                  <a:pt x="0" y="0"/>
                </a:lnTo>
                <a:cubicBezTo>
                  <a:pt x="0" y="0"/>
                  <a:pt x="684730" y="1479231"/>
                  <a:pt x="1013290" y="1964948"/>
                </a:cubicBezTo>
                <a:cubicBezTo>
                  <a:pt x="1340470" y="2452046"/>
                  <a:pt x="2810707" y="4755064"/>
                  <a:pt x="2801043" y="6859380"/>
                </a:cubicBezTo>
                <a:lnTo>
                  <a:pt x="4271280" y="6859380"/>
                </a:lnTo>
                <a:cubicBezTo>
                  <a:pt x="4072488" y="6104586"/>
                  <a:pt x="3525808" y="4804740"/>
                  <a:pt x="2175675" y="3266174"/>
                </a:cubicBezTo>
                <a:cubicBezTo>
                  <a:pt x="825542" y="1727609"/>
                  <a:pt x="198793" y="0"/>
                  <a:pt x="198793" y="0"/>
                </a:cubicBezTo>
                <a:close/>
              </a:path>
            </a:pathLst>
          </a:custGeom>
          <a:solidFill>
            <a:srgbClr val="6C1D5F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A734B47D-7722-EFD2-294B-7DB8E030D4FC}"/>
              </a:ext>
            </a:extLst>
          </p:cNvPr>
          <p:cNvSpPr/>
          <p:nvPr/>
        </p:nvSpPr>
        <p:spPr>
          <a:xfrm>
            <a:off x="3550726" y="1"/>
            <a:ext cx="4817959" cy="6859379"/>
          </a:xfrm>
          <a:custGeom>
            <a:avLst/>
            <a:gdLst>
              <a:gd name="connsiteX0" fmla="*/ 734428 w 4817959"/>
              <a:gd name="connsiteY0" fmla="*/ 0 h 6859379"/>
              <a:gd name="connsiteX1" fmla="*/ 0 w 4817959"/>
              <a:gd name="connsiteY1" fmla="*/ 0 h 6859379"/>
              <a:gd name="connsiteX2" fmla="*/ 1976882 w 4817959"/>
              <a:gd name="connsiteY2" fmla="*/ 3266174 h 6859379"/>
              <a:gd name="connsiteX3" fmla="*/ 4072487 w 4817959"/>
              <a:gd name="connsiteY3" fmla="*/ 6859380 h 6859379"/>
              <a:gd name="connsiteX4" fmla="*/ 4817960 w 4817959"/>
              <a:gd name="connsiteY4" fmla="*/ 6859380 h 6859379"/>
              <a:gd name="connsiteX5" fmla="*/ 1936847 w 4817959"/>
              <a:gd name="connsiteY5" fmla="*/ 2918445 h 6859379"/>
              <a:gd name="connsiteX6" fmla="*/ 734428 w 481795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7959" h="6859379">
                <a:moveTo>
                  <a:pt x="734428" y="0"/>
                </a:moveTo>
                <a:lnTo>
                  <a:pt x="0" y="0"/>
                </a:lnTo>
                <a:cubicBezTo>
                  <a:pt x="0" y="0"/>
                  <a:pt x="625368" y="1727609"/>
                  <a:pt x="1976882" y="3266174"/>
                </a:cubicBezTo>
                <a:cubicBezTo>
                  <a:pt x="3328396" y="4804740"/>
                  <a:pt x="3873695" y="6104586"/>
                  <a:pt x="4072487" y="6859380"/>
                </a:cubicBezTo>
                <a:lnTo>
                  <a:pt x="4817960" y="6859380"/>
                </a:lnTo>
                <a:cubicBezTo>
                  <a:pt x="4032453" y="5718220"/>
                  <a:pt x="2979128" y="4457010"/>
                  <a:pt x="1936847" y="2918445"/>
                </a:cubicBezTo>
                <a:cubicBezTo>
                  <a:pt x="894567" y="1379879"/>
                  <a:pt x="734428" y="0"/>
                  <a:pt x="734428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49272" y="-1"/>
            <a:ext cx="7942728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44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rije vorm 2">
            <a:extLst>
              <a:ext uri="{FF2B5EF4-FFF2-40B4-BE49-F238E27FC236}">
                <a16:creationId xmlns:a16="http://schemas.microsoft.com/office/drawing/2014/main" id="{F97FAF25-0E7C-08D8-82FD-F1D1A47D8BBB}"/>
              </a:ext>
            </a:extLst>
          </p:cNvPr>
          <p:cNvSpPr/>
          <p:nvPr userDrawn="1"/>
        </p:nvSpPr>
        <p:spPr>
          <a:xfrm>
            <a:off x="3342967" y="-1"/>
            <a:ext cx="5016752" cy="6859380"/>
          </a:xfrm>
          <a:custGeom>
            <a:avLst/>
            <a:gdLst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4271279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2176717 w 5016752"/>
              <a:gd name="connsiteY6" fmla="*/ 3267394 h 6859380"/>
              <a:gd name="connsiteX7" fmla="*/ 0 w 5016752"/>
              <a:gd name="connsiteY7" fmla="*/ 0 h 6859380"/>
              <a:gd name="connsiteX8" fmla="*/ 198792 w 5016752"/>
              <a:gd name="connsiteY8" fmla="*/ 0 h 6859380"/>
              <a:gd name="connsiteX9" fmla="*/ 198793 w 5016752"/>
              <a:gd name="connsiteY9" fmla="*/ 0 h 6859380"/>
              <a:gd name="connsiteX10" fmla="*/ 933220 w 5016752"/>
              <a:gd name="connsiteY10" fmla="*/ 0 h 6859380"/>
              <a:gd name="connsiteX11" fmla="*/ 2135639 w 5016752"/>
              <a:gd name="connsiteY11" fmla="*/ 2918445 h 6859380"/>
              <a:gd name="connsiteX12" fmla="*/ 5016752 w 5016752"/>
              <a:gd name="connsiteY12" fmla="*/ 6859380 h 6859380"/>
              <a:gd name="connsiteX13" fmla="*/ 4271280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2419748 w 5016752"/>
              <a:gd name="connsiteY4" fmla="*/ 3551783 h 6859380"/>
              <a:gd name="connsiteX5" fmla="*/ 2176717 w 5016752"/>
              <a:gd name="connsiteY5" fmla="*/ 3267394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2801043 w 5016752"/>
              <a:gd name="connsiteY13" fmla="*/ 6859380 h 6859380"/>
              <a:gd name="connsiteX14" fmla="*/ 1013290 w 5016752"/>
              <a:gd name="connsiteY14" fmla="*/ 1964948 h 6859380"/>
              <a:gd name="connsiteX15" fmla="*/ 0 w 5016752"/>
              <a:gd name="connsiteY15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4271280 w 5016752"/>
              <a:gd name="connsiteY11" fmla="*/ 6859380 h 6859380"/>
              <a:gd name="connsiteX12" fmla="*/ 2801043 w 5016752"/>
              <a:gd name="connsiteY12" fmla="*/ 6859380 h 6859380"/>
              <a:gd name="connsiteX13" fmla="*/ 1013290 w 5016752"/>
              <a:gd name="connsiteY13" fmla="*/ 1964948 h 6859380"/>
              <a:gd name="connsiteX14" fmla="*/ 0 w 5016752"/>
              <a:gd name="connsiteY14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2801043 w 5016752"/>
              <a:gd name="connsiteY11" fmla="*/ 6859380 h 6859380"/>
              <a:gd name="connsiteX12" fmla="*/ 1013290 w 5016752"/>
              <a:gd name="connsiteY12" fmla="*/ 1964948 h 6859380"/>
              <a:gd name="connsiteX13" fmla="*/ 0 w 5016752"/>
              <a:gd name="connsiteY13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176717 w 5016752"/>
              <a:gd name="connsiteY3" fmla="*/ 3267394 h 6859380"/>
              <a:gd name="connsiteX4" fmla="*/ 0 w 5016752"/>
              <a:gd name="connsiteY4" fmla="*/ 0 h 6859380"/>
              <a:gd name="connsiteX5" fmla="*/ 198792 w 5016752"/>
              <a:gd name="connsiteY5" fmla="*/ 0 h 6859380"/>
              <a:gd name="connsiteX6" fmla="*/ 198793 w 5016752"/>
              <a:gd name="connsiteY6" fmla="*/ 0 h 6859380"/>
              <a:gd name="connsiteX7" fmla="*/ 933220 w 5016752"/>
              <a:gd name="connsiteY7" fmla="*/ 0 h 6859380"/>
              <a:gd name="connsiteX8" fmla="*/ 2135639 w 5016752"/>
              <a:gd name="connsiteY8" fmla="*/ 2918445 h 6859380"/>
              <a:gd name="connsiteX9" fmla="*/ 5016752 w 5016752"/>
              <a:gd name="connsiteY9" fmla="*/ 6859380 h 6859380"/>
              <a:gd name="connsiteX10" fmla="*/ 2801043 w 5016752"/>
              <a:gd name="connsiteY10" fmla="*/ 6859380 h 6859380"/>
              <a:gd name="connsiteX11" fmla="*/ 1013290 w 5016752"/>
              <a:gd name="connsiteY11" fmla="*/ 1964948 h 6859380"/>
              <a:gd name="connsiteX12" fmla="*/ 0 w 5016752"/>
              <a:gd name="connsiteY12" fmla="*/ 0 h 6859380"/>
              <a:gd name="connsiteX0" fmla="*/ 4268625 w 5016752"/>
              <a:gd name="connsiteY0" fmla="*/ 6849913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0 w 5016752"/>
              <a:gd name="connsiteY3" fmla="*/ 0 h 6859380"/>
              <a:gd name="connsiteX4" fmla="*/ 198792 w 5016752"/>
              <a:gd name="connsiteY4" fmla="*/ 0 h 6859380"/>
              <a:gd name="connsiteX5" fmla="*/ 198793 w 5016752"/>
              <a:gd name="connsiteY5" fmla="*/ 0 h 6859380"/>
              <a:gd name="connsiteX6" fmla="*/ 933220 w 5016752"/>
              <a:gd name="connsiteY6" fmla="*/ 0 h 6859380"/>
              <a:gd name="connsiteX7" fmla="*/ 2135639 w 5016752"/>
              <a:gd name="connsiteY7" fmla="*/ 2918445 h 6859380"/>
              <a:gd name="connsiteX8" fmla="*/ 5016752 w 5016752"/>
              <a:gd name="connsiteY8" fmla="*/ 6859380 h 6859380"/>
              <a:gd name="connsiteX9" fmla="*/ 2801043 w 5016752"/>
              <a:gd name="connsiteY9" fmla="*/ 6859380 h 6859380"/>
              <a:gd name="connsiteX10" fmla="*/ 1013290 w 5016752"/>
              <a:gd name="connsiteY10" fmla="*/ 1964948 h 6859380"/>
              <a:gd name="connsiteX11" fmla="*/ 0 w 5016752"/>
              <a:gd name="connsiteY11" fmla="*/ 0 h 6859380"/>
              <a:gd name="connsiteX0" fmla="*/ 0 w 5016752"/>
              <a:gd name="connsiteY0" fmla="*/ 0 h 6859380"/>
              <a:gd name="connsiteX1" fmla="*/ 198792 w 5016752"/>
              <a:gd name="connsiteY1" fmla="*/ 0 h 6859380"/>
              <a:gd name="connsiteX2" fmla="*/ 198793 w 5016752"/>
              <a:gd name="connsiteY2" fmla="*/ 0 h 6859380"/>
              <a:gd name="connsiteX3" fmla="*/ 933220 w 5016752"/>
              <a:gd name="connsiteY3" fmla="*/ 0 h 6859380"/>
              <a:gd name="connsiteX4" fmla="*/ 2135639 w 5016752"/>
              <a:gd name="connsiteY4" fmla="*/ 2918445 h 6859380"/>
              <a:gd name="connsiteX5" fmla="*/ 5016752 w 5016752"/>
              <a:gd name="connsiteY5" fmla="*/ 6859380 h 6859380"/>
              <a:gd name="connsiteX6" fmla="*/ 2801043 w 5016752"/>
              <a:gd name="connsiteY6" fmla="*/ 6859380 h 6859380"/>
              <a:gd name="connsiteX7" fmla="*/ 1013290 w 5016752"/>
              <a:gd name="connsiteY7" fmla="*/ 1964948 h 6859380"/>
              <a:gd name="connsiteX8" fmla="*/ 0 w 5016752"/>
              <a:gd name="connsiteY8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6752" h="6859380">
                <a:moveTo>
                  <a:pt x="0" y="0"/>
                </a:moveTo>
                <a:lnTo>
                  <a:pt x="198792" y="0"/>
                </a:lnTo>
                <a:lnTo>
                  <a:pt x="198793" y="0"/>
                </a:lnTo>
                <a:lnTo>
                  <a:pt x="933220" y="0"/>
                </a:lnTo>
                <a:cubicBezTo>
                  <a:pt x="933220" y="0"/>
                  <a:pt x="1093359" y="1379879"/>
                  <a:pt x="2135639" y="2918445"/>
                </a:cubicBezTo>
                <a:cubicBezTo>
                  <a:pt x="3177920" y="4457010"/>
                  <a:pt x="4231245" y="5718220"/>
                  <a:pt x="5016752" y="6859380"/>
                </a:cubicBezTo>
                <a:lnTo>
                  <a:pt x="2801043" y="6859380"/>
                </a:lnTo>
                <a:cubicBezTo>
                  <a:pt x="2810707" y="4755064"/>
                  <a:pt x="1340470" y="2452046"/>
                  <a:pt x="1013290" y="1964948"/>
                </a:cubicBezTo>
                <a:cubicBezTo>
                  <a:pt x="684730" y="1479231"/>
                  <a:pt x="0" y="0"/>
                  <a:pt x="0" y="0"/>
                </a:cubicBezTo>
                <a:close/>
              </a:path>
            </a:pathLst>
          </a:custGeom>
          <a:solidFill>
            <a:srgbClr val="4A1E47"/>
          </a:solidFill>
          <a:ln w="1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Closing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76189" y="-1"/>
            <a:ext cx="7915811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48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Disclaimer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1B28DD3-1AFB-7E78-2B3C-635079EBDA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1808164"/>
            <a:ext cx="10801351" cy="1605909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Whilst</a:t>
            </a:r>
            <a:r>
              <a:rPr lang="en-US"/>
              <a:t> </a:t>
            </a:r>
            <a:r>
              <a:rPr lang="en-US" err="1"/>
              <a:t>every</a:t>
            </a:r>
            <a:r>
              <a:rPr lang="en-US"/>
              <a:t> care has been taken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ensure</a:t>
            </a:r>
            <a:r>
              <a:rPr lang="en-US"/>
              <a:t> </a:t>
            </a:r>
            <a:r>
              <a:rPr lang="en-US" err="1"/>
              <a:t>that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information </a:t>
            </a:r>
            <a:r>
              <a:rPr lang="en-US" err="1"/>
              <a:t>contained</a:t>
            </a:r>
            <a:r>
              <a:rPr lang="en-US"/>
              <a:t> in </a:t>
            </a:r>
            <a:r>
              <a:rPr lang="en-US" err="1"/>
              <a:t>this</a:t>
            </a:r>
            <a:r>
              <a:rPr lang="en-US"/>
              <a:t> document is correct </a:t>
            </a:r>
            <a:r>
              <a:rPr lang="en-US" err="1"/>
              <a:t>and</a:t>
            </a:r>
            <a:r>
              <a:rPr lang="en-US"/>
              <a:t> complete, </a:t>
            </a:r>
            <a:r>
              <a:rPr lang="en-US" err="1"/>
              <a:t>it</a:t>
            </a:r>
            <a:r>
              <a:rPr lang="en-US"/>
              <a:t> is </a:t>
            </a:r>
            <a:r>
              <a:rPr lang="en-US" err="1"/>
              <a:t>possible</a:t>
            </a:r>
            <a:r>
              <a:rPr lang="en-US"/>
              <a:t> </a:t>
            </a:r>
            <a:r>
              <a:rPr lang="en-US" err="1"/>
              <a:t>that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is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case.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provides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information "as is", without </a:t>
            </a:r>
            <a:r>
              <a:rPr lang="en-US" err="1"/>
              <a:t>any</a:t>
            </a:r>
            <a:r>
              <a:rPr lang="en-US"/>
              <a:t> warranty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its</a:t>
            </a:r>
            <a:r>
              <a:rPr lang="en-US"/>
              <a:t> </a:t>
            </a:r>
            <a:r>
              <a:rPr lang="en-US" err="1"/>
              <a:t>soundness</a:t>
            </a:r>
            <a:r>
              <a:rPr lang="en-US"/>
              <a:t>, </a:t>
            </a:r>
            <a:r>
              <a:rPr lang="en-US" err="1"/>
              <a:t>suitability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a different </a:t>
            </a:r>
            <a:r>
              <a:rPr lang="en-US" err="1"/>
              <a:t>purpose</a:t>
            </a:r>
            <a:r>
              <a:rPr lang="en-US"/>
              <a:t> or </a:t>
            </a:r>
            <a:r>
              <a:rPr lang="en-US" err="1"/>
              <a:t>otherwise</a:t>
            </a:r>
            <a:r>
              <a:rPr lang="en-US"/>
              <a:t>. </a:t>
            </a:r>
            <a:r>
              <a:rPr lang="en-US" err="1"/>
              <a:t>Xebia</a:t>
            </a:r>
            <a:r>
              <a:rPr lang="en-US"/>
              <a:t> is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liable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</a:t>
            </a:r>
            <a:r>
              <a:rPr lang="en-US" err="1"/>
              <a:t>damage</a:t>
            </a:r>
            <a:r>
              <a:rPr lang="en-US"/>
              <a:t> </a:t>
            </a:r>
            <a:r>
              <a:rPr lang="en-US" err="1"/>
              <a:t>which</a:t>
            </a:r>
            <a:r>
              <a:rPr lang="en-US"/>
              <a:t> has </a:t>
            </a:r>
            <a:r>
              <a:rPr lang="en-US" err="1"/>
              <a:t>occurred</a:t>
            </a:r>
            <a:r>
              <a:rPr lang="en-US"/>
              <a:t> or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occur</a:t>
            </a:r>
            <a:r>
              <a:rPr lang="en-US"/>
              <a:t> as a </a:t>
            </a:r>
            <a:r>
              <a:rPr lang="en-US" err="1"/>
              <a:t>result</a:t>
            </a:r>
            <a:r>
              <a:rPr lang="en-US"/>
              <a:t> of or in </a:t>
            </a:r>
            <a:r>
              <a:rPr lang="en-US" err="1"/>
              <a:t>any</a:t>
            </a:r>
            <a:r>
              <a:rPr lang="en-US"/>
              <a:t> respect </a:t>
            </a:r>
            <a:r>
              <a:rPr lang="en-US" err="1"/>
              <a:t>related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use</a:t>
            </a:r>
            <a:r>
              <a:rPr lang="en-US"/>
              <a:t> of </a:t>
            </a:r>
            <a:r>
              <a:rPr lang="en-US" err="1"/>
              <a:t>this</a:t>
            </a:r>
            <a:r>
              <a:rPr lang="en-US"/>
              <a:t> information.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change or </a:t>
            </a:r>
            <a:r>
              <a:rPr lang="en-US" err="1"/>
              <a:t>terminate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document at </a:t>
            </a:r>
            <a:r>
              <a:rPr lang="en-US" err="1"/>
              <a:t>any</a:t>
            </a:r>
            <a:r>
              <a:rPr lang="en-US"/>
              <a:t> time without </a:t>
            </a:r>
            <a:r>
              <a:rPr lang="en-US" err="1"/>
              <a:t>further</a:t>
            </a:r>
            <a:r>
              <a:rPr lang="en-US"/>
              <a:t> </a:t>
            </a:r>
            <a:r>
              <a:rPr lang="en-US" err="1"/>
              <a:t>notice</a:t>
            </a:r>
            <a:r>
              <a:rPr lang="en-US"/>
              <a:t>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shall</a:t>
            </a:r>
            <a:r>
              <a:rPr lang="en-US"/>
              <a:t>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responsible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</a:t>
            </a:r>
            <a:r>
              <a:rPr lang="en-US" err="1"/>
              <a:t>consequence</a:t>
            </a:r>
            <a:r>
              <a:rPr lang="en-US"/>
              <a:t>(s) </a:t>
            </a:r>
            <a:r>
              <a:rPr lang="en-US" err="1"/>
              <a:t>arising</a:t>
            </a:r>
            <a:r>
              <a:rPr lang="en-US"/>
              <a:t> </a:t>
            </a:r>
            <a:r>
              <a:rPr lang="en-US" err="1"/>
              <a:t>there</a:t>
            </a:r>
            <a:r>
              <a:rPr lang="en-US"/>
              <a:t> </a:t>
            </a:r>
            <a:r>
              <a:rPr lang="en-US" err="1"/>
              <a:t>from</a:t>
            </a:r>
            <a:r>
              <a:rPr lang="en-US"/>
              <a:t>. Subject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disclaimer, </a:t>
            </a:r>
            <a:r>
              <a:rPr lang="en-US" err="1"/>
              <a:t>Xebia</a:t>
            </a:r>
            <a:r>
              <a:rPr lang="en-US"/>
              <a:t> is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responsible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</a:t>
            </a:r>
            <a:r>
              <a:rPr lang="en-US" err="1"/>
              <a:t>contributions</a:t>
            </a:r>
            <a:r>
              <a:rPr lang="en-US"/>
              <a:t>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third</a:t>
            </a:r>
            <a:r>
              <a:rPr lang="en-US"/>
              <a:t> </a:t>
            </a:r>
            <a:r>
              <a:rPr lang="en-US" err="1"/>
              <a:t>parties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information.</a:t>
            </a:r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622BEB5B-3571-6BDD-CBC4-D1CA1CE99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5027233"/>
            <a:ext cx="10801351" cy="952056"/>
          </a:xfrm>
        </p:spPr>
        <p:txBody>
          <a:bodyPr>
            <a:sp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/>
              <a:t>Copyright </a:t>
            </a:r>
            <a:r>
              <a:rPr lang="en-US" err="1"/>
              <a:t>Notice</a:t>
            </a:r>
            <a:r>
              <a:rPr lang="en-US"/>
              <a:t> </a:t>
            </a:r>
          </a:p>
          <a:p>
            <a:pPr lvl="0"/>
            <a:r>
              <a:rPr lang="en-US"/>
              <a:t>Copyright © </a:t>
            </a:r>
            <a:r>
              <a:rPr lang="en-US" err="1"/>
              <a:t>Xebia</a:t>
            </a:r>
            <a:r>
              <a:rPr lang="en-US"/>
              <a:t> Nederland B.V., </a:t>
            </a:r>
            <a:r>
              <a:rPr lang="en-US" err="1"/>
              <a:t>Laapersveld</a:t>
            </a:r>
            <a:r>
              <a:rPr lang="en-US"/>
              <a:t> 27, 1213 VB, Hilversum, The Netherlands. </a:t>
            </a:r>
            <a:r>
              <a:rPr lang="en-US" err="1"/>
              <a:t>All</a:t>
            </a:r>
            <a:r>
              <a:rPr lang="en-US"/>
              <a:t> </a:t>
            </a:r>
            <a:r>
              <a:rPr lang="en-US" err="1"/>
              <a:t>rights</a:t>
            </a:r>
            <a:r>
              <a:rPr lang="en-US"/>
              <a:t> </a:t>
            </a:r>
            <a:r>
              <a:rPr lang="en-US" err="1"/>
              <a:t>reserved</a:t>
            </a:r>
            <a:r>
              <a:rPr lang="en-US"/>
              <a:t>. </a:t>
            </a:r>
            <a:br>
              <a:rPr lang="en-US"/>
            </a:br>
            <a:r>
              <a:rPr lang="en-US" err="1"/>
              <a:t>Xebia</a:t>
            </a:r>
            <a:r>
              <a:rPr lang="en-US"/>
              <a:t>® is a </a:t>
            </a:r>
            <a:r>
              <a:rPr lang="en-US" err="1"/>
              <a:t>registered</a:t>
            </a:r>
            <a:r>
              <a:rPr lang="en-US"/>
              <a:t> trademark of </a:t>
            </a:r>
            <a:r>
              <a:rPr lang="en-US" err="1"/>
              <a:t>Xebia</a:t>
            </a:r>
            <a:r>
              <a:rPr lang="en-US"/>
              <a:t> Holding B.V. </a:t>
            </a:r>
            <a:r>
              <a:rPr lang="en-US" err="1"/>
              <a:t>internationally</a:t>
            </a:r>
            <a:r>
              <a:rPr lang="en-US"/>
              <a:t>. </a:t>
            </a:r>
            <a:r>
              <a:rPr lang="en-US" err="1"/>
              <a:t>All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company </a:t>
            </a:r>
            <a:br>
              <a:rPr lang="en-US"/>
            </a:br>
            <a:r>
              <a:rPr lang="en-US" err="1"/>
              <a:t>references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trademarks </a:t>
            </a:r>
            <a:r>
              <a:rPr lang="en-US" err="1"/>
              <a:t>and</a:t>
            </a:r>
            <a:r>
              <a:rPr lang="en-US"/>
              <a:t>/or service </a:t>
            </a:r>
            <a:r>
              <a:rPr lang="en-US" err="1"/>
              <a:t>marks</a:t>
            </a:r>
            <a:r>
              <a:rPr lang="en-US"/>
              <a:t> of </a:t>
            </a:r>
            <a:r>
              <a:rPr lang="en-US" err="1"/>
              <a:t>their</a:t>
            </a:r>
            <a:r>
              <a:rPr lang="en-US"/>
              <a:t> </a:t>
            </a:r>
            <a:r>
              <a:rPr lang="en-US" err="1"/>
              <a:t>respective</a:t>
            </a:r>
            <a:r>
              <a:rPr lang="en-US"/>
              <a:t> </a:t>
            </a:r>
            <a:r>
              <a:rPr lang="en-US" err="1"/>
              <a:t>owners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99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3605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Copyright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1B28DD3-1AFB-7E78-2B3C-635079EBDA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1808165"/>
            <a:ext cx="10801351" cy="326602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© Copyright 2020 </a:t>
            </a:r>
            <a:r>
              <a:rPr lang="en-US" err="1"/>
              <a:t>Xebia</a:t>
            </a:r>
            <a:r>
              <a:rPr lang="en-US"/>
              <a:t> Nederland BV</a:t>
            </a:r>
          </a:p>
          <a:p>
            <a:pPr lvl="0"/>
            <a:r>
              <a:rPr lang="en-US"/>
              <a:t>Every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 is </a:t>
            </a:r>
            <a:r>
              <a:rPr lang="en-US" err="1"/>
              <a:t>prepared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sole</a:t>
            </a:r>
            <a:r>
              <a:rPr lang="en-US"/>
              <a:t>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exclusive</a:t>
            </a:r>
            <a:r>
              <a:rPr lang="en-US"/>
              <a:t> </a:t>
            </a:r>
            <a:r>
              <a:rPr lang="en-US" err="1"/>
              <a:t>use</a:t>
            </a:r>
            <a:r>
              <a:rPr lang="en-US"/>
              <a:t> of </a:t>
            </a:r>
            <a:r>
              <a:rPr lang="en-US" err="1"/>
              <a:t>the</a:t>
            </a:r>
            <a:r>
              <a:rPr lang="en-US"/>
              <a:t> party or </a:t>
            </a:r>
            <a:r>
              <a:rPr lang="en-US" err="1"/>
              <a:t>organization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which</a:t>
            </a:r>
            <a:r>
              <a:rPr lang="en-US"/>
              <a:t> </a:t>
            </a:r>
            <a:r>
              <a:rPr lang="en-US" err="1"/>
              <a:t>it</a:t>
            </a:r>
            <a:r>
              <a:rPr lang="en-US"/>
              <a:t> is </a:t>
            </a:r>
            <a:r>
              <a:rPr lang="en-US" err="1"/>
              <a:t>addressed</a:t>
            </a:r>
            <a:r>
              <a:rPr lang="en-US"/>
              <a:t>. </a:t>
            </a:r>
            <a:r>
              <a:rPr lang="en-US" err="1"/>
              <a:t>Therefore</a:t>
            </a:r>
            <a:r>
              <a:rPr lang="en-US"/>
              <a:t>,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considers</a:t>
            </a:r>
            <a:r>
              <a:rPr lang="en-US"/>
              <a:t> </a:t>
            </a:r>
            <a:r>
              <a:rPr lang="en-US" err="1"/>
              <a:t>its</a:t>
            </a:r>
            <a:r>
              <a:rPr lang="en-US"/>
              <a:t> </a:t>
            </a:r>
            <a:r>
              <a:rPr lang="en-US" err="1"/>
              <a:t>proposals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proprietary</a:t>
            </a:r>
            <a:r>
              <a:rPr lang="en-US"/>
              <a:t>,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they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made </a:t>
            </a:r>
            <a:r>
              <a:rPr lang="en-US" err="1"/>
              <a:t>available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anyone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</a:t>
            </a:r>
            <a:r>
              <a:rPr lang="en-US" err="1"/>
              <a:t>than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addressee</a:t>
            </a:r>
            <a:r>
              <a:rPr lang="en-US"/>
              <a:t> or persons </a:t>
            </a:r>
            <a:r>
              <a:rPr lang="en-US" err="1"/>
              <a:t>within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addressee’s</a:t>
            </a:r>
            <a:r>
              <a:rPr lang="en-US"/>
              <a:t> </a:t>
            </a:r>
            <a:r>
              <a:rPr lang="en-US" err="1"/>
              <a:t>organizations</a:t>
            </a:r>
            <a:r>
              <a:rPr lang="en-US"/>
              <a:t> </a:t>
            </a:r>
            <a:r>
              <a:rPr lang="en-US" err="1"/>
              <a:t>who</a:t>
            </a:r>
            <a:r>
              <a:rPr lang="en-US"/>
              <a:t> are </a:t>
            </a:r>
            <a:r>
              <a:rPr lang="en-US" err="1"/>
              <a:t>designated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evaluate</a:t>
            </a:r>
            <a:r>
              <a:rPr lang="en-US"/>
              <a:t> or </a:t>
            </a:r>
            <a:r>
              <a:rPr lang="en-US" err="1"/>
              <a:t>consider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. The </a:t>
            </a:r>
            <a:r>
              <a:rPr lang="en-US" err="1"/>
              <a:t>proposals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made </a:t>
            </a:r>
            <a:r>
              <a:rPr lang="en-US" err="1"/>
              <a:t>available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persons or </a:t>
            </a:r>
            <a:r>
              <a:rPr lang="en-US" err="1"/>
              <a:t>organizations</a:t>
            </a:r>
            <a:r>
              <a:rPr lang="en-US"/>
              <a:t> </a:t>
            </a:r>
            <a:r>
              <a:rPr lang="en-US" err="1"/>
              <a:t>only</a:t>
            </a:r>
            <a:r>
              <a:rPr lang="en-US"/>
              <a:t> </a:t>
            </a:r>
            <a:r>
              <a:rPr lang="en-US" err="1"/>
              <a:t>with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permission</a:t>
            </a:r>
            <a:r>
              <a:rPr lang="en-US"/>
              <a:t> of </a:t>
            </a:r>
            <a:r>
              <a:rPr lang="en-US" err="1"/>
              <a:t>the</a:t>
            </a:r>
            <a:r>
              <a:rPr lang="en-US"/>
              <a:t> company office </a:t>
            </a:r>
            <a:r>
              <a:rPr lang="en-US" err="1"/>
              <a:t>issuing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. </a:t>
            </a:r>
            <a:r>
              <a:rPr lang="en-US" err="1"/>
              <a:t>Other</a:t>
            </a:r>
            <a:r>
              <a:rPr lang="en-US"/>
              <a:t> </a:t>
            </a:r>
            <a:r>
              <a:rPr lang="en-US" err="1"/>
              <a:t>than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purposes</a:t>
            </a:r>
            <a:r>
              <a:rPr lang="en-US"/>
              <a:t> of </a:t>
            </a:r>
            <a:r>
              <a:rPr lang="en-US" err="1"/>
              <a:t>evaluating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, no part of </a:t>
            </a:r>
            <a:r>
              <a:rPr lang="en-US" err="1"/>
              <a:t>this</a:t>
            </a:r>
            <a:r>
              <a:rPr lang="en-US"/>
              <a:t> </a:t>
            </a:r>
            <a:r>
              <a:rPr lang="en-US" err="1"/>
              <a:t>work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reproduced</a:t>
            </a:r>
            <a:r>
              <a:rPr lang="en-US"/>
              <a:t> or </a:t>
            </a:r>
            <a:r>
              <a:rPr lang="en-US" err="1"/>
              <a:t>transmitted</a:t>
            </a:r>
            <a:r>
              <a:rPr lang="en-US"/>
              <a:t> in </a:t>
            </a:r>
            <a:r>
              <a:rPr lang="en-US" err="1"/>
              <a:t>any</a:t>
            </a:r>
            <a:r>
              <a:rPr lang="en-US"/>
              <a:t> form or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means, </a:t>
            </a:r>
            <a:r>
              <a:rPr lang="en-US" err="1"/>
              <a:t>electronic</a:t>
            </a:r>
            <a:r>
              <a:rPr lang="en-US"/>
              <a:t> or </a:t>
            </a:r>
            <a:r>
              <a:rPr lang="en-US" err="1"/>
              <a:t>mechanical</a:t>
            </a:r>
            <a:r>
              <a:rPr lang="en-US"/>
              <a:t>, </a:t>
            </a:r>
            <a:r>
              <a:rPr lang="en-US" err="1"/>
              <a:t>including</a:t>
            </a:r>
            <a:r>
              <a:rPr lang="en-US"/>
              <a:t> </a:t>
            </a:r>
            <a:r>
              <a:rPr lang="en-US" err="1"/>
              <a:t>photocopying</a:t>
            </a:r>
            <a:r>
              <a:rPr lang="en-US"/>
              <a:t>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recording</a:t>
            </a:r>
            <a:r>
              <a:rPr lang="en-US"/>
              <a:t>, or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information storage or retrieval system, </a:t>
            </a:r>
            <a:r>
              <a:rPr lang="en-US" err="1"/>
              <a:t>except</a:t>
            </a:r>
            <a:r>
              <a:rPr lang="en-US"/>
              <a:t> as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permitted</a:t>
            </a:r>
            <a:r>
              <a:rPr lang="en-US"/>
              <a:t> in </a:t>
            </a:r>
            <a:r>
              <a:rPr lang="en-US" err="1"/>
              <a:t>writing</a:t>
            </a:r>
            <a:r>
              <a:rPr lang="en-US"/>
              <a:t>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Xebia</a:t>
            </a:r>
            <a:r>
              <a:rPr lang="en-US"/>
              <a:t>. </a:t>
            </a:r>
            <a:r>
              <a:rPr lang="en-US" err="1"/>
              <a:t>All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product or company </a:t>
            </a:r>
            <a:r>
              <a:rPr lang="en-US" err="1"/>
              <a:t>names</a:t>
            </a:r>
            <a:r>
              <a:rPr lang="en-US"/>
              <a:t> </a:t>
            </a:r>
            <a:r>
              <a:rPr lang="en-US" err="1"/>
              <a:t>mentioned</a:t>
            </a:r>
            <a:r>
              <a:rPr lang="en-US"/>
              <a:t> are </a:t>
            </a:r>
            <a:r>
              <a:rPr lang="en-US" err="1"/>
              <a:t>used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identification</a:t>
            </a:r>
            <a:r>
              <a:rPr lang="en-US"/>
              <a:t> </a:t>
            </a:r>
            <a:r>
              <a:rPr lang="en-US" err="1"/>
              <a:t>purposes</a:t>
            </a:r>
            <a:r>
              <a:rPr lang="en-US"/>
              <a:t> </a:t>
            </a:r>
            <a:r>
              <a:rPr lang="en-US" err="1"/>
              <a:t>only</a:t>
            </a:r>
            <a:r>
              <a:rPr lang="en-US"/>
              <a:t>,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trademarks of </a:t>
            </a:r>
            <a:r>
              <a:rPr lang="en-US" err="1"/>
              <a:t>their</a:t>
            </a:r>
            <a:r>
              <a:rPr lang="en-US"/>
              <a:t> </a:t>
            </a:r>
            <a:r>
              <a:rPr lang="en-US" err="1"/>
              <a:t>respective</a:t>
            </a:r>
            <a:r>
              <a:rPr lang="en-US"/>
              <a:t> </a:t>
            </a:r>
            <a:r>
              <a:rPr lang="en-US" err="1"/>
              <a:t>owners</a:t>
            </a:r>
            <a:r>
              <a:rPr lang="en-US"/>
              <a:t>.</a:t>
            </a:r>
          </a:p>
          <a:p>
            <a:pPr lvl="0"/>
            <a:endParaRPr lang="en-US" err="1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7B3787A1-EE9B-2A6E-73E9-16B2826B1971}"/>
              </a:ext>
            </a:extLst>
          </p:cNvPr>
          <p:cNvGrpSpPr/>
          <p:nvPr userDrawn="1"/>
        </p:nvGrpSpPr>
        <p:grpSpPr>
          <a:xfrm rot="10800000">
            <a:off x="-38420" y="4214486"/>
            <a:ext cx="3559183" cy="2681935"/>
            <a:chOff x="4352924" y="2048185"/>
            <a:chExt cx="3559183" cy="2681934"/>
          </a:xfrm>
        </p:grpSpPr>
        <p:sp>
          <p:nvSpPr>
            <p:cNvPr id="4" name="Vrije vorm 3">
              <a:extLst>
                <a:ext uri="{FF2B5EF4-FFF2-40B4-BE49-F238E27FC236}">
                  <a16:creationId xmlns:a16="http://schemas.microsoft.com/office/drawing/2014/main" id="{9B99DEAE-2E8A-4B08-A638-F00D9DABE8DE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8FC"/>
            </a:solidFill>
            <a:ln w="9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6" name="Vrije vorm 5">
              <a:extLst>
                <a:ext uri="{FF2B5EF4-FFF2-40B4-BE49-F238E27FC236}">
                  <a16:creationId xmlns:a16="http://schemas.microsoft.com/office/drawing/2014/main" id="{ABB68C31-DE14-3F2B-7EB8-405F580F5CE2}"/>
                </a:ext>
              </a:extLst>
            </p:cNvPr>
            <p:cNvSpPr/>
            <p:nvPr/>
          </p:nvSpPr>
          <p:spPr>
            <a:xfrm>
              <a:off x="4352924" y="2048185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1850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4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404 #1</a:t>
            </a:r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78F1DD-91F3-A296-EDD7-EDA4EBACF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204" y="595003"/>
            <a:ext cx="5070376" cy="534143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07694B-A5F1-1EBE-33D5-398A66AB13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328" y="2096640"/>
            <a:ext cx="5323045" cy="196784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D562455-EFAC-54D0-A576-B97D296551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8966" y="2840407"/>
            <a:ext cx="402559" cy="263403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75F2F677-2019-101C-7510-28746BB44215}"/>
              </a:ext>
            </a:extLst>
          </p:cNvPr>
          <p:cNvSpPr txBox="1"/>
          <p:nvPr userDrawn="1"/>
        </p:nvSpPr>
        <p:spPr>
          <a:xfrm>
            <a:off x="1374100" y="4485091"/>
            <a:ext cx="94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3600">
                <a:solidFill>
                  <a:srgbClr val="5A5A5A"/>
                </a:solidFill>
                <a:latin typeface="Proxima Nova Rg" panose="02000506030000020004" pitchFamily="2" charset="0"/>
              </a:rPr>
              <a:t>Oops, seems like something went wrong…</a:t>
            </a:r>
          </a:p>
        </p:txBody>
      </p:sp>
      <p:sp>
        <p:nvSpPr>
          <p:cNvPr id="12" name="Graphic 5">
            <a:extLst>
              <a:ext uri="{FF2B5EF4-FFF2-40B4-BE49-F238E27FC236}">
                <a16:creationId xmlns:a16="http://schemas.microsoft.com/office/drawing/2014/main" id="{C4E8349E-56CB-9D00-9672-5F1485692828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2519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4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ED0065-C285-ADF5-6B15-150F61EE5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251" y="595003"/>
            <a:ext cx="5070376" cy="5341435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404 #2</a:t>
            </a:r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4AB9B2-3A36-D41A-9B52-5E1FE2586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57D049E0-6A0A-9124-6A23-CB5C31D63B7F}"/>
              </a:ext>
            </a:extLst>
          </p:cNvPr>
          <p:cNvGrpSpPr/>
          <p:nvPr userDrawn="1"/>
        </p:nvGrpSpPr>
        <p:grpSpPr>
          <a:xfrm>
            <a:off x="6437345" y="331900"/>
            <a:ext cx="4217955" cy="1689304"/>
            <a:chOff x="6323045" y="472983"/>
            <a:chExt cx="5183155" cy="207586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4393A25-BAF6-ABAA-0A7F-3806BBD3A0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6836" y="901540"/>
              <a:ext cx="3359364" cy="124190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394BE46-5F0A-E4F9-11F9-1443AB3F4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5964252" y="831776"/>
              <a:ext cx="2075869" cy="1358284"/>
            </a:xfrm>
            <a:prstGeom prst="rect">
              <a:avLst/>
            </a:prstGeom>
          </p:spPr>
        </p:pic>
      </p:grpSp>
      <p:sp>
        <p:nvSpPr>
          <p:cNvPr id="13" name="Graphic 5">
            <a:extLst>
              <a:ext uri="{FF2B5EF4-FFF2-40B4-BE49-F238E27FC236}">
                <a16:creationId xmlns:a16="http://schemas.microsoft.com/office/drawing/2014/main" id="{7B0D6891-C0AD-A013-1177-4B0526924286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AEE021B1-920D-955E-F779-F70F5C13E5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66375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88CD03F4-15A7-712D-D38D-14FB00B4D48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A2A6DC49-CB58-3ECD-B5AC-69B340A7600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C8ADE877-5C02-F7D1-7943-C0226B83673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2E437A47-FD43-689C-1D31-864EF3677DC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1" name="Ovaal 320">
              <a:extLst>
                <a:ext uri="{FF2B5EF4-FFF2-40B4-BE49-F238E27FC236}">
                  <a16:creationId xmlns:a16="http://schemas.microsoft.com/office/drawing/2014/main" id="{976D611E-BCC1-21D1-4BD2-DCC643943B8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2" name="Rechthoek 328">
              <a:extLst>
                <a:ext uri="{FF2B5EF4-FFF2-40B4-BE49-F238E27FC236}">
                  <a16:creationId xmlns:a16="http://schemas.microsoft.com/office/drawing/2014/main" id="{729E0F77-695C-F149-8C6D-896F37AA3EE3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3" name="Rechthoek 180">
              <a:extLst>
                <a:ext uri="{FF2B5EF4-FFF2-40B4-BE49-F238E27FC236}">
                  <a16:creationId xmlns:a16="http://schemas.microsoft.com/office/drawing/2014/main" id="{07A57A72-CDED-4BA3-8B9C-25A302EE8AA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4" name="Ovaal 182">
              <a:extLst>
                <a:ext uri="{FF2B5EF4-FFF2-40B4-BE49-F238E27FC236}">
                  <a16:creationId xmlns:a16="http://schemas.microsoft.com/office/drawing/2014/main" id="{49371D61-CE6D-F1A2-DADB-F8BDEB4395B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183">
              <a:extLst>
                <a:ext uri="{FF2B5EF4-FFF2-40B4-BE49-F238E27FC236}">
                  <a16:creationId xmlns:a16="http://schemas.microsoft.com/office/drawing/2014/main" id="{5BE9D604-BDDA-5695-3008-91B549726E4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6" name="Ovaal 185">
              <a:extLst>
                <a:ext uri="{FF2B5EF4-FFF2-40B4-BE49-F238E27FC236}">
                  <a16:creationId xmlns:a16="http://schemas.microsoft.com/office/drawing/2014/main" id="{987EEAD6-9BBD-213E-1166-77A8A7BE968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7" name="Rechthoek 186">
              <a:extLst>
                <a:ext uri="{FF2B5EF4-FFF2-40B4-BE49-F238E27FC236}">
                  <a16:creationId xmlns:a16="http://schemas.microsoft.com/office/drawing/2014/main" id="{AAF9F530-3CC7-6A31-8047-739642B48FF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8" name="Ovaal 188">
              <a:extLst>
                <a:ext uri="{FF2B5EF4-FFF2-40B4-BE49-F238E27FC236}">
                  <a16:creationId xmlns:a16="http://schemas.microsoft.com/office/drawing/2014/main" id="{085C126A-0B3B-1F95-34B9-10AD6052D8E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9" name="Rechthoek 189">
              <a:extLst>
                <a:ext uri="{FF2B5EF4-FFF2-40B4-BE49-F238E27FC236}">
                  <a16:creationId xmlns:a16="http://schemas.microsoft.com/office/drawing/2014/main" id="{BDA36381-6279-83F1-4E75-9CEE80F5DCB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0" name="Ovaal 191">
              <a:extLst>
                <a:ext uri="{FF2B5EF4-FFF2-40B4-BE49-F238E27FC236}">
                  <a16:creationId xmlns:a16="http://schemas.microsoft.com/office/drawing/2014/main" id="{885DA934-A8EF-8A03-1FDF-1CEE5FE2E86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1" name="Rechthoek 192">
              <a:extLst>
                <a:ext uri="{FF2B5EF4-FFF2-40B4-BE49-F238E27FC236}">
                  <a16:creationId xmlns:a16="http://schemas.microsoft.com/office/drawing/2014/main" id="{27FF7A60-ED5D-2B37-B627-E0DF9BC9D43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2" name="Ovaal 195">
              <a:extLst>
                <a:ext uri="{FF2B5EF4-FFF2-40B4-BE49-F238E27FC236}">
                  <a16:creationId xmlns:a16="http://schemas.microsoft.com/office/drawing/2014/main" id="{4A7C9143-5F36-CC1B-5210-8059A7B0058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3" name="Rechthoek 196">
              <a:extLst>
                <a:ext uri="{FF2B5EF4-FFF2-40B4-BE49-F238E27FC236}">
                  <a16:creationId xmlns:a16="http://schemas.microsoft.com/office/drawing/2014/main" id="{99A44C76-6508-74D6-B807-F5B0DFD359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4" name="Ovaal 197">
              <a:extLst>
                <a:ext uri="{FF2B5EF4-FFF2-40B4-BE49-F238E27FC236}">
                  <a16:creationId xmlns:a16="http://schemas.microsoft.com/office/drawing/2014/main" id="{CA1E0D06-1965-D708-0F5A-42C504147A5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5" name="Rechthoek 198">
              <a:extLst>
                <a:ext uri="{FF2B5EF4-FFF2-40B4-BE49-F238E27FC236}">
                  <a16:creationId xmlns:a16="http://schemas.microsoft.com/office/drawing/2014/main" id="{CEF830CB-13D4-BD07-C468-05507BB2F3BF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6" name="Ovaal 200">
              <a:extLst>
                <a:ext uri="{FF2B5EF4-FFF2-40B4-BE49-F238E27FC236}">
                  <a16:creationId xmlns:a16="http://schemas.microsoft.com/office/drawing/2014/main" id="{9B43BFCA-FB5B-F505-37E5-FD09833C9D0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7" name="Rechthoek 202">
              <a:extLst>
                <a:ext uri="{FF2B5EF4-FFF2-40B4-BE49-F238E27FC236}">
                  <a16:creationId xmlns:a16="http://schemas.microsoft.com/office/drawing/2014/main" id="{73244E98-56C3-F80D-5C74-C7A65E58F2F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8" name="Rechthoek 331">
              <a:extLst>
                <a:ext uri="{FF2B5EF4-FFF2-40B4-BE49-F238E27FC236}">
                  <a16:creationId xmlns:a16="http://schemas.microsoft.com/office/drawing/2014/main" id="{C883F91D-70D5-9DAF-D7AC-604E9482918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9" name="ICOON_info">
              <a:extLst>
                <a:ext uri="{FF2B5EF4-FFF2-40B4-BE49-F238E27FC236}">
                  <a16:creationId xmlns:a16="http://schemas.microsoft.com/office/drawing/2014/main" id="{2B1E2463-E559-1253-1B02-2DC6E89D38B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1" name="Ovaal 1">
                <a:extLst>
                  <a:ext uri="{FF2B5EF4-FFF2-40B4-BE49-F238E27FC236}">
                    <a16:creationId xmlns:a16="http://schemas.microsoft.com/office/drawing/2014/main" id="{F58B4DCD-8B72-1551-CD2C-36ED6BDAC38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Graphic 163" descr="Informatie">
                <a:extLst>
                  <a:ext uri="{FF2B5EF4-FFF2-40B4-BE49-F238E27FC236}">
                    <a16:creationId xmlns:a16="http://schemas.microsoft.com/office/drawing/2014/main" id="{00448FA2-99CE-ABE3-2BD7-6DBA45F89FF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VOORBEELD">
              <a:extLst>
                <a:ext uri="{FF2B5EF4-FFF2-40B4-BE49-F238E27FC236}">
                  <a16:creationId xmlns:a16="http://schemas.microsoft.com/office/drawing/2014/main" id="{A33241B8-FD32-A93A-D264-3D25CE38751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1" name="Rechthoek 335">
                <a:extLst>
                  <a:ext uri="{FF2B5EF4-FFF2-40B4-BE49-F238E27FC236}">
                    <a16:creationId xmlns:a16="http://schemas.microsoft.com/office/drawing/2014/main" id="{97DD5731-869F-8B91-8323-8CE161054B8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2" name="Rechthoek 337">
                <a:extLst>
                  <a:ext uri="{FF2B5EF4-FFF2-40B4-BE49-F238E27FC236}">
                    <a16:creationId xmlns:a16="http://schemas.microsoft.com/office/drawing/2014/main" id="{4DF7464E-F88D-36DF-BD6E-A0D7F58183C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3" name="Groep 230">
                <a:extLst>
                  <a:ext uri="{FF2B5EF4-FFF2-40B4-BE49-F238E27FC236}">
                    <a16:creationId xmlns:a16="http://schemas.microsoft.com/office/drawing/2014/main" id="{E818C5A5-9F8A-4625-4B25-3B7FE6A8E43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4" name="Groep 232">
                  <a:extLst>
                    <a:ext uri="{FF2B5EF4-FFF2-40B4-BE49-F238E27FC236}">
                      <a16:creationId xmlns:a16="http://schemas.microsoft.com/office/drawing/2014/main" id="{7BFFC669-13AB-D9C7-2824-47C54C7F77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6" name="Rechte verbindingslijn 234">
                    <a:extLst>
                      <a:ext uri="{FF2B5EF4-FFF2-40B4-BE49-F238E27FC236}">
                        <a16:creationId xmlns:a16="http://schemas.microsoft.com/office/drawing/2014/main" id="{72014D2F-5467-31C8-811F-97D3707A3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5">
                    <a:extLst>
                      <a:ext uri="{FF2B5EF4-FFF2-40B4-BE49-F238E27FC236}">
                        <a16:creationId xmlns:a16="http://schemas.microsoft.com/office/drawing/2014/main" id="{8F033E11-7AE5-A153-AE51-16FC0683CE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6">
                    <a:extLst>
                      <a:ext uri="{FF2B5EF4-FFF2-40B4-BE49-F238E27FC236}">
                        <a16:creationId xmlns:a16="http://schemas.microsoft.com/office/drawing/2014/main" id="{963F9A41-6EA8-C254-0D4C-6CEC0A54B0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7">
                    <a:extLst>
                      <a:ext uri="{FF2B5EF4-FFF2-40B4-BE49-F238E27FC236}">
                        <a16:creationId xmlns:a16="http://schemas.microsoft.com/office/drawing/2014/main" id="{2C25DDBA-2857-FB8B-EC02-C891D387E4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8">
                    <a:extLst>
                      <a:ext uri="{FF2B5EF4-FFF2-40B4-BE49-F238E27FC236}">
                        <a16:creationId xmlns:a16="http://schemas.microsoft.com/office/drawing/2014/main" id="{3AC6BFE6-8127-D754-96F1-5FD6B95E60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5" name="Pijl: rechts 233">
                  <a:extLst>
                    <a:ext uri="{FF2B5EF4-FFF2-40B4-BE49-F238E27FC236}">
                      <a16:creationId xmlns:a16="http://schemas.microsoft.com/office/drawing/2014/main" id="{5EA73A0B-59A2-4F68-38FE-F3E38CD92B4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4" name="Groep 239">
                <a:extLst>
                  <a:ext uri="{FF2B5EF4-FFF2-40B4-BE49-F238E27FC236}">
                    <a16:creationId xmlns:a16="http://schemas.microsoft.com/office/drawing/2014/main" id="{05E635D5-BBC7-3C59-684F-A85194D4E1F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7" name="Groep 241">
                  <a:extLst>
                    <a:ext uri="{FF2B5EF4-FFF2-40B4-BE49-F238E27FC236}">
                      <a16:creationId xmlns:a16="http://schemas.microsoft.com/office/drawing/2014/main" id="{5B1A52B5-1FEA-A468-0A69-6B6244B2000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9" name="Rechte verbindingslijn 243">
                    <a:extLst>
                      <a:ext uri="{FF2B5EF4-FFF2-40B4-BE49-F238E27FC236}">
                        <a16:creationId xmlns:a16="http://schemas.microsoft.com/office/drawing/2014/main" id="{6538491C-8299-8867-475D-BDE954ADEE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4">
                    <a:extLst>
                      <a:ext uri="{FF2B5EF4-FFF2-40B4-BE49-F238E27FC236}">
                        <a16:creationId xmlns:a16="http://schemas.microsoft.com/office/drawing/2014/main" id="{BB56AF1B-53AF-55F4-0EC5-6581CE8597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5">
                    <a:extLst>
                      <a:ext uri="{FF2B5EF4-FFF2-40B4-BE49-F238E27FC236}">
                        <a16:creationId xmlns:a16="http://schemas.microsoft.com/office/drawing/2014/main" id="{DEEC495B-CFC6-4484-93FB-D5DA634FDB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6">
                    <a:extLst>
                      <a:ext uri="{FF2B5EF4-FFF2-40B4-BE49-F238E27FC236}">
                        <a16:creationId xmlns:a16="http://schemas.microsoft.com/office/drawing/2014/main" id="{E67FF1C6-C872-0AE6-9575-B84186E4BF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7">
                    <a:extLst>
                      <a:ext uri="{FF2B5EF4-FFF2-40B4-BE49-F238E27FC236}">
                        <a16:creationId xmlns:a16="http://schemas.microsoft.com/office/drawing/2014/main" id="{0145C6CE-07C1-8D40-6602-4C40284DB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242">
                  <a:extLst>
                    <a:ext uri="{FF2B5EF4-FFF2-40B4-BE49-F238E27FC236}">
                      <a16:creationId xmlns:a16="http://schemas.microsoft.com/office/drawing/2014/main" id="{7E0C7186-8A55-095C-0B40-BCF90DCD38A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5" name="Rechte verbindingslijn 340">
                <a:extLst>
                  <a:ext uri="{FF2B5EF4-FFF2-40B4-BE49-F238E27FC236}">
                    <a16:creationId xmlns:a16="http://schemas.microsoft.com/office/drawing/2014/main" id="{5537A1FA-AA27-788D-B1B9-043EC4F220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6" name="Rechte verbindingslijn 341">
                <a:extLst>
                  <a:ext uri="{FF2B5EF4-FFF2-40B4-BE49-F238E27FC236}">
                    <a16:creationId xmlns:a16="http://schemas.microsoft.com/office/drawing/2014/main" id="{77B9A6C8-DC1F-FF7C-C884-319FBE9629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7" name="Rechthoek 344">
                <a:extLst>
                  <a:ext uri="{FF2B5EF4-FFF2-40B4-BE49-F238E27FC236}">
                    <a16:creationId xmlns:a16="http://schemas.microsoft.com/office/drawing/2014/main" id="{B24DB11E-AE48-EA11-EDAD-5BFDFCABC9C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8" name="Rechthoek 345">
                <a:extLst>
                  <a:ext uri="{FF2B5EF4-FFF2-40B4-BE49-F238E27FC236}">
                    <a16:creationId xmlns:a16="http://schemas.microsoft.com/office/drawing/2014/main" id="{1CE0FB73-75CD-4F62-A92E-503F44F2A40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9" name="Groep 11">
                <a:extLst>
                  <a:ext uri="{FF2B5EF4-FFF2-40B4-BE49-F238E27FC236}">
                    <a16:creationId xmlns:a16="http://schemas.microsoft.com/office/drawing/2014/main" id="{88489A59-9263-2684-E89C-838062CAB6F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9" name="Rechthoek 346">
                  <a:extLst>
                    <a:ext uri="{FF2B5EF4-FFF2-40B4-BE49-F238E27FC236}">
                      <a16:creationId xmlns:a16="http://schemas.microsoft.com/office/drawing/2014/main" id="{415423D6-E229-374A-1320-B955BDD2AB0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0" name="Groep 6">
                  <a:extLst>
                    <a:ext uri="{FF2B5EF4-FFF2-40B4-BE49-F238E27FC236}">
                      <a16:creationId xmlns:a16="http://schemas.microsoft.com/office/drawing/2014/main" id="{DF4A27DC-EB5B-9740-D24A-1445D9234DE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2" name="Rechte verbindingslijn 225">
                    <a:extLst>
                      <a:ext uri="{FF2B5EF4-FFF2-40B4-BE49-F238E27FC236}">
                        <a16:creationId xmlns:a16="http://schemas.microsoft.com/office/drawing/2014/main" id="{D2B39B1F-0011-BD70-D18B-CE1A78280F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6">
                    <a:extLst>
                      <a:ext uri="{FF2B5EF4-FFF2-40B4-BE49-F238E27FC236}">
                        <a16:creationId xmlns:a16="http://schemas.microsoft.com/office/drawing/2014/main" id="{C94F958C-B9C4-48E2-2256-51FDFEC38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7">
                    <a:extLst>
                      <a:ext uri="{FF2B5EF4-FFF2-40B4-BE49-F238E27FC236}">
                        <a16:creationId xmlns:a16="http://schemas.microsoft.com/office/drawing/2014/main" id="{B4859401-E86E-498B-7A3F-B8043A5486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8">
                    <a:extLst>
                      <a:ext uri="{FF2B5EF4-FFF2-40B4-BE49-F238E27FC236}">
                        <a16:creationId xmlns:a16="http://schemas.microsoft.com/office/drawing/2014/main" id="{6AC7611B-79E7-66AE-F42F-2DF9993ABF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9">
                    <a:extLst>
                      <a:ext uri="{FF2B5EF4-FFF2-40B4-BE49-F238E27FC236}">
                        <a16:creationId xmlns:a16="http://schemas.microsoft.com/office/drawing/2014/main" id="{26DC1BE0-E1A7-D4BC-0606-1C241C5D6C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1" name="Pijl: rechts 217">
                  <a:extLst>
                    <a:ext uri="{FF2B5EF4-FFF2-40B4-BE49-F238E27FC236}">
                      <a16:creationId xmlns:a16="http://schemas.microsoft.com/office/drawing/2014/main" id="{93DA35AC-472E-736C-3452-D9BB9B1D6EE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0" name="Groep 9">
                <a:extLst>
                  <a:ext uri="{FF2B5EF4-FFF2-40B4-BE49-F238E27FC236}">
                    <a16:creationId xmlns:a16="http://schemas.microsoft.com/office/drawing/2014/main" id="{EEEB42F9-1B10-A034-9610-A9CE2A3066E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1" name="Rechthoek 357">
                  <a:extLst>
                    <a:ext uri="{FF2B5EF4-FFF2-40B4-BE49-F238E27FC236}">
                      <a16:creationId xmlns:a16="http://schemas.microsoft.com/office/drawing/2014/main" id="{67F46836-D0A1-0576-089D-D7FBC27D184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2" name="Groep 5">
                  <a:extLst>
                    <a:ext uri="{FF2B5EF4-FFF2-40B4-BE49-F238E27FC236}">
                      <a16:creationId xmlns:a16="http://schemas.microsoft.com/office/drawing/2014/main" id="{A14DE8D8-0834-E617-BC27-5AEC805030F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4" name="Rechte verbindingslijn 220">
                    <a:extLst>
                      <a:ext uri="{FF2B5EF4-FFF2-40B4-BE49-F238E27FC236}">
                        <a16:creationId xmlns:a16="http://schemas.microsoft.com/office/drawing/2014/main" id="{29666E1A-71FF-1260-C6A9-8104DBAD0D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1">
                    <a:extLst>
                      <a:ext uri="{FF2B5EF4-FFF2-40B4-BE49-F238E27FC236}">
                        <a16:creationId xmlns:a16="http://schemas.microsoft.com/office/drawing/2014/main" id="{AF57E2F5-5844-E0E5-B57C-115687BA1D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2">
                    <a:extLst>
                      <a:ext uri="{FF2B5EF4-FFF2-40B4-BE49-F238E27FC236}">
                        <a16:creationId xmlns:a16="http://schemas.microsoft.com/office/drawing/2014/main" id="{0931150A-D580-3232-BF61-289C795BC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3">
                    <a:extLst>
                      <a:ext uri="{FF2B5EF4-FFF2-40B4-BE49-F238E27FC236}">
                        <a16:creationId xmlns:a16="http://schemas.microsoft.com/office/drawing/2014/main" id="{69423A76-EC70-042D-CC61-5AB551DF96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4">
                    <a:extLst>
                      <a:ext uri="{FF2B5EF4-FFF2-40B4-BE49-F238E27FC236}">
                        <a16:creationId xmlns:a16="http://schemas.microsoft.com/office/drawing/2014/main" id="{66C16035-D5F0-D8CC-FD3B-365EBDC901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3" name="Pijl: rechts 219">
                  <a:extLst>
                    <a:ext uri="{FF2B5EF4-FFF2-40B4-BE49-F238E27FC236}">
                      <a16:creationId xmlns:a16="http://schemas.microsoft.com/office/drawing/2014/main" id="{AEF3F4A4-598B-1204-FD7D-8E9C5F52079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4901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Slogan</a:t>
            </a:r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77E16D8-DC2E-850D-E76F-4D01F5DBD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500" y="481202"/>
            <a:ext cx="7838749" cy="637679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AEA36E7-5416-1C7C-C7FA-542EE4A428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501" y="1813082"/>
            <a:ext cx="7116956" cy="33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 13">
            <a:extLst>
              <a:ext uri="{FF2B5EF4-FFF2-40B4-BE49-F238E27FC236}">
                <a16:creationId xmlns:a16="http://schemas.microsoft.com/office/drawing/2014/main" id="{025C9283-1223-276E-1EEE-EAEC7CC5DD84}"/>
              </a:ext>
            </a:extLst>
          </p:cNvPr>
          <p:cNvSpPr/>
          <p:nvPr userDrawn="1"/>
        </p:nvSpPr>
        <p:spPr>
          <a:xfrm>
            <a:off x="4601980" y="-3"/>
            <a:ext cx="7590021" cy="6858003"/>
          </a:xfrm>
          <a:custGeom>
            <a:avLst/>
            <a:gdLst>
              <a:gd name="connsiteX0" fmla="*/ 1377882 w 7590021"/>
              <a:gd name="connsiteY0" fmla="*/ 0 h 6858003"/>
              <a:gd name="connsiteX1" fmla="*/ 7590021 w 7590021"/>
              <a:gd name="connsiteY1" fmla="*/ 0 h 6858003"/>
              <a:gd name="connsiteX2" fmla="*/ 7590021 w 7590021"/>
              <a:gd name="connsiteY2" fmla="*/ 6858003 h 6858003"/>
              <a:gd name="connsiteX3" fmla="*/ 661393 w 7590021"/>
              <a:gd name="connsiteY3" fmla="*/ 6858003 h 6858003"/>
              <a:gd name="connsiteX4" fmla="*/ 554426 w 7590021"/>
              <a:gd name="connsiteY4" fmla="*/ 6672949 h 6858003"/>
              <a:gd name="connsiteX5" fmla="*/ 8492 w 7590021"/>
              <a:gd name="connsiteY5" fmla="*/ 5070061 h 6858003"/>
              <a:gd name="connsiteX6" fmla="*/ 1087185 w 7590021"/>
              <a:gd name="connsiteY6" fmla="*/ 3 h 6858003"/>
              <a:gd name="connsiteX7" fmla="*/ 1377882 w 7590021"/>
              <a:gd name="connsiteY7" fmla="*/ 3 h 6858003"/>
              <a:gd name="connsiteX8" fmla="*/ 1377882 w 7590021"/>
              <a:gd name="connsiteY8" fmla="*/ 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021" h="6858003">
                <a:moveTo>
                  <a:pt x="1377882" y="0"/>
                </a:moveTo>
                <a:lnTo>
                  <a:pt x="7590021" y="0"/>
                </a:lnTo>
                <a:lnTo>
                  <a:pt x="7590021" y="6858003"/>
                </a:lnTo>
                <a:lnTo>
                  <a:pt x="661393" y="6858003"/>
                </a:lnTo>
                <a:lnTo>
                  <a:pt x="554426" y="6672949"/>
                </a:lnTo>
                <a:cubicBezTo>
                  <a:pt x="291943" y="6216214"/>
                  <a:pt x="54052" y="5741884"/>
                  <a:pt x="8492" y="5070061"/>
                </a:cubicBezTo>
                <a:cubicBezTo>
                  <a:pt x="-118520" y="3192681"/>
                  <a:pt x="1223404" y="1794771"/>
                  <a:pt x="1087185" y="3"/>
                </a:cubicBezTo>
                <a:lnTo>
                  <a:pt x="1377882" y="3"/>
                </a:lnTo>
                <a:lnTo>
                  <a:pt x="1377882" y="0"/>
                </a:lnTo>
                <a:close/>
              </a:path>
            </a:pathLst>
          </a:custGeom>
          <a:solidFill>
            <a:srgbClr val="4A1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Instructions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6F3EFAF7-B274-E908-4557-7980BCA61DBE}"/>
              </a:ext>
            </a:extLst>
          </p:cNvPr>
          <p:cNvSpPr/>
          <p:nvPr userDrawn="1"/>
        </p:nvSpPr>
        <p:spPr>
          <a:xfrm>
            <a:off x="697591" y="1898157"/>
            <a:ext cx="6007943" cy="3347612"/>
          </a:xfrm>
          <a:prstGeom prst="roundRect">
            <a:avLst>
              <a:gd name="adj" fmla="val 3444"/>
            </a:avLst>
          </a:prstGeom>
          <a:solidFill>
            <a:schemeClr val="bg1"/>
          </a:solidFill>
          <a:ln w="12700">
            <a:noFill/>
          </a:ln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NL" sz="1600" cap="all" baseline="0" err="1">
              <a:latin typeface="+mj-lt"/>
            </a:endParaRPr>
          </a:p>
        </p:txBody>
      </p:sp>
      <p:sp>
        <p:nvSpPr>
          <p:cNvPr id="18" name="Titel 2">
            <a:extLst>
              <a:ext uri="{FF2B5EF4-FFF2-40B4-BE49-F238E27FC236}">
                <a16:creationId xmlns:a16="http://schemas.microsoft.com/office/drawing/2014/main" id="{DD7751EE-EDC9-C247-3711-97DE03164B7C}"/>
              </a:ext>
            </a:extLst>
          </p:cNvPr>
          <p:cNvSpPr txBox="1">
            <a:spLocks/>
          </p:cNvSpPr>
          <p:nvPr userDrawn="1"/>
        </p:nvSpPr>
        <p:spPr>
          <a:xfrm>
            <a:off x="1047195" y="577275"/>
            <a:ext cx="4663752" cy="900112"/>
          </a:xfrm>
          <a:prstGeom prst="rect">
            <a:avLst/>
          </a:prstGeom>
          <a:noFill/>
        </p:spPr>
        <p:txBody>
          <a:bodyPr vert="horz" wrap="square" lIns="0" tIns="108000" rIns="108000" bIns="3600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tabLst>
                <a:tab pos="1255713" algn="l"/>
              </a:tabLst>
              <a:defRPr sz="4000" b="0" i="0" strike="noStrike" kern="1200" cap="none" spc="0" baseline="0">
                <a:solidFill>
                  <a:srgbClr val="501C49"/>
                </a:solidFill>
                <a:latin typeface="Proxima Nova Semibold" panose="020B050303050206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b="0" i="0">
                <a:solidFill>
                  <a:srgbClr val="6C1D5F"/>
                </a:solidFill>
                <a:latin typeface="Proxima Nova Rg" panose="02000506030000020004" pitchFamily="2" charset="0"/>
              </a:rPr>
              <a:t>Template updated on </a:t>
            </a:r>
            <a:r>
              <a:rPr lang="en-US" sz="2000" b="0" i="0" err="1">
                <a:solidFill>
                  <a:srgbClr val="6C1D5F"/>
                </a:solidFill>
                <a:latin typeface="Proxima Nova Rg" panose="02000506030000020004" pitchFamily="2" charset="0"/>
              </a:rPr>
              <a:t>apr</a:t>
            </a:r>
            <a:r>
              <a:rPr lang="en-US" sz="2000" b="0" i="0">
                <a:solidFill>
                  <a:srgbClr val="6C1D5F"/>
                </a:solidFill>
                <a:latin typeface="Proxima Nova Rg" panose="02000506030000020004" pitchFamily="2" charset="0"/>
              </a:rPr>
              <a:t> 2023</a:t>
            </a:r>
            <a:endParaRPr lang="en-US" sz="2600" b="1">
              <a:solidFill>
                <a:srgbClr val="6C1D5F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FAFE279-D6A9-E830-6D78-85BBA4BB8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4120" y="6117327"/>
            <a:ext cx="1192549" cy="3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#2">
    <p:bg>
      <p:bgPr>
        <a:solidFill>
          <a:srgbClr val="4A1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 13">
            <a:extLst>
              <a:ext uri="{FF2B5EF4-FFF2-40B4-BE49-F238E27FC236}">
                <a16:creationId xmlns:a16="http://schemas.microsoft.com/office/drawing/2014/main" id="{025C9283-1223-276E-1EEE-EAEC7CC5DD84}"/>
              </a:ext>
            </a:extLst>
          </p:cNvPr>
          <p:cNvSpPr/>
          <p:nvPr userDrawn="1"/>
        </p:nvSpPr>
        <p:spPr>
          <a:xfrm>
            <a:off x="4601980" y="-3"/>
            <a:ext cx="7590021" cy="6858003"/>
          </a:xfrm>
          <a:custGeom>
            <a:avLst/>
            <a:gdLst>
              <a:gd name="connsiteX0" fmla="*/ 1377882 w 7590021"/>
              <a:gd name="connsiteY0" fmla="*/ 0 h 6858003"/>
              <a:gd name="connsiteX1" fmla="*/ 7590021 w 7590021"/>
              <a:gd name="connsiteY1" fmla="*/ 0 h 6858003"/>
              <a:gd name="connsiteX2" fmla="*/ 7590021 w 7590021"/>
              <a:gd name="connsiteY2" fmla="*/ 6858003 h 6858003"/>
              <a:gd name="connsiteX3" fmla="*/ 661393 w 7590021"/>
              <a:gd name="connsiteY3" fmla="*/ 6858003 h 6858003"/>
              <a:gd name="connsiteX4" fmla="*/ 554426 w 7590021"/>
              <a:gd name="connsiteY4" fmla="*/ 6672949 h 6858003"/>
              <a:gd name="connsiteX5" fmla="*/ 8492 w 7590021"/>
              <a:gd name="connsiteY5" fmla="*/ 5070061 h 6858003"/>
              <a:gd name="connsiteX6" fmla="*/ 1087185 w 7590021"/>
              <a:gd name="connsiteY6" fmla="*/ 3 h 6858003"/>
              <a:gd name="connsiteX7" fmla="*/ 1377882 w 7590021"/>
              <a:gd name="connsiteY7" fmla="*/ 3 h 6858003"/>
              <a:gd name="connsiteX8" fmla="*/ 1377882 w 7590021"/>
              <a:gd name="connsiteY8" fmla="*/ 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021" h="6858003">
                <a:moveTo>
                  <a:pt x="1377882" y="0"/>
                </a:moveTo>
                <a:lnTo>
                  <a:pt x="7590021" y="0"/>
                </a:lnTo>
                <a:lnTo>
                  <a:pt x="7590021" y="6858003"/>
                </a:lnTo>
                <a:lnTo>
                  <a:pt x="661393" y="6858003"/>
                </a:lnTo>
                <a:lnTo>
                  <a:pt x="554426" y="6672949"/>
                </a:lnTo>
                <a:cubicBezTo>
                  <a:pt x="291943" y="6216214"/>
                  <a:pt x="54052" y="5741884"/>
                  <a:pt x="8492" y="5070061"/>
                </a:cubicBezTo>
                <a:cubicBezTo>
                  <a:pt x="-118520" y="3192681"/>
                  <a:pt x="1223404" y="1794771"/>
                  <a:pt x="1087185" y="3"/>
                </a:cubicBezTo>
                <a:lnTo>
                  <a:pt x="1377882" y="3"/>
                </a:lnTo>
                <a:lnTo>
                  <a:pt x="13778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Instructions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8" name="Titel 2">
            <a:extLst>
              <a:ext uri="{FF2B5EF4-FFF2-40B4-BE49-F238E27FC236}">
                <a16:creationId xmlns:a16="http://schemas.microsoft.com/office/drawing/2014/main" id="{DD7751EE-EDC9-C247-3711-97DE03164B7C}"/>
              </a:ext>
            </a:extLst>
          </p:cNvPr>
          <p:cNvSpPr txBox="1">
            <a:spLocks/>
          </p:cNvSpPr>
          <p:nvPr userDrawn="1"/>
        </p:nvSpPr>
        <p:spPr>
          <a:xfrm>
            <a:off x="982079" y="932279"/>
            <a:ext cx="4663752" cy="900112"/>
          </a:xfrm>
          <a:prstGeom prst="rect">
            <a:avLst/>
          </a:prstGeom>
          <a:noFill/>
        </p:spPr>
        <p:txBody>
          <a:bodyPr vert="horz" wrap="square" lIns="0" tIns="108000" rIns="108000" bIns="3600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tabLst>
                <a:tab pos="1255713" algn="l"/>
              </a:tabLst>
              <a:defRPr sz="4000" b="0" i="0" strike="noStrike" kern="1200" cap="none" spc="0" baseline="0">
                <a:solidFill>
                  <a:srgbClr val="501C49"/>
                </a:solidFill>
                <a:latin typeface="Proxima Nova Semibold" panose="020B050303050206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200" err="1">
                <a:solidFill>
                  <a:schemeClr val="bg1"/>
                </a:solidFill>
              </a:rPr>
              <a:t>Add</a:t>
            </a:r>
            <a:r>
              <a:rPr lang="en-US" sz="3200">
                <a:solidFill>
                  <a:schemeClr val="bg1"/>
                </a:solidFill>
              </a:rPr>
              <a:t> a new slide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FAFE279-D6A9-E830-6D78-85BBA4BB8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4120" y="6117327"/>
            <a:ext cx="1192549" cy="392320"/>
          </a:xfrm>
          <a:prstGeom prst="rect">
            <a:avLst/>
          </a:prstGeom>
        </p:spPr>
      </p:pic>
      <p:grpSp>
        <p:nvGrpSpPr>
          <p:cNvPr id="35" name="Groep 34">
            <a:extLst>
              <a:ext uri="{FF2B5EF4-FFF2-40B4-BE49-F238E27FC236}">
                <a16:creationId xmlns:a16="http://schemas.microsoft.com/office/drawing/2014/main" id="{FF78302C-7B58-FE01-03AC-0B3AD85223CE}"/>
              </a:ext>
            </a:extLst>
          </p:cNvPr>
          <p:cNvGrpSpPr/>
          <p:nvPr userDrawn="1"/>
        </p:nvGrpSpPr>
        <p:grpSpPr>
          <a:xfrm>
            <a:off x="4389613" y="1808165"/>
            <a:ext cx="3410367" cy="3960809"/>
            <a:chOff x="4223794" y="1808163"/>
            <a:chExt cx="3410366" cy="3960809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D0E57086-A013-EDE0-3383-2A5862CFB6EE}"/>
                </a:ext>
              </a:extLst>
            </p:cNvPr>
            <p:cNvSpPr/>
            <p:nvPr userDrawn="1"/>
          </p:nvSpPr>
          <p:spPr>
            <a:xfrm>
              <a:off x="4223794" y="1808163"/>
              <a:ext cx="3410366" cy="396080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4A612A08-BB35-8390-581A-84B4525FC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6" t="-589"/>
            <a:stretch/>
          </p:blipFill>
          <p:spPr>
            <a:xfrm>
              <a:off x="4488643" y="1960967"/>
              <a:ext cx="2917279" cy="1535037"/>
            </a:xfrm>
            <a:prstGeom prst="rect">
              <a:avLst/>
            </a:prstGeom>
            <a:ln>
              <a:solidFill>
                <a:srgbClr val="DADADA"/>
              </a:solidFill>
            </a:ln>
          </p:spPr>
        </p:pic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6557860-C633-6790-9491-09637D671FFC}"/>
                </a:ext>
              </a:extLst>
            </p:cNvPr>
            <p:cNvSpPr/>
            <p:nvPr userDrawn="1"/>
          </p:nvSpPr>
          <p:spPr>
            <a:xfrm>
              <a:off x="4224377" y="4453948"/>
              <a:ext cx="3409200" cy="1315024"/>
            </a:xfrm>
            <a:prstGeom prst="rect">
              <a:avLst/>
            </a:prstGeom>
            <a:solidFill>
              <a:srgbClr val="F7F8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D894477D-7143-8D66-01F2-F26956A334A1}"/>
                </a:ext>
              </a:extLst>
            </p:cNvPr>
            <p:cNvSpPr txBox="1"/>
            <p:nvPr userDrawn="1"/>
          </p:nvSpPr>
          <p:spPr>
            <a:xfrm>
              <a:off x="4561184" y="4663044"/>
              <a:ext cx="3004226" cy="94135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1050">
                  <a:solidFill>
                    <a:srgbClr val="44546A"/>
                  </a:solidFill>
                </a:defRPr>
              </a:lvl1pPr>
            </a:lstStyle>
            <a:p>
              <a:pPr marL="0" lvl="0" algn="l" defTabSz="914377" rtl="0" eaLnBrk="1" latinLnBrk="0" hangingPunct="1"/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ATTENTION: </a:t>
              </a: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It’s not possible to paste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a slide from another presentation. Text and other objects can be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copied one-by-one from the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original slide to the new slide.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C939ADF2-8A19-7059-4236-CC3031DA9468}"/>
                </a:ext>
              </a:extLst>
            </p:cNvPr>
            <p:cNvSpPr/>
            <p:nvPr userDrawn="1"/>
          </p:nvSpPr>
          <p:spPr>
            <a:xfrm>
              <a:off x="4283817" y="4315099"/>
              <a:ext cx="288000" cy="288000"/>
            </a:xfrm>
            <a:prstGeom prst="ellipse">
              <a:avLst/>
            </a:prstGeom>
            <a:solidFill>
              <a:srgbClr val="6C1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88D9822E-C624-AD8D-1067-51D9E36FE8D4}"/>
                </a:ext>
              </a:extLst>
            </p:cNvPr>
            <p:cNvPicPr>
              <a:picLocks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22204" y="3240902"/>
              <a:ext cx="1269794" cy="1087045"/>
            </a:xfrm>
            <a:prstGeom prst="rect">
              <a:avLst/>
            </a:prstGeom>
            <a:ln w="15875">
              <a:solidFill>
                <a:srgbClr val="06A99C"/>
              </a:solidFill>
            </a:ln>
          </p:spPr>
        </p:pic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95334984-6135-E6BB-5FDF-5FE75E047FEF}"/>
                </a:ext>
              </a:extLst>
            </p:cNvPr>
            <p:cNvGrpSpPr/>
            <p:nvPr userDrawn="1"/>
          </p:nvGrpSpPr>
          <p:grpSpPr>
            <a:xfrm>
              <a:off x="6922995" y="3622005"/>
              <a:ext cx="393997" cy="393998"/>
              <a:chOff x="7125872" y="2479328"/>
              <a:chExt cx="433397" cy="433398"/>
            </a:xfrm>
          </p:grpSpPr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B95805B4-AFF2-C022-90C9-60E7211958F5}"/>
                  </a:ext>
                </a:extLst>
              </p:cNvPr>
              <p:cNvSpPr/>
              <p:nvPr userDrawn="1"/>
            </p:nvSpPr>
            <p:spPr>
              <a:xfrm>
                <a:off x="7125872" y="2479328"/>
                <a:ext cx="433397" cy="433398"/>
              </a:xfrm>
              <a:prstGeom prst="ellipse">
                <a:avLst/>
              </a:prstGeom>
              <a:solidFill>
                <a:srgbClr val="B747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Vermenigvuldigen 40">
                <a:extLst>
                  <a:ext uri="{FF2B5EF4-FFF2-40B4-BE49-F238E27FC236}">
                    <a16:creationId xmlns:a16="http://schemas.microsoft.com/office/drawing/2014/main" id="{6F0811BD-6CBD-E63E-EB08-13EC166A2A94}"/>
                  </a:ext>
                </a:extLst>
              </p:cNvPr>
              <p:cNvSpPr/>
              <p:nvPr userDrawn="1"/>
            </p:nvSpPr>
            <p:spPr>
              <a:xfrm>
                <a:off x="7138699" y="2492613"/>
                <a:ext cx="406826" cy="406827"/>
              </a:xfrm>
              <a:prstGeom prst="mathMultiply">
                <a:avLst>
                  <a:gd name="adj1" fmla="val 538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C13EC392-4809-8D2A-089D-98DF4590C6B3}"/>
                </a:ext>
              </a:extLst>
            </p:cNvPr>
            <p:cNvGrpSpPr/>
            <p:nvPr userDrawn="1"/>
          </p:nvGrpSpPr>
          <p:grpSpPr>
            <a:xfrm>
              <a:off x="5015739" y="2603924"/>
              <a:ext cx="135194" cy="135194"/>
              <a:chOff x="7125872" y="2479328"/>
              <a:chExt cx="433397" cy="433398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9C0A8669-362F-5340-20B7-4BA6FFBAA2A6}"/>
                  </a:ext>
                </a:extLst>
              </p:cNvPr>
              <p:cNvSpPr/>
              <p:nvPr userDrawn="1"/>
            </p:nvSpPr>
            <p:spPr>
              <a:xfrm>
                <a:off x="7125872" y="2479328"/>
                <a:ext cx="433397" cy="433398"/>
              </a:xfrm>
              <a:prstGeom prst="ellipse">
                <a:avLst/>
              </a:prstGeom>
              <a:solidFill>
                <a:srgbClr val="B747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Vermenigvuldigen 40">
                <a:extLst>
                  <a:ext uri="{FF2B5EF4-FFF2-40B4-BE49-F238E27FC236}">
                    <a16:creationId xmlns:a16="http://schemas.microsoft.com/office/drawing/2014/main" id="{CEA3280A-627F-EF4A-1EA4-730EE6DCCD0B}"/>
                  </a:ext>
                </a:extLst>
              </p:cNvPr>
              <p:cNvSpPr/>
              <p:nvPr userDrawn="1"/>
            </p:nvSpPr>
            <p:spPr>
              <a:xfrm>
                <a:off x="7138699" y="2492613"/>
                <a:ext cx="406826" cy="406827"/>
              </a:xfrm>
              <a:prstGeom prst="mathMultiply">
                <a:avLst>
                  <a:gd name="adj1" fmla="val 538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6" name="Groep 35">
            <a:extLst>
              <a:ext uri="{FF2B5EF4-FFF2-40B4-BE49-F238E27FC236}">
                <a16:creationId xmlns:a16="http://schemas.microsoft.com/office/drawing/2014/main" id="{8EA16AF8-D109-8643-5915-ACADDA6C392A}"/>
              </a:ext>
            </a:extLst>
          </p:cNvPr>
          <p:cNvGrpSpPr/>
          <p:nvPr userDrawn="1"/>
        </p:nvGrpSpPr>
        <p:grpSpPr>
          <a:xfrm>
            <a:off x="695333" y="1808165"/>
            <a:ext cx="3410367" cy="3960809"/>
            <a:chOff x="695332" y="1808163"/>
            <a:chExt cx="3410366" cy="3960809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F52EEFFF-2C55-CEBA-5E18-37AB4633BBEB}"/>
                </a:ext>
              </a:extLst>
            </p:cNvPr>
            <p:cNvSpPr/>
            <p:nvPr userDrawn="1"/>
          </p:nvSpPr>
          <p:spPr>
            <a:xfrm>
              <a:off x="695332" y="1808163"/>
              <a:ext cx="3410366" cy="396080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4003AFA5-2D23-FFEA-3C78-F8AB4FFB5B47}"/>
                </a:ext>
              </a:extLst>
            </p:cNvPr>
            <p:cNvSpPr/>
            <p:nvPr userDrawn="1"/>
          </p:nvSpPr>
          <p:spPr>
            <a:xfrm>
              <a:off x="695915" y="4453948"/>
              <a:ext cx="3409200" cy="1315024"/>
            </a:xfrm>
            <a:prstGeom prst="rect">
              <a:avLst/>
            </a:prstGeom>
            <a:pattFill prst="pct60">
              <a:fgClr>
                <a:srgbClr val="F7F8FC"/>
              </a:fgClr>
              <a:bgClr>
                <a:srgbClr val="ECECEC"/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5D82A440-A359-7262-D7E3-2AADF59F4255}"/>
                </a:ext>
              </a:extLst>
            </p:cNvPr>
            <p:cNvSpPr txBox="1"/>
            <p:nvPr userDrawn="1"/>
          </p:nvSpPr>
          <p:spPr>
            <a:xfrm>
              <a:off x="1032721" y="4663046"/>
              <a:ext cx="2944813" cy="9413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algn="l" defTabSz="914377" rtl="0" eaLnBrk="1" latinLnBrk="0" hangingPunct="1">
                <a:lnSpc>
                  <a:spcPct val="90000"/>
                </a:lnSpc>
              </a:pP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Go to the tab </a:t>
              </a:r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‘Insert’</a:t>
              </a: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 and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click on the button </a:t>
              </a:r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‘new slide’</a:t>
              </a:r>
              <a:b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to add a new template layout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to the presentation.</a:t>
              </a:r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6F12A64C-34C7-E7F7-E4C0-AC9B2F68E8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0498" y="1960966"/>
              <a:ext cx="2980034" cy="1538380"/>
            </a:xfrm>
            <a:prstGeom prst="rect">
              <a:avLst/>
            </a:prstGeom>
            <a:ln>
              <a:solidFill>
                <a:srgbClr val="DADADA"/>
              </a:solidFill>
            </a:ln>
          </p:spPr>
        </p:pic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88B86DA-96D4-5DCE-98FE-B37E783A2C64}"/>
                </a:ext>
              </a:extLst>
            </p:cNvPr>
            <p:cNvSpPr/>
            <p:nvPr userDrawn="1"/>
          </p:nvSpPr>
          <p:spPr>
            <a:xfrm>
              <a:off x="910359" y="2060790"/>
              <a:ext cx="83556" cy="139595"/>
            </a:xfrm>
            <a:prstGeom prst="rect">
              <a:avLst/>
            </a:prstGeom>
            <a:solidFill>
              <a:srgbClr val="1FF524">
                <a:alpha val="10000"/>
              </a:srgbClr>
            </a:solidFill>
            <a:ln w="15875">
              <a:solidFill>
                <a:srgbClr val="1FF52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41B3B409-015C-F72B-CAE8-7057C0B34DB3}"/>
                </a:ext>
              </a:extLst>
            </p:cNvPr>
            <p:cNvSpPr/>
            <p:nvPr userDrawn="1"/>
          </p:nvSpPr>
          <p:spPr>
            <a:xfrm>
              <a:off x="755355" y="4315099"/>
              <a:ext cx="288000" cy="288000"/>
            </a:xfrm>
            <a:prstGeom prst="ellipse">
              <a:avLst/>
            </a:prstGeom>
            <a:solidFill>
              <a:srgbClr val="6C1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6F611231-AB0B-75A5-95F3-38A8844DA22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81294" y="3395665"/>
              <a:ext cx="1703936" cy="932282"/>
            </a:xfrm>
            <a:prstGeom prst="rect">
              <a:avLst/>
            </a:prstGeom>
            <a:ln w="15875">
              <a:solidFill>
                <a:srgbClr val="06A99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20670F34-4042-2778-8E2E-83E829955F31}"/>
              </a:ext>
            </a:extLst>
          </p:cNvPr>
          <p:cNvGrpSpPr/>
          <p:nvPr userDrawn="1"/>
        </p:nvGrpSpPr>
        <p:grpSpPr>
          <a:xfrm>
            <a:off x="8083891" y="1808165"/>
            <a:ext cx="3410367" cy="3960809"/>
            <a:chOff x="7752257" y="1808163"/>
            <a:chExt cx="3410366" cy="396080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D4F7B9EB-7562-753D-3C1E-373CFC3D0BAB}"/>
                </a:ext>
              </a:extLst>
            </p:cNvPr>
            <p:cNvSpPr/>
            <p:nvPr userDrawn="1"/>
          </p:nvSpPr>
          <p:spPr>
            <a:xfrm>
              <a:off x="7752257" y="1808163"/>
              <a:ext cx="3410366" cy="396080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6AC93E73-C49E-16BB-04F4-AC2EFE6627E1}"/>
                </a:ext>
              </a:extLst>
            </p:cNvPr>
            <p:cNvSpPr/>
            <p:nvPr userDrawn="1"/>
          </p:nvSpPr>
          <p:spPr>
            <a:xfrm>
              <a:off x="7752840" y="4453948"/>
              <a:ext cx="3409200" cy="1315024"/>
            </a:xfrm>
            <a:prstGeom prst="rect">
              <a:avLst/>
            </a:prstGeom>
            <a:solidFill>
              <a:srgbClr val="F7F8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A73FC118-4621-8E62-E391-13251604348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98821" y="1960966"/>
              <a:ext cx="2917238" cy="1535038"/>
            </a:xfrm>
            <a:prstGeom prst="rect">
              <a:avLst/>
            </a:prstGeom>
            <a:ln>
              <a:solidFill>
                <a:srgbClr val="DADADA"/>
              </a:solidFill>
            </a:ln>
          </p:spPr>
        </p:pic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EE277A00-7AA2-CDDE-00D9-23E8661D5D6E}"/>
                </a:ext>
              </a:extLst>
            </p:cNvPr>
            <p:cNvSpPr txBox="1"/>
            <p:nvPr userDrawn="1"/>
          </p:nvSpPr>
          <p:spPr>
            <a:xfrm>
              <a:off x="8089646" y="4641539"/>
              <a:ext cx="2944391" cy="962862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1000">
                  <a:solidFill>
                    <a:srgbClr val="44546A"/>
                  </a:solidFill>
                </a:defRPr>
              </a:lvl1pPr>
            </a:lstStyle>
            <a:p>
              <a:pPr marL="0" lvl="0" algn="l" defTabSz="914377" rtl="0" eaLnBrk="1" latinLnBrk="0" hangingPunct="1"/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Click with the right mouse button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on the thumbnail display of the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 err="1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slide,on</a:t>
              </a: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 the left side of the screen.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Then click on </a:t>
              </a:r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‘reset slide’</a:t>
              </a:r>
              <a:br>
                <a:rPr lang="en-GB" sz="14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to reset the layout.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5C43FDCB-56A7-5B0C-14AA-81500E403984}"/>
                </a:ext>
              </a:extLst>
            </p:cNvPr>
            <p:cNvSpPr/>
            <p:nvPr userDrawn="1"/>
          </p:nvSpPr>
          <p:spPr>
            <a:xfrm>
              <a:off x="7812280" y="4315099"/>
              <a:ext cx="288000" cy="288000"/>
            </a:xfrm>
            <a:prstGeom prst="ellipse">
              <a:avLst/>
            </a:prstGeom>
            <a:solidFill>
              <a:srgbClr val="6C1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pic>
          <p:nvPicPr>
            <p:cNvPr id="33" name="Afbeelding 32">
              <a:extLst>
                <a:ext uri="{FF2B5EF4-FFF2-40B4-BE49-F238E27FC236}">
                  <a16:creationId xmlns:a16="http://schemas.microsoft.com/office/drawing/2014/main" id="{08F0F200-54CF-C363-DB78-2A5CBD4B256D}"/>
                </a:ext>
              </a:extLst>
            </p:cNvPr>
            <p:cNvPicPr>
              <a:picLocks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94515" y="3395665"/>
              <a:ext cx="1949203" cy="932282"/>
            </a:xfrm>
            <a:prstGeom prst="rect">
              <a:avLst/>
            </a:prstGeom>
            <a:ln w="15875">
              <a:solidFill>
                <a:srgbClr val="06A99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800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2. Blank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96068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8D83B-3ECA-2B8C-C80B-13CD78C4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724A-F646-4959-A032-4B28F3E645BE}" type="datetimeFigureOut">
              <a:rPr lang="en-NL" smtClean="0"/>
              <a:t>11/3/25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74E9F-082C-0D2C-5C50-7BEAAC37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FCC9E-CAD8-62E9-4532-E6F1B2B5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081-E8AC-4CF7-B5C2-02892EAE26B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940536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ard_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975A3-F0F5-1E74-002B-B92C45328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480" t="37969" r="47717" b="4118"/>
          <a:stretch/>
        </p:blipFill>
        <p:spPr>
          <a:xfrm>
            <a:off x="6939994" y="0"/>
            <a:ext cx="5252006" cy="56572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59ABBE2-DAA1-C272-3814-6713AB6309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189" y="1236133"/>
            <a:ext cx="8130838" cy="27643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80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Presentation title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732298-13F5-F2F2-9292-8FEB8F8AD5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20" y="588510"/>
            <a:ext cx="2057680" cy="215686"/>
          </a:xfrm>
          <a:prstGeom prst="rect">
            <a:avLst/>
          </a:prstGeom>
        </p:spPr>
      </p:pic>
      <p:sp>
        <p:nvSpPr>
          <p:cNvPr id="17" name="Google Shape;179;p20">
            <a:extLst>
              <a:ext uri="{FF2B5EF4-FFF2-40B4-BE49-F238E27FC236}">
                <a16:creationId xmlns:a16="http://schemas.microsoft.com/office/drawing/2014/main" id="{5F1D909F-98DC-FDF6-B8DB-403B04733C1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188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CDC04FB0-463C-3C87-04D7-C7F077139D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9743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95684C0B-B2B2-6992-1714-FDD73D97BF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9743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EC9A9B4D-CB0A-B5B7-E27C-6B00A05713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9743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EDC89CCE-3A67-0EAD-FC91-D3076C513C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9743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071A74F5-93EB-BF62-866D-EC1C8FFF96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19760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E462DBBD-B8C5-C959-F1C0-3D3892C08D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9760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69455E3-52D1-41B6-FE24-9519621ABC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19760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DD3A263-D6AE-AEB6-B4F9-DF45F18EA38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19760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6" name="Google Shape;179;p20">
            <a:extLst>
              <a:ext uri="{FF2B5EF4-FFF2-40B4-BE49-F238E27FC236}">
                <a16:creationId xmlns:a16="http://schemas.microsoft.com/office/drawing/2014/main" id="{0B3CA6D9-1505-77FD-6553-31E77AD1B32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458187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Google Shape;179;p20">
            <a:extLst>
              <a:ext uri="{FF2B5EF4-FFF2-40B4-BE49-F238E27FC236}">
                <a16:creationId xmlns:a16="http://schemas.microsoft.com/office/drawing/2014/main" id="{BBC79696-7E22-2247-45E6-1CC43F7BD447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647527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Google Shape;179;p20">
            <a:extLst>
              <a:ext uri="{FF2B5EF4-FFF2-40B4-BE49-F238E27FC236}">
                <a16:creationId xmlns:a16="http://schemas.microsoft.com/office/drawing/2014/main" id="{CF083898-8DA7-B844-D1ED-9C6AC24306B4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4647526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720545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5E4C8-B0EC-6FE3-C185-0BB64E4CA4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349" t="9431" r="3088" b="5037"/>
          <a:stretch/>
        </p:blipFill>
        <p:spPr>
          <a:xfrm>
            <a:off x="6096000" y="887156"/>
            <a:ext cx="5263744" cy="5083687"/>
          </a:xfrm>
          <a:prstGeom prst="roundRect">
            <a:avLst>
              <a:gd name="adj" fmla="val 2500"/>
            </a:avLst>
          </a:prstGeom>
          <a:noFill/>
          <a:ln>
            <a:solidFill>
              <a:schemeClr val="tx2"/>
            </a:solidFill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EDB9B8-388C-FB5D-EBBE-D97B20CD5F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8986" y="1771650"/>
            <a:ext cx="726315" cy="398524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>
                    <a:alpha val="70000"/>
                  </a:schemeClr>
                </a:solidFill>
                <a:latin typeface="Mona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6F7361-69B4-7339-7213-1E7E6BBB1E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5301" y="1771650"/>
            <a:ext cx="4323376" cy="398524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 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ED534-D727-5694-CF0D-999A0D688766}"/>
              </a:ext>
            </a:extLst>
          </p:cNvPr>
          <p:cNvSpPr/>
          <p:nvPr userDrawn="1"/>
        </p:nvSpPr>
        <p:spPr>
          <a:xfrm>
            <a:off x="558986" y="904648"/>
            <a:ext cx="1213638" cy="445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372C2-E2A5-D8E5-7B2D-4301BD465077}"/>
              </a:ext>
            </a:extLst>
          </p:cNvPr>
          <p:cNvSpPr txBox="1"/>
          <p:nvPr userDrawn="1"/>
        </p:nvSpPr>
        <p:spPr>
          <a:xfrm>
            <a:off x="648677" y="94382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i="0">
                <a:latin typeface="Mona Sans" pitchFamily="2" charset="7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1600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041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BF855E-7733-F456-6190-AF18B8D279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854" y="1490597"/>
            <a:ext cx="10181601" cy="40733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Large Statement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E36B8EAD-E152-2F24-1088-B67B2C3FA5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8853" y="755303"/>
            <a:ext cx="10181601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0369954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&amp; description with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7B05C-DBDF-B242-EAFA-0F887263E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346" t="21243" r="19104" b="21243"/>
          <a:stretch/>
        </p:blipFill>
        <p:spPr>
          <a:xfrm>
            <a:off x="6096000" y="887157"/>
            <a:ext cx="5263744" cy="5083686"/>
          </a:xfrm>
          <a:prstGeom prst="roundRect">
            <a:avLst>
              <a:gd name="adj" fmla="val 2500"/>
            </a:avLst>
          </a:prstGeom>
          <a:ln>
            <a:solidFill>
              <a:schemeClr val="tx2"/>
            </a:solidFill>
          </a:ln>
        </p:spPr>
      </p:pic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B8F078D-61AB-2A44-0198-25AB4D3636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5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44355B7B-4200-E6D4-A33E-C23856F20B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0540AEF-75C4-D091-5481-05AD0E2884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25695876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 &amp;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D4C172-EC62-C6BF-A466-C028BB071B4B}"/>
              </a:ext>
            </a:extLst>
          </p:cNvPr>
          <p:cNvSpPr/>
          <p:nvPr userDrawn="1"/>
        </p:nvSpPr>
        <p:spPr>
          <a:xfrm>
            <a:off x="832256" y="887157"/>
            <a:ext cx="5263744" cy="508368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348F81-627A-9329-E553-C57C3DF136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3484" y="2451283"/>
            <a:ext cx="5090871" cy="19554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6F2931D-180A-358D-9100-C2786533EE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483" y="4406716"/>
            <a:ext cx="5090871" cy="138451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9DD3C0-A441-03F4-FDE3-48FDD30862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483" y="1066772"/>
            <a:ext cx="5090871" cy="133452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694CC4D-DED6-3B1F-94FA-C8E07CFD31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10972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B5D18BB4-7888-046B-843B-E6FDDE37CF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10974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B4F73F51-0967-1555-B2FB-25D011BBE3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10972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4461336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_1 fea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BF0755-F009-E360-954A-2147F175CCD5}"/>
              </a:ext>
            </a:extLst>
          </p:cNvPr>
          <p:cNvSpPr/>
          <p:nvPr userDrawn="1"/>
        </p:nvSpPr>
        <p:spPr>
          <a:xfrm>
            <a:off x="6095998" y="887154"/>
            <a:ext cx="5263744" cy="508368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B63979A-A17F-E938-C84A-1AB2E69FC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5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9C4B9E08-03E4-3991-C992-D35CCFCE10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The name of new feature/tool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D3A4FC-8E41-6E24-0959-8E3974B113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FEB64BE-0A8B-3A6F-375F-4441763B39F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5998" y="887154"/>
            <a:ext cx="5263744" cy="5083685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2200" b="1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331307752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_2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28FF8DB-9ED0-0900-1873-FAD709697258}"/>
              </a:ext>
            </a:extLst>
          </p:cNvPr>
          <p:cNvSpPr/>
          <p:nvPr userDrawn="1"/>
        </p:nvSpPr>
        <p:spPr>
          <a:xfrm>
            <a:off x="4608830" y="1284939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2E269-C407-828D-C069-2ECC2CD367B3}"/>
              </a:ext>
            </a:extLst>
          </p:cNvPr>
          <p:cNvSpPr/>
          <p:nvPr userDrawn="1"/>
        </p:nvSpPr>
        <p:spPr>
          <a:xfrm>
            <a:off x="8087569" y="1284939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5E75503-9EBC-8731-E089-ADAEDA5FC9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150" y="1875532"/>
            <a:ext cx="3255601" cy="39537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 that should be 10 words or less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92CA3AF-B2EB-3185-F18B-A668DC3EAA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150" y="1299227"/>
            <a:ext cx="3255602" cy="44263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78035" y="4753925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New feature/tool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8036" y="5261532"/>
            <a:ext cx="3239550" cy="600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40606" y="4753925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New feature/tool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40607" y="5261532"/>
            <a:ext cx="3239550" cy="600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AE72DC64-3427-AFC6-843B-C22989B5E75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656917" y="1284939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8A38638D-9B3C-6593-76D6-29FA9106172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0192" y="4507640"/>
            <a:ext cx="3239550" cy="2285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2AA4DFF5-3DCC-0AF3-08D1-A16434564A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23250" y="4507640"/>
            <a:ext cx="3239550" cy="2285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E6737012-9800-0DEA-F0D7-EF0E1153D16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23250" y="1284939"/>
            <a:ext cx="3255602" cy="3002307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28120721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Roadmap slide_3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5329F88-60DD-6A7A-B10A-92B60E3238BB}"/>
              </a:ext>
            </a:extLst>
          </p:cNvPr>
          <p:cNvSpPr/>
          <p:nvPr userDrawn="1"/>
        </p:nvSpPr>
        <p:spPr>
          <a:xfrm>
            <a:off x="984116" y="1935126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A0F92B-EBA1-BFF1-BCBD-0834DE286190}"/>
              </a:ext>
            </a:extLst>
          </p:cNvPr>
          <p:cNvSpPr/>
          <p:nvPr userDrawn="1"/>
        </p:nvSpPr>
        <p:spPr>
          <a:xfrm>
            <a:off x="4451412" y="1935126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C224BC-6051-9654-3F89-FABCDEA151F3}"/>
              </a:ext>
            </a:extLst>
          </p:cNvPr>
          <p:cNvSpPr/>
          <p:nvPr userDrawn="1"/>
        </p:nvSpPr>
        <p:spPr>
          <a:xfrm>
            <a:off x="7900957" y="1935126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5E75503-9EBC-8731-E089-ADAEDA5FC9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1867" y="1104540"/>
            <a:ext cx="10182347" cy="7056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Statement that should be 10 words or less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92CA3AF-B2EB-3185-F18B-A668DC3EAA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1866" y="528234"/>
            <a:ext cx="10182348" cy="44263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871B12BF-714D-4148-7DAF-F5F3A003A9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7916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61F04878-5E01-B6D4-0083-C00A353CCE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7917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72518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72518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44664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44665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44CAA73D-69E8-20EE-1253-A4EA858AD4E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80131" y="1935126"/>
            <a:ext cx="3314895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B248AE0C-D961-9BC1-2FAF-22F2EBB4C49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447545" y="1935126"/>
            <a:ext cx="3310911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5540DB94-0D2A-2D7C-3D1D-7A92B354C03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928612" y="1935126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</p:spTree>
    <p:extLst>
      <p:ext uri="{BB962C8B-B14F-4D97-AF65-F5344CB8AC3E}">
        <p14:creationId xmlns:p14="http://schemas.microsoft.com/office/powerpoint/2010/main" val="256020154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X_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6B9D01-44CB-FE9E-2294-9916E6093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39" t="35998" r="25583" b="4044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ln>
            <a:solidFill>
              <a:schemeClr val="tx2"/>
            </a:solidFill>
          </a:ln>
        </p:spPr>
      </p:pic>
      <p:sp>
        <p:nvSpPr>
          <p:cNvPr id="3" name="Media Placeholder 3">
            <a:extLst>
              <a:ext uri="{FF2B5EF4-FFF2-40B4-BE49-F238E27FC236}">
                <a16:creationId xmlns:a16="http://schemas.microsoft.com/office/drawing/2014/main" id="{5ED1B8D2-08C3-EA8A-8A4E-457AB30D08A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477982" y="475384"/>
            <a:ext cx="11236036" cy="5907232"/>
          </a:xfrm>
          <a:prstGeom prst="roundRect">
            <a:avLst>
              <a:gd name="adj" fmla="val 2126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 Click to add demo</a:t>
            </a:r>
          </a:p>
        </p:txBody>
      </p:sp>
    </p:spTree>
    <p:extLst>
      <p:ext uri="{BB962C8B-B14F-4D97-AF65-F5344CB8AC3E}">
        <p14:creationId xmlns:p14="http://schemas.microsoft.com/office/powerpoint/2010/main" val="339689853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EEDD7-D3DD-9498-6F92-0CB8A4D491E4}"/>
              </a:ext>
            </a:extLst>
          </p:cNvPr>
          <p:cNvSpPr txBox="1"/>
          <p:nvPr/>
        </p:nvSpPr>
        <p:spPr>
          <a:xfrm>
            <a:off x="627831" y="495793"/>
            <a:ext cx="796119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0" b="1" i="0">
                <a:latin typeface="Mona Sans" pitchFamily="2" charset="77"/>
              </a:rPr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01BF02-094F-2231-20E0-A803DE6C8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480" t="37969" r="47717" b="4118"/>
          <a:stretch/>
        </p:blipFill>
        <p:spPr>
          <a:xfrm>
            <a:off x="6245925" y="0"/>
            <a:ext cx="5946075" cy="6404875"/>
          </a:xfrm>
          <a:prstGeom prst="rect">
            <a:avLst/>
          </a:prstGeom>
        </p:spPr>
      </p:pic>
      <p:sp>
        <p:nvSpPr>
          <p:cNvPr id="3" name="Google Shape;179;p20">
            <a:extLst>
              <a:ext uri="{FF2B5EF4-FFF2-40B4-BE49-F238E27FC236}">
                <a16:creationId xmlns:a16="http://schemas.microsoft.com/office/drawing/2014/main" id="{C6A9784E-4A5A-A251-DDD7-686D572E238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188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FE2B5FA-B0B8-501A-7196-3CEB87941D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9743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0FFFCC9C-EF46-40F7-9D3C-B95CE30F2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9743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65F76A34-E523-68EA-9C37-7D000BB8C9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9743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F84D84D4-9CE3-3726-C9EE-3F95CD9900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9743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05B458A2-55C6-28B8-91B9-892EF40141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19760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D30F6D57-6BD7-A46B-6C3B-BA48037EE9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9760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F740EB8-C7FA-25B4-C8B1-9B893232D1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19760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7872734B-E41F-2449-AE93-4518F3F1B5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19760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12" name="Google Shape;179;p20">
            <a:extLst>
              <a:ext uri="{FF2B5EF4-FFF2-40B4-BE49-F238E27FC236}">
                <a16:creationId xmlns:a16="http://schemas.microsoft.com/office/drawing/2014/main" id="{A0CF6D4E-A6C0-7306-1C3A-3EE99EBA13C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458187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Google Shape;179;p20">
            <a:extLst>
              <a:ext uri="{FF2B5EF4-FFF2-40B4-BE49-F238E27FC236}">
                <a16:creationId xmlns:a16="http://schemas.microsoft.com/office/drawing/2014/main" id="{5338B5E5-19C1-3A7B-3A50-577927FFB9D3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647527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Google Shape;179;p20">
            <a:extLst>
              <a:ext uri="{FF2B5EF4-FFF2-40B4-BE49-F238E27FC236}">
                <a16:creationId xmlns:a16="http://schemas.microsoft.com/office/drawing/2014/main" id="{A246062C-A070-C9D1-ECA2-062F1B718B07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4647526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8109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page _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2DD2F-1DAF-BE5C-BE96-364CFE934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6510" y="-2125004"/>
            <a:ext cx="11078980" cy="110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406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984C9A0B-0D19-5546-B75C-FEC1FABD63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0283" y="887158"/>
            <a:ext cx="5225717" cy="5083685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347ABF95-5A12-B61E-19CB-B893D566D3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4191" y="2877104"/>
            <a:ext cx="4937526" cy="30937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01BFB022-2179-4159-D6AB-E98490DA0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84191" y="887156"/>
            <a:ext cx="4937526" cy="103574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A57A9A7-E0F4-7827-5DF6-3585E33773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84191" y="1922903"/>
            <a:ext cx="4937526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</p:spTree>
    <p:extLst>
      <p:ext uri="{BB962C8B-B14F-4D97-AF65-F5344CB8AC3E}">
        <p14:creationId xmlns:p14="http://schemas.microsoft.com/office/powerpoint/2010/main" val="3915441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7663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s (2 speaker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F3FDF2F6-0C09-B759-ED6E-3BDD87138F6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212954" y="887159"/>
            <a:ext cx="5108757" cy="3245491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984C9A0B-0D19-5546-B75C-FEC1FABD63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0283" y="887159"/>
            <a:ext cx="5108757" cy="3245491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347ABF95-5A12-B61E-19CB-B893D566D3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0283" y="5208213"/>
            <a:ext cx="5066689" cy="126695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01BFB022-2179-4159-D6AB-E98490DA0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0284" y="4336037"/>
            <a:ext cx="5066691" cy="53873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4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A57A9A7-E0F4-7827-5DF6-3585E33773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0284" y="4884767"/>
            <a:ext cx="5066690" cy="31008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9069A236-613C-7FB0-5EA8-A37EDBDE6A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55023" y="5208213"/>
            <a:ext cx="5066689" cy="126695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133A6542-358F-68BF-EC8C-3ED656B2CE8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5024" y="4336037"/>
            <a:ext cx="5066691" cy="53873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4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1FBE1546-3446-D9B9-3F7B-461085F58DC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5024" y="4884767"/>
            <a:ext cx="5066690" cy="31008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</p:spTree>
    <p:extLst>
      <p:ext uri="{BB962C8B-B14F-4D97-AF65-F5344CB8AC3E}">
        <p14:creationId xmlns:p14="http://schemas.microsoft.com/office/powerpoint/2010/main" val="4086583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(up to 6 speakers)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984C9A0B-0D19-5546-B75C-FEC1FABD63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2283" y="44266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347ABF95-5A12-B61E-19CB-B893D566D3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4997" y="112053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01BFB022-2179-4159-D6AB-E98490DA0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54998" y="46789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A57A9A7-E0F4-7827-5DF6-3585E33773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54996" y="82955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2" name="Picture Placeholder 17">
            <a:extLst>
              <a:ext uri="{FF2B5EF4-FFF2-40B4-BE49-F238E27FC236}">
                <a16:creationId xmlns:a16="http://schemas.microsoft.com/office/drawing/2014/main" id="{4CDB5EB5-26E1-0C73-D546-683C1613521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2282" y="256540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F08864B3-CF23-7E66-FFCF-276568D113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354996" y="324327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22D5F179-C946-42DA-32C5-CBFACEBB1A7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54997" y="259063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E1E8DCFE-3A32-0DA2-4E7B-51B3CE7960D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54995" y="295229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2B971A5D-AC41-3223-CDAB-AD08D5654DC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2282" y="4662908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2E29833C-0AE9-566E-F4B7-36481B23E7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54996" y="5340787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2600F01C-5EB1-DDA7-5989-D14F16E861B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354997" y="4688140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93536AE3-E565-F0CF-BD2D-045F4D6E5F8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354995" y="5049799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19AE6B03-9781-1091-34BE-D080077FB61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77000" y="44266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7E2874E-45EC-3599-92FC-2A659A3836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69714" y="112053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BAD5C0C-0221-156E-BA44-937829F6F28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9715" y="46789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CB4A45DA-AA83-6C18-4A1C-D02DE143B00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69713" y="82955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4BE91F19-8D79-3B9A-9184-EE1141D3779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476999" y="256540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84E07977-F7E9-CFA7-2375-B18254026E7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69713" y="324327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714E6BAB-4A74-FFD6-CB7F-C18B71D51A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9714" y="259063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4177AB54-E7FE-A393-C033-F79B642DA9A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69712" y="295229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D7B52D14-1D61-DBE3-0FAB-33359380B53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476999" y="4662908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43" name="Text Placeholder 23">
            <a:extLst>
              <a:ext uri="{FF2B5EF4-FFF2-40B4-BE49-F238E27FC236}">
                <a16:creationId xmlns:a16="http://schemas.microsoft.com/office/drawing/2014/main" id="{EA6A33DE-542E-9F8E-592C-7DD4C062AFD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9713" y="5340787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44" name="Text Placeholder 23">
            <a:extLst>
              <a:ext uri="{FF2B5EF4-FFF2-40B4-BE49-F238E27FC236}">
                <a16:creationId xmlns:a16="http://schemas.microsoft.com/office/drawing/2014/main" id="{CFF6E561-018C-3D01-715F-C8FDF437863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9714" y="4688140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45" name="Text Placeholder 23">
            <a:extLst>
              <a:ext uri="{FF2B5EF4-FFF2-40B4-BE49-F238E27FC236}">
                <a16:creationId xmlns:a16="http://schemas.microsoft.com/office/drawing/2014/main" id="{AB8EC51A-49BA-1D3E-39C0-7686DBC56FE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69712" y="5049799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</p:spTree>
    <p:extLst>
      <p:ext uri="{BB962C8B-B14F-4D97-AF65-F5344CB8AC3E}">
        <p14:creationId xmlns:p14="http://schemas.microsoft.com/office/powerpoint/2010/main" val="128435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34219-9B18-8925-0B79-BF8DB5FD4165}"/>
              </a:ext>
            </a:extLst>
          </p:cNvPr>
          <p:cNvSpPr txBox="1"/>
          <p:nvPr/>
        </p:nvSpPr>
        <p:spPr>
          <a:xfrm>
            <a:off x="9356271" y="-1045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4B8FA51-B975-B2D3-3F96-FFAB0F900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436" y="2354817"/>
            <a:ext cx="10818832" cy="3822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Mona Sans" pitchFamily="2" charset="77"/>
              </a:defRPr>
            </a:lvl1pPr>
            <a:lvl2pPr>
              <a:defRPr>
                <a:latin typeface="Mona Sans" pitchFamily="2" charset="77"/>
              </a:defRPr>
            </a:lvl2pPr>
            <a:lvl3pPr>
              <a:defRPr>
                <a:latin typeface="Mona Sans" pitchFamily="2" charset="77"/>
              </a:defRPr>
            </a:lvl3pPr>
            <a:lvl4pPr>
              <a:defRPr>
                <a:latin typeface="Mona Sans" pitchFamily="2" charset="77"/>
              </a:defRPr>
            </a:lvl4pPr>
            <a:lvl5pPr>
              <a:defRPr>
                <a:latin typeface="Mona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C8D9CAC6-8853-24B3-3968-58FD5156F71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435" y="708152"/>
            <a:ext cx="10818831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545FE6-14A5-6DEE-D1BD-98A78B9DC9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6" y="1273358"/>
            <a:ext cx="10818832" cy="882013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</p:spTree>
    <p:extLst>
      <p:ext uri="{BB962C8B-B14F-4D97-AF65-F5344CB8AC3E}">
        <p14:creationId xmlns:p14="http://schemas.microsoft.com/office/powerpoint/2010/main" val="64847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34219-9B18-8925-0B79-BF8DB5FD4165}"/>
              </a:ext>
            </a:extLst>
          </p:cNvPr>
          <p:cNvSpPr txBox="1"/>
          <p:nvPr/>
        </p:nvSpPr>
        <p:spPr>
          <a:xfrm>
            <a:off x="9356271" y="-1045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51F7D6A9-0B03-B598-268C-7410B09FF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436" y="5159829"/>
            <a:ext cx="10818832" cy="99001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information here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B8BD3C84-FADE-BF52-5760-D3D87F6A37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435" y="708152"/>
            <a:ext cx="10818831" cy="3693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EF8970-F0DD-E62A-43D3-7E1139307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6" y="1273358"/>
            <a:ext cx="10818832" cy="3217000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</p:spTree>
    <p:extLst>
      <p:ext uri="{BB962C8B-B14F-4D97-AF65-F5344CB8AC3E}">
        <p14:creationId xmlns:p14="http://schemas.microsoft.com/office/powerpoint/2010/main" val="151816117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F9A3D3-AE40-9BD8-CC8C-4C0BEDC6AB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7" y="2043545"/>
            <a:ext cx="5375564" cy="3576229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B92A277D-8AD7-18EB-DF6C-22C4E02DDB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84528" y="2043545"/>
            <a:ext cx="420109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AD62E3A3-A9D1-97B4-6219-5F8E9295832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4529" y="2518494"/>
            <a:ext cx="420109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3FCB884A-8A8D-30C0-EF44-38BFF008755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84529" y="1573565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D8EBB7C5-C6B2-E08F-D845-672A5120287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84529" y="4230425"/>
            <a:ext cx="4201092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0AA5F70-24E1-06B7-E368-1EEB54E2775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84528" y="4705374"/>
            <a:ext cx="4201089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07C47909-1757-AC6E-D654-B6DAD17AEAF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084529" y="3760444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62180C14-FB16-3A6F-7061-70A92966DE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0436" y="1573565"/>
            <a:ext cx="537556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07450734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6105375C-8468-A60A-35F4-F2E865BCA2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7524" y="1957715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880850F9-DBA5-87B5-AFD9-06937D861D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7525" y="2432664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EB5D7FED-59FD-275C-B51E-A317DA91E5A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37525" y="1418460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3F452737-E01C-517A-4B05-910B9B6DCF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7524" y="4139883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D081FFC-16E5-7744-FD3D-9E04413B3B5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37525" y="4614832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CE225B63-8F69-3259-9E10-F34A10DAC56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637525" y="3600628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E87E6B0B-83D1-4AA0-E720-5C62B8601C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32207" y="1957715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31FE0450-DA87-2749-0CF7-CA6E4DDB4E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32208" y="2432664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2CBF0351-2BE0-7A68-1357-B289321082E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332208" y="1418460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219DD41-C1D8-75E3-C46D-A28B1FFE9F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32207" y="4139883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4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03229E1C-F844-A238-49DB-038A784709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32208" y="4614832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AC66BFF0-7E82-C663-C55A-2FC7CDFBC16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332208" y="3600628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B2AB4-C828-3430-78EB-DEBABFA1C0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7" y="1957715"/>
            <a:ext cx="3461954" cy="3515101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68AEC395-7F97-4BE3-5FE1-60D8D627C4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0436" y="1426607"/>
            <a:ext cx="346195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75658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C90F7202-87A7-49D5-1EEA-599F68B5D2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508" y="4274022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D01495C-06D4-CD38-BA69-8D11BAE69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508" y="4748971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4" name="Picture Placeholder 24">
            <a:extLst>
              <a:ext uri="{FF2B5EF4-FFF2-40B4-BE49-F238E27FC236}">
                <a16:creationId xmlns:a16="http://schemas.microsoft.com/office/drawing/2014/main" id="{BA673A28-5082-75B2-C493-25A6BA2892A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74508" y="3734767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9DC60DF-BBF9-032D-AD0B-F365CD4D89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8194" y="4272640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AD9D8176-BB69-9F5A-BA39-87E5D942B5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78195" y="4747589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8B0CD642-0531-E3F3-88CD-780EBE6D93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478195" y="3733385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2269E9E9-9FE1-4B58-A067-4BD00E8E0C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77943" y="4272640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A5B6F15-FA33-ECFB-4754-66663281CB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77944" y="4747589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ECA9FA2E-EA3D-1DBC-2A4B-62D38B8DF3E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77944" y="3733385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7570C5-829F-FB1B-F5CF-692824B4A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4508" y="1178132"/>
            <a:ext cx="10884125" cy="1646711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291076F0-6982-7308-4E79-073885B6FFE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4508" y="708152"/>
            <a:ext cx="537556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64191624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009B-DC42-E497-33A4-2FF2F857B7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854" y="1490597"/>
            <a:ext cx="10181601" cy="40733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Large Statement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B400A8F-B356-0492-7746-0ABCE48274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8853" y="755303"/>
            <a:ext cx="10181601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682311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lash page - even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>
            <a:extLst>
              <a:ext uri="{FF2B5EF4-FFF2-40B4-BE49-F238E27FC236}">
                <a16:creationId xmlns:a16="http://schemas.microsoft.com/office/drawing/2014/main" id="{1FFF5AE7-693A-1EA1-448A-851073E1E8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887157"/>
            <a:ext cx="5263744" cy="5083685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Click to add an image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B63979A-A17F-E938-C84A-1AB2E69FC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5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9C4B9E08-03E4-3991-C992-D35CCFCE10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D3A4FC-8E41-6E24-0959-8E3974B113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12360414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ash page - even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C239CA4-3018-7BE8-7DC9-FABAC3692A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8764" y="3285752"/>
            <a:ext cx="10620980" cy="2685090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Click to add an image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793DF266-18B1-D6C4-CF33-D2829D0DE2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6" y="1573760"/>
            <a:ext cx="10620977" cy="1504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Statement that should be 10 words or less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75550A7-294E-AAC4-3452-72AD237544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4" y="887157"/>
            <a:ext cx="10620977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187068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47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7">
            <a:extLst>
              <a:ext uri="{FF2B5EF4-FFF2-40B4-BE49-F238E27FC236}">
                <a16:creationId xmlns:a16="http://schemas.microsoft.com/office/drawing/2014/main" id="{2E791152-71CD-E474-C930-53247AFC448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53473" y="884468"/>
            <a:ext cx="3241157" cy="3371692"/>
          </a:xfrm>
          <a:prstGeom prst="roundRect">
            <a:avLst>
              <a:gd name="adj" fmla="val 384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7">
            <a:extLst>
              <a:ext uri="{FF2B5EF4-FFF2-40B4-BE49-F238E27FC236}">
                <a16:creationId xmlns:a16="http://schemas.microsoft.com/office/drawing/2014/main" id="{585B85F1-1449-D93B-A9D9-5ACFFA5327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17650" y="887158"/>
            <a:ext cx="3241157" cy="3371692"/>
          </a:xfrm>
          <a:prstGeom prst="roundRect">
            <a:avLst>
              <a:gd name="adj" fmla="val 384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8E3CAA0E-B0ED-00AC-D368-5B01D5E34D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55079" y="4406716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58BF710A-45CD-C546-84C4-BC9477EA18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5080" y="5014472"/>
            <a:ext cx="3239550" cy="9563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9FDD43B3-8D1E-E1B6-7492-AF32F4DFA6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9256" y="4406716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30F304AA-1536-9618-9B11-630FA84C4D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9257" y="5014472"/>
            <a:ext cx="3239550" cy="9563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E8EDDF78-4A06-51DA-F86E-3B724BA144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8765" y="4406716"/>
            <a:ext cx="321274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EE7ED338-CE33-E40B-E7A6-A02D8C727C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3212747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27BFF20-1BC8-C8E4-A087-1811D6EA85D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321274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96910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7">
            <a:extLst>
              <a:ext uri="{FF2B5EF4-FFF2-40B4-BE49-F238E27FC236}">
                <a16:creationId xmlns:a16="http://schemas.microsoft.com/office/drawing/2014/main" id="{938DA8FB-076B-428B-89CC-CC05F34731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5835" y="2008909"/>
            <a:ext cx="3241157" cy="2832188"/>
          </a:xfrm>
          <a:prstGeom prst="roundRect">
            <a:avLst>
              <a:gd name="adj" fmla="val 492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7">
            <a:extLst>
              <a:ext uri="{FF2B5EF4-FFF2-40B4-BE49-F238E27FC236}">
                <a16:creationId xmlns:a16="http://schemas.microsoft.com/office/drawing/2014/main" id="{8185F750-3660-7985-333D-DD99A8E1CC1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478453" y="2008909"/>
            <a:ext cx="3241157" cy="2832188"/>
          </a:xfrm>
          <a:prstGeom prst="roundRect">
            <a:avLst>
              <a:gd name="adj" fmla="val 4403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7">
            <a:extLst>
              <a:ext uri="{FF2B5EF4-FFF2-40B4-BE49-F238E27FC236}">
                <a16:creationId xmlns:a16="http://schemas.microsoft.com/office/drawing/2014/main" id="{2D3A8855-FDBC-9FA6-AB62-60F711ED446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947794" y="2008909"/>
            <a:ext cx="3241157" cy="2832188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0F83F-3CB8-7EB1-7AD0-7F8E6FEE36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2850" y="279543"/>
            <a:ext cx="10166300" cy="103646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9EB0A200-4A88-F892-2C7B-75FEA007F7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7915" y="1337927"/>
            <a:ext cx="10166299" cy="41543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information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8E3CAA0E-B0ED-00AC-D368-5B01D5E34D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7916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58BF710A-45CD-C546-84C4-BC9477EA18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7917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9FDD43B3-8D1E-E1B6-7492-AF32F4DFA6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82093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30F304AA-1536-9618-9B11-630FA84C4D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82094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D2EBCE06-F0F3-D0F0-28AC-78E9CA0615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44664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5524480-AA53-4777-6907-7CFF6ED8A5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44665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</p:spTree>
    <p:extLst>
      <p:ext uri="{BB962C8B-B14F-4D97-AF65-F5344CB8AC3E}">
        <p14:creationId xmlns:p14="http://schemas.microsoft.com/office/powerpoint/2010/main" val="345884624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owser Screensho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33D682-D6C7-BB0B-E7A1-27EB07B21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2601" y="272307"/>
            <a:ext cx="8686800" cy="10262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Statement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FAC77A3-C5FA-D2AB-5025-71A2D53B4B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52600" y="1940642"/>
            <a:ext cx="8686800" cy="5767154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Screenshot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AD518-956D-33CD-2F8B-2DEEBD39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3686"/>
            <a:ext cx="8686800" cy="4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2766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/ two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60FCB388-AE2B-FEE6-EDFC-B51DA5958C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58497" y="966819"/>
            <a:ext cx="4866854" cy="5073650"/>
          </a:xfrm>
          <a:prstGeom prst="rect">
            <a:avLst/>
          </a:prstGeom>
          <a:solidFill>
            <a:schemeClr val="bg1"/>
          </a:solidFill>
          <a:effectLst>
            <a:outerShdw blurRad="420955" dist="232110" dir="51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Screenshot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D961E-D8F1-1621-0B65-EF22EBFBFA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381" y="963376"/>
            <a:ext cx="6507833" cy="198493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2474E636-F179-E536-9454-DE09228009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8381" y="4186526"/>
            <a:ext cx="3048593" cy="5279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CE169238-2E1E-D6F8-F1D2-A248C04987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382" y="4737676"/>
            <a:ext cx="3048592" cy="1055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Try your best to keep your description no more than three lines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8FBCA652-A806-87EE-B85F-BCFDB1B4066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8382" y="3647272"/>
            <a:ext cx="365760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73709F95-17EA-8C2B-E043-7CB31556A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3113" y="4186526"/>
            <a:ext cx="3048593" cy="5279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7213201B-9B16-0B3D-E146-6B725E1AF6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114" y="4737676"/>
            <a:ext cx="3048592" cy="1055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Try your best to keep your description no more than three lines</a:t>
            </a:r>
          </a:p>
        </p:txBody>
      </p:sp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9465DD82-942D-4363-BDF8-DEBD3E0B5B0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73114" y="3647272"/>
            <a:ext cx="365760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AB471-A1D3-B440-E328-D7D47D5F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516" y="478187"/>
            <a:ext cx="8686800" cy="488632"/>
          </a:xfrm>
          <a:prstGeom prst="rect">
            <a:avLst/>
          </a:prstGeom>
        </p:spPr>
      </p:pic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7717653C-80DF-3DD2-FC16-37BB8FC2866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8381" y="574423"/>
            <a:ext cx="346195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37382695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/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3">
            <a:extLst>
              <a:ext uri="{FF2B5EF4-FFF2-40B4-BE49-F238E27FC236}">
                <a16:creationId xmlns:a16="http://schemas.microsoft.com/office/drawing/2014/main" id="{7A6F85B2-092A-C151-1291-8B318E16B2C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477982" y="475384"/>
            <a:ext cx="11236036" cy="5907232"/>
          </a:xfrm>
          <a:prstGeom prst="roundRect">
            <a:avLst>
              <a:gd name="adj" fmla="val 2126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 Click to add demo</a:t>
            </a:r>
          </a:p>
        </p:txBody>
      </p:sp>
    </p:spTree>
    <p:extLst>
      <p:ext uri="{BB962C8B-B14F-4D97-AF65-F5344CB8AC3E}">
        <p14:creationId xmlns:p14="http://schemas.microsoft.com/office/powerpoint/2010/main" val="4935681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/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3EA2A87C-2496-B4C6-5C7C-BB744BF48CB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 Click to add </a:t>
            </a:r>
            <a:br>
              <a:rPr lang="en-US"/>
            </a:br>
            <a:r>
              <a:rPr lang="en-US"/>
              <a:t>a full screen video</a:t>
            </a:r>
          </a:p>
        </p:txBody>
      </p:sp>
    </p:spTree>
    <p:extLst>
      <p:ext uri="{BB962C8B-B14F-4D97-AF65-F5344CB8AC3E}">
        <p14:creationId xmlns:p14="http://schemas.microsoft.com/office/powerpoint/2010/main" val="112599676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numb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2F40-D143-8167-8503-C9B16384EE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7799" y="2396042"/>
            <a:ext cx="8676403" cy="210230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6000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FD50585B-21BC-C7AF-755B-3BB7D7543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57799" y="4595327"/>
            <a:ext cx="8676403" cy="12876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45FDB59-4B50-48E2-2FE9-95ECF497FF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57798" y="1108418"/>
            <a:ext cx="8676403" cy="128762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17198197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 &amp;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D4C172-EC62-C6BF-A466-C028BB071B4B}"/>
              </a:ext>
            </a:extLst>
          </p:cNvPr>
          <p:cNvSpPr/>
          <p:nvPr userDrawn="1"/>
        </p:nvSpPr>
        <p:spPr>
          <a:xfrm>
            <a:off x="832256" y="887157"/>
            <a:ext cx="5263744" cy="5083686"/>
          </a:xfrm>
          <a:prstGeom prst="roundRect">
            <a:avLst>
              <a:gd name="adj" fmla="val 2856"/>
            </a:avLst>
          </a:prstGeom>
          <a:solidFill>
            <a:srgbClr val="161B2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348F81-627A-9329-E553-C57C3DF136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3484" y="2451283"/>
            <a:ext cx="5090871" cy="19554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i="0">
                <a:solidFill>
                  <a:schemeClr val="tx1"/>
                </a:solidFill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6F2931D-180A-358D-9100-C2786533EE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483" y="4406716"/>
            <a:ext cx="5090871" cy="138451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9DD3C0-A441-03F4-FDE3-48FDD30862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483" y="1066772"/>
            <a:ext cx="5090871" cy="133452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6F13089D-4306-113E-6F17-BE6E248037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10972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01A782EB-66F3-D83B-870E-F9EFCEB6C1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10974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D0DC90BA-A4C6-455B-204B-D1C5DCF61D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10972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01076086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arge number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2F40-D143-8167-8503-C9B16384EE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5435" y="2402050"/>
            <a:ext cx="5090871" cy="210230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FD50585B-21BC-C7AF-755B-3BB7D7543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5434" y="4560336"/>
            <a:ext cx="5090871" cy="12876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B7138D32-8E61-DA9E-F0EF-5B9415C612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3607" y="4560336"/>
            <a:ext cx="5090871" cy="12876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D7B096-A228-E36A-73E8-01FCF1F27B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03607" y="2402503"/>
            <a:ext cx="5090871" cy="21018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77350700-EFE1-841C-C6E9-48CD4CA118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434" y="1114426"/>
            <a:ext cx="5090871" cy="128762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511E90E0-0E56-5B40-324B-6E1FD27C2D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03607" y="1114426"/>
            <a:ext cx="5090871" cy="128762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80092711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rge number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2F40-D143-8167-8503-C9B16384EE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 hasCustomPrompt="1"/>
          </p:nvPr>
        </p:nvSpPr>
        <p:spPr>
          <a:xfrm>
            <a:off x="599466" y="2611538"/>
            <a:ext cx="3471086" cy="14711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80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FD50585B-21BC-C7AF-755B-3BB7D7543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>
          <a:xfrm>
            <a:off x="601283" y="4099037"/>
            <a:ext cx="3471086" cy="58825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00345D6-F080-3E77-D670-11E30A1830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7" hasCustomPrompt="1"/>
          </p:nvPr>
        </p:nvSpPr>
        <p:spPr>
          <a:xfrm>
            <a:off x="4360457" y="4099037"/>
            <a:ext cx="3471086" cy="58825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502A46B9-B0CF-327F-FB08-932FCFB434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8" hasCustomPrompt="1"/>
          </p:nvPr>
        </p:nvSpPr>
        <p:spPr>
          <a:xfrm>
            <a:off x="8112363" y="4099037"/>
            <a:ext cx="3476537" cy="58825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And/or statement here</a:t>
            </a:r>
          </a:p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D6DDCD-6B89-DEF3-BDAA-6214983675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9" hasCustomPrompt="1"/>
          </p:nvPr>
        </p:nvSpPr>
        <p:spPr>
          <a:xfrm>
            <a:off x="4356823" y="2625534"/>
            <a:ext cx="3471086" cy="1443178"/>
          </a:xfrm>
        </p:spPr>
        <p:txBody>
          <a:bodyPr anchor="ctr">
            <a:noAutofit/>
          </a:bodyPr>
          <a:lstStyle>
            <a:lvl1pPr algn="ctr">
              <a:defRPr sz="8000" b="1" i="0">
                <a:latin typeface="Mona Sans" pitchFamily="2" charset="77"/>
              </a:defRPr>
            </a:lvl1pPr>
          </a:lstStyle>
          <a:p>
            <a:pPr lvl="0"/>
            <a:r>
              <a:rPr lang="en-US"/>
              <a:t>XXM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1BF5D0AE-F19B-C066-3112-34F22E9271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0" hasCustomPrompt="1"/>
          </p:nvPr>
        </p:nvSpPr>
        <p:spPr>
          <a:xfrm>
            <a:off x="8112363" y="2625534"/>
            <a:ext cx="3471086" cy="1443178"/>
          </a:xfrm>
        </p:spPr>
        <p:txBody>
          <a:bodyPr anchor="ctr">
            <a:noAutofit/>
          </a:bodyPr>
          <a:lstStyle>
            <a:lvl1pPr algn="ctr">
              <a:defRPr sz="8000" b="1" i="0">
                <a:latin typeface="Mona Sans" pitchFamily="2" charset="77"/>
              </a:defRPr>
            </a:lvl1pPr>
          </a:lstStyle>
          <a:p>
            <a:pPr lvl="0"/>
            <a:r>
              <a:rPr lang="en-US"/>
              <a:t>XXM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A07990D4-AA7F-185F-71B2-A4E678F562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1" hasCustomPrompt="1"/>
          </p:nvPr>
        </p:nvSpPr>
        <p:spPr>
          <a:xfrm>
            <a:off x="595832" y="2023285"/>
            <a:ext cx="3471086" cy="5882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0DF13702-13E8-3B19-5CB2-CFA31495C1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2" hasCustomPrompt="1"/>
          </p:nvPr>
        </p:nvSpPr>
        <p:spPr>
          <a:xfrm>
            <a:off x="4355006" y="2023285"/>
            <a:ext cx="3471086" cy="5882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8BBAA47-9107-E46D-36A9-629954E9AE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3" hasCustomPrompt="1"/>
          </p:nvPr>
        </p:nvSpPr>
        <p:spPr>
          <a:xfrm>
            <a:off x="8106912" y="2023285"/>
            <a:ext cx="3476537" cy="5882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051941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7093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DCB19705-C51F-E137-BD56-E0735E826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6" y="5163851"/>
            <a:ext cx="4435908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C8FC79EB-42A4-77A6-AC8F-CF0BBD792A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8766" y="5715001"/>
            <a:ext cx="4435907" cy="5387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/ company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C01B802D-F3F1-1146-A3DA-45A9E01B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3351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D84EA-4FD2-0624-7321-390A4A081B43}"/>
              </a:ext>
            </a:extLst>
          </p:cNvPr>
          <p:cNvSpPr txBox="1"/>
          <p:nvPr/>
        </p:nvSpPr>
        <p:spPr>
          <a:xfrm>
            <a:off x="711056" y="507284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>
                <a:latin typeface="Mona Sans" pitchFamily="2" charset="77"/>
              </a:rPr>
              <a:t>“</a:t>
            </a:r>
          </a:p>
        </p:txBody>
      </p:sp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8A143699-CBD7-35C2-33F5-1A3ABCABB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2419" y="887157"/>
            <a:ext cx="5507325" cy="5083685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Click to add an image – best to use a </a:t>
            </a:r>
            <a:br>
              <a:rPr lang="en-US"/>
            </a:br>
            <a:r>
              <a:rPr lang="en-US"/>
              <a:t>photo of the company the quote </a:t>
            </a:r>
            <a:br>
              <a:rPr lang="en-US"/>
            </a:br>
            <a:r>
              <a:rPr lang="en-US"/>
              <a:t>is coming from </a:t>
            </a:r>
          </a:p>
        </p:txBody>
      </p:sp>
    </p:spTree>
    <p:extLst>
      <p:ext uri="{BB962C8B-B14F-4D97-AF65-F5344CB8AC3E}">
        <p14:creationId xmlns:p14="http://schemas.microsoft.com/office/powerpoint/2010/main" val="228751918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quo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DCB19705-C51F-E137-BD56-E0735E826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6" y="5163851"/>
            <a:ext cx="4435908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C8FC79EB-42A4-77A6-AC8F-CF0BBD792A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8766" y="5715001"/>
            <a:ext cx="4435907" cy="5387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/ company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C01B802D-F3F1-1146-A3DA-45A9E01B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3351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D84EA-4FD2-0624-7321-390A4A081B43}"/>
              </a:ext>
            </a:extLst>
          </p:cNvPr>
          <p:cNvSpPr txBox="1"/>
          <p:nvPr/>
        </p:nvSpPr>
        <p:spPr>
          <a:xfrm>
            <a:off x="711056" y="507284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>
                <a:latin typeface="Mona Sans" pitchFamily="2" charset="77"/>
              </a:rPr>
              <a:t>“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DA6DEAB-3000-3468-7E2C-D942AF4651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53123" y="5163851"/>
            <a:ext cx="4435908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173FC7C9-DF3B-6E73-3173-089484625F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53123" y="5715001"/>
            <a:ext cx="4435907" cy="5387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/ company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1C14F50-E9E1-7BB3-0FD4-033001590C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53124" y="1573760"/>
            <a:ext cx="4435906" cy="3351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88989-F8EF-A064-63D9-BBC759B21E2F}"/>
              </a:ext>
            </a:extLst>
          </p:cNvPr>
          <p:cNvSpPr txBox="1"/>
          <p:nvPr userDrawn="1"/>
        </p:nvSpPr>
        <p:spPr>
          <a:xfrm>
            <a:off x="6725413" y="507284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>
                <a:latin typeface="Mona Sans" pitchFamily="2" charset="77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684064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Blank" preserve="1">
  <p:cSld name="17. Blank">
    <p:bg>
      <p:bgPr>
        <a:solidFill>
          <a:schemeClr val="bg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02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plash page - event logo">
    <p:bg>
      <p:bgPr>
        <a:gradFill flip="none" rotWithShape="1">
          <a:gsLst>
            <a:gs pos="82000">
              <a:srgbClr val="00023F"/>
            </a:gs>
            <a:gs pos="28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13AE0-6DB9-449E-D0D1-EBFA16BCD0FD}"/>
              </a:ext>
            </a:extLst>
          </p:cNvPr>
          <p:cNvSpPr txBox="1"/>
          <p:nvPr userDrawn="1"/>
        </p:nvSpPr>
        <p:spPr>
          <a:xfrm>
            <a:off x="909600" y="3513450"/>
            <a:ext cx="6104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b="1" i="0">
                <a:latin typeface="Mona Sans" pitchFamily="2" charset="77"/>
              </a:rPr>
              <a:t>We want to hear from you!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EED3E-2C13-D8BA-94FD-9C295146806B}"/>
              </a:ext>
            </a:extLst>
          </p:cNvPr>
          <p:cNvSpPr txBox="1"/>
          <p:nvPr userDrawn="1"/>
        </p:nvSpPr>
        <p:spPr>
          <a:xfrm>
            <a:off x="909600" y="5199575"/>
            <a:ext cx="541370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b="0" i="0">
                <a:solidFill>
                  <a:schemeClr val="tx1"/>
                </a:solidFill>
                <a:latin typeface="Mona Sans" pitchFamily="2" charset="77"/>
              </a:rPr>
              <a:t>Take the session survey by visiting the mobile app </a:t>
            </a:r>
            <a:r>
              <a:rPr lang="en-US" sz="1800" b="0" i="0">
                <a:solidFill>
                  <a:schemeClr val="bg2"/>
                </a:solidFill>
                <a:latin typeface="Mona Sans" pitchFamily="2" charset="77"/>
              </a:rPr>
              <a:t>so we can continue to make your Universe experience cosmic!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B15987A-D2FE-5DAD-1DF8-FBDEB3B252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600" y="901295"/>
            <a:ext cx="2687444" cy="281698"/>
          </a:xfrm>
          <a:prstGeom prst="rect">
            <a:avLst/>
          </a:prstGeom>
        </p:spPr>
      </p:pic>
      <p:pic>
        <p:nvPicPr>
          <p:cNvPr id="5" name="Picture 4" descr="A colorful graphic design of a tower&#10;&#10;Description automatically generated with medium confidence">
            <a:extLst>
              <a:ext uri="{FF2B5EF4-FFF2-40B4-BE49-F238E27FC236}">
                <a16:creationId xmlns:a16="http://schemas.microsoft.com/office/drawing/2014/main" id="{B77200DE-D219-75AD-E842-88BE41787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7172" t="-5696" r="24357" b="15222"/>
          <a:stretch/>
        </p:blipFill>
        <p:spPr>
          <a:xfrm>
            <a:off x="5152571" y="-832453"/>
            <a:ext cx="7039429" cy="769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8600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D4B22-3872-AD7B-3DD2-DB905848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C5C5F-4283-E2C6-E411-2249C522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A5EAE-1437-3407-4DB9-EFC94C6E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0657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04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5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C1EB-9478-6760-5417-91DD4507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E1A8C-8A97-3AB9-9A15-346F37BE6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348E-1296-167F-6991-DF09BB7E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D1FC-D53D-FAFC-B2E4-DD395A0F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E64B6-FA59-B464-21A2-CA4B6C9B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2042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73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62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1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753700" y="12283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347300" y="8219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429500" y="2758167"/>
            <a:ext cx="5695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6512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4811963" y="8615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4507163" y="5567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5468167" y="2212733"/>
            <a:ext cx="502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5468167" y="3583535"/>
            <a:ext cx="502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1559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2656468" y="50367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2351667" y="-152834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74400" y="2882400"/>
            <a:ext cx="4443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404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×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9021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1011999" y="447472"/>
            <a:ext cx="10999700" cy="6410528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471401" y="126460"/>
            <a:ext cx="11212532" cy="6653719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×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8664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 + 2 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431500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933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232335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933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1794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20393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421324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763871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591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BB46-D9AE-BE74-24D3-AC6DF77F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FD542-08D0-1FFE-BB5A-DD837EC3C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9EF57-9FBC-B27D-E15E-449FD75B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EE3AC-CDB7-5773-64DC-C668BEF2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B19CD-ABFE-C418-052B-82EC6D96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64197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2133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609622" y="5366976"/>
            <a:ext cx="10973191" cy="692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8137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824BB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1940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 and white, drawing, art, sketch&#10;&#10;Description automatically generated">
            <a:extLst>
              <a:ext uri="{FF2B5EF4-FFF2-40B4-BE49-F238E27FC236}">
                <a16:creationId xmlns:a16="http://schemas.microsoft.com/office/drawing/2014/main" id="{CE7054B9-9482-C2FC-E8F2-9D815EDD53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BB597D-D4FD-E36F-4639-E2455CB59876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rgbClr val="6C1D5F"/>
              </a:gs>
              <a:gs pos="95000">
                <a:srgbClr val="6C1D5F">
                  <a:alpha val="68000"/>
                </a:srgb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BC5DCF-4A19-D384-48FD-F5CFC935F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1346" b="51214"/>
          <a:stretch/>
        </p:blipFill>
        <p:spPr>
          <a:xfrm>
            <a:off x="6912120" y="3905349"/>
            <a:ext cx="5279880" cy="2952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052F-2BF3-B07E-547E-D16EA78EA0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783" y="2413338"/>
            <a:ext cx="4682217" cy="2031325"/>
          </a:xfr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Thank You!</a:t>
            </a:r>
          </a:p>
        </p:txBody>
      </p:sp>
      <p:pic>
        <p:nvPicPr>
          <p:cNvPr id="21" name="Picture 20" descr="A purple logo on a black background&#10;&#10;Description automatically generated">
            <a:extLst>
              <a:ext uri="{FF2B5EF4-FFF2-40B4-BE49-F238E27FC236}">
                <a16:creationId xmlns:a16="http://schemas.microsoft.com/office/drawing/2014/main" id="{C5216D08-29AB-2736-6C17-3E310139E5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719" y="5841854"/>
            <a:ext cx="1825953" cy="64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0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2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F976-E0E0-41D2-80EC-5655E6BF9C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341E19-7DC9-484B-BDF1-7508D0E18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8A1A4-CA98-4173-B1B9-FF36D25F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2A19BE-1BAD-4031-8A8D-E277F24D4C9C}" type="datetimeFigureOut">
              <a:rPr lang="nl-NL" smtClean="0"/>
              <a:t>03-11-2025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4D71C-7FBE-4482-9037-5652AADA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265D-DE58-45B0-BC4A-CB73CFF8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F0D53-B248-4259-B6AF-294C9A20408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39820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480E-BE8D-4E50-8247-9EB6479D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B27E-B4DA-4C81-96D7-BE1E5FCD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ADFE8-F5C9-4360-AD52-EB90DE09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2A19BE-1BAD-4031-8A8D-E277F24D4C9C}" type="datetimeFigureOut">
              <a:rPr lang="nl-NL" smtClean="0"/>
              <a:t>03-11-2025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290C7-09ED-48C0-B73A-3E7389F3E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10B43-B9F4-49FE-94BA-446511F4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F0D53-B248-4259-B6AF-294C9A20408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44793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098A-B02F-4E38-919C-6CE8FE87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B38BB-9DA2-4FB5-88BB-FC5FE7803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3CA90-0239-4C26-9B78-7A97A8486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2A19BE-1BAD-4031-8A8D-E277F24D4C9C}" type="datetimeFigureOut">
              <a:rPr lang="nl-NL" smtClean="0"/>
              <a:t>03-11-2025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BB40-67FF-418D-9550-CD6B1D49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4E4D0-753A-442C-9CC1-7898760C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F0D53-B248-4259-B6AF-294C9A20408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8009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7D7A-2B10-4407-B406-4DD08ADD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E4F33-4419-426D-8895-7318F0F21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2A029-8CBC-411C-973D-12D2B1F25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81E65-B89E-4062-B29E-F93FC413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2A19BE-1BAD-4031-8A8D-E277F24D4C9C}" type="datetimeFigureOut">
              <a:rPr lang="nl-NL" smtClean="0"/>
              <a:t>03-11-2025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7E942-B288-41BC-BD6B-AD520D41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02DBE-FC0C-4C8F-9774-3E5896D7E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F0D53-B248-4259-B6AF-294C9A20408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46162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AA751-2E10-485D-9DF8-093B10C0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4E859-0313-4F48-9B98-B1562F53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D1014-2102-4799-86BF-5ECCB98FB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8D16F-9CA1-42EE-90ED-354F5273F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3B7F9-9B52-42E9-B7B7-E4129DDC5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98F42-DE83-4B5C-B0F2-D31EE48CA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2A19BE-1BAD-4031-8A8D-E277F24D4C9C}" type="datetimeFigureOut">
              <a:rPr lang="nl-NL" smtClean="0"/>
              <a:t>03-11-2025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5CF010-F342-4E37-967E-8C1B1E2B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B38D-3E2D-415F-826E-6D752E5F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F0D53-B248-4259-B6AF-294C9A20408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079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1BEE-BC5C-C015-7D2A-272369EE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2647-7FAC-30B1-16D2-DA2F09190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5E4BC-E8C5-DBC2-C271-40D98A280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ABC2A-4472-F510-A98E-54A3109E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48643-3CC2-05FB-AB12-2660768D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CB46A-4176-A4A0-2489-203A0AF7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29390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E820-65D6-40EE-A844-817F5D4F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19A73-A06B-42E4-869F-C56174F6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2A19BE-1BAD-4031-8A8D-E277F24D4C9C}" type="datetimeFigureOut">
              <a:rPr lang="nl-NL" smtClean="0"/>
              <a:t>03-11-2025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C406A3-872D-4EB7-A351-47415310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000D4-706E-4B4A-8C0C-867C63C8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F0D53-B248-4259-B6AF-294C9A20408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8527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FB2FB-BBFC-46BE-8740-C257859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2A19BE-1BAD-4031-8A8D-E277F24D4C9C}" type="datetimeFigureOut">
              <a:rPr lang="nl-NL" smtClean="0"/>
              <a:t>03-11-2025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1B49F-6AF2-43FF-BC6B-A064342D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8C360-FE2F-4CC3-8AFE-7DA3821B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F0D53-B248-4259-B6AF-294C9A20408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0103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7A70-B8F8-43CE-B2F6-9A0E28E7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27FA-C0EB-45E0-8D41-2F3DAD401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130B7-B102-4712-AAD9-D711A794D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3A89F-0DB7-4A23-B858-A9917058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2A19BE-1BAD-4031-8A8D-E277F24D4C9C}" type="datetimeFigureOut">
              <a:rPr lang="nl-NL" smtClean="0"/>
              <a:t>03-11-2025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07750-8705-46E7-B6F9-CBCAFFD39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6279F-A283-406C-A4BD-4006CF17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F0D53-B248-4259-B6AF-294C9A20408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1847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BFF3-10B6-467E-9A14-95B65F8E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568895-4221-46CA-9BC5-027793C7B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953A0-B483-461D-885E-F73397BFA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C6D1D-33CB-4C42-A145-DFA90990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2A19BE-1BAD-4031-8A8D-E277F24D4C9C}" type="datetimeFigureOut">
              <a:rPr lang="nl-NL" smtClean="0"/>
              <a:t>03-11-2025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1702E-68DB-4509-9A4B-0D233FF9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FAF02-CE86-4D07-9C29-2A4BEE86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F0D53-B248-4259-B6AF-294C9A20408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152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8C35-402D-49A7-B085-8F8FA45D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A168C-4F63-40D0-998B-B98F06B8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6C4F1-0A18-4E0A-9081-533C8473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2A19BE-1BAD-4031-8A8D-E277F24D4C9C}" type="datetimeFigureOut">
              <a:rPr lang="nl-NL" smtClean="0"/>
              <a:t>03-11-2025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1F7DF-61F7-4507-A672-537E807E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1EA5E-23E8-4958-8D79-7AEB2AFF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F0D53-B248-4259-B6AF-294C9A20408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19864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5D244-9B7A-49BF-A02E-A0FC5B2A3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70962-04AE-4675-8DEE-032571D75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01257-FD99-43FA-B777-69788CDB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2A19BE-1BAD-4031-8A8D-E277F24D4C9C}" type="datetimeFigureOut">
              <a:rPr lang="nl-NL" smtClean="0"/>
              <a:t>03-11-2025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C0E84-A255-4279-B1B4-102F7857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42846-AFC0-4632-A865-E341FDF9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F0D53-B248-4259-B6AF-294C9A20408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24013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30602"/>
            <a:ext cx="1051560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 flipH="1">
            <a:off x="831849" y="1700638"/>
            <a:ext cx="10515600" cy="4708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739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964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1011999" y="447472"/>
            <a:ext cx="10999700" cy="6410528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471401" y="126460"/>
            <a:ext cx="11212532" cy="6653719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×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04566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364" y="-6691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Intro #1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Vrije vorm 9">
            <a:extLst>
              <a:ext uri="{FF2B5EF4-FFF2-40B4-BE49-F238E27FC236}">
                <a16:creationId xmlns:a16="http://schemas.microsoft.com/office/drawing/2014/main" id="{1477D259-7E23-E92B-3765-F32592DCAC59}"/>
              </a:ext>
            </a:extLst>
          </p:cNvPr>
          <p:cNvSpPr/>
          <p:nvPr/>
        </p:nvSpPr>
        <p:spPr>
          <a:xfrm>
            <a:off x="3351934" y="1"/>
            <a:ext cx="4271279" cy="6859379"/>
          </a:xfrm>
          <a:custGeom>
            <a:avLst/>
            <a:gdLst>
              <a:gd name="connsiteX0" fmla="*/ 198793 w 4271279"/>
              <a:gd name="connsiteY0" fmla="*/ 0 h 6859379"/>
              <a:gd name="connsiteX1" fmla="*/ 0 w 4271279"/>
              <a:gd name="connsiteY1" fmla="*/ 0 h 6859379"/>
              <a:gd name="connsiteX2" fmla="*/ 1013290 w 4271279"/>
              <a:gd name="connsiteY2" fmla="*/ 1964948 h 6859379"/>
              <a:gd name="connsiteX3" fmla="*/ 2801043 w 4271279"/>
              <a:gd name="connsiteY3" fmla="*/ 6859380 h 6859379"/>
              <a:gd name="connsiteX4" fmla="*/ 4271280 w 4271279"/>
              <a:gd name="connsiteY4" fmla="*/ 6859380 h 6859379"/>
              <a:gd name="connsiteX5" fmla="*/ 2175675 w 4271279"/>
              <a:gd name="connsiteY5" fmla="*/ 3266174 h 6859379"/>
              <a:gd name="connsiteX6" fmla="*/ 198793 w 427127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1279" h="6859379">
                <a:moveTo>
                  <a:pt x="198793" y="0"/>
                </a:moveTo>
                <a:lnTo>
                  <a:pt x="0" y="0"/>
                </a:lnTo>
                <a:cubicBezTo>
                  <a:pt x="0" y="0"/>
                  <a:pt x="684730" y="1479231"/>
                  <a:pt x="1013290" y="1964948"/>
                </a:cubicBezTo>
                <a:cubicBezTo>
                  <a:pt x="1340470" y="2452046"/>
                  <a:pt x="2810707" y="4755064"/>
                  <a:pt x="2801043" y="6859380"/>
                </a:cubicBezTo>
                <a:lnTo>
                  <a:pt x="4271280" y="6859380"/>
                </a:lnTo>
                <a:cubicBezTo>
                  <a:pt x="4072488" y="6104586"/>
                  <a:pt x="3525808" y="4804740"/>
                  <a:pt x="2175675" y="3266174"/>
                </a:cubicBezTo>
                <a:cubicBezTo>
                  <a:pt x="825542" y="1727609"/>
                  <a:pt x="198793" y="0"/>
                  <a:pt x="198793" y="0"/>
                </a:cubicBezTo>
                <a:close/>
              </a:path>
            </a:pathLst>
          </a:custGeom>
          <a:solidFill>
            <a:srgbClr val="6C1D5F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A734B47D-7722-EFD2-294B-7DB8E030D4FC}"/>
              </a:ext>
            </a:extLst>
          </p:cNvPr>
          <p:cNvSpPr/>
          <p:nvPr/>
        </p:nvSpPr>
        <p:spPr>
          <a:xfrm>
            <a:off x="3543851" y="1"/>
            <a:ext cx="4817959" cy="6859379"/>
          </a:xfrm>
          <a:custGeom>
            <a:avLst/>
            <a:gdLst>
              <a:gd name="connsiteX0" fmla="*/ 734428 w 4817959"/>
              <a:gd name="connsiteY0" fmla="*/ 0 h 6859379"/>
              <a:gd name="connsiteX1" fmla="*/ 0 w 4817959"/>
              <a:gd name="connsiteY1" fmla="*/ 0 h 6859379"/>
              <a:gd name="connsiteX2" fmla="*/ 1976882 w 4817959"/>
              <a:gd name="connsiteY2" fmla="*/ 3266174 h 6859379"/>
              <a:gd name="connsiteX3" fmla="*/ 4072487 w 4817959"/>
              <a:gd name="connsiteY3" fmla="*/ 6859380 h 6859379"/>
              <a:gd name="connsiteX4" fmla="*/ 4817960 w 4817959"/>
              <a:gd name="connsiteY4" fmla="*/ 6859380 h 6859379"/>
              <a:gd name="connsiteX5" fmla="*/ 1936847 w 4817959"/>
              <a:gd name="connsiteY5" fmla="*/ 2918445 h 6859379"/>
              <a:gd name="connsiteX6" fmla="*/ 734428 w 481795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7959" h="6859379">
                <a:moveTo>
                  <a:pt x="734428" y="0"/>
                </a:moveTo>
                <a:lnTo>
                  <a:pt x="0" y="0"/>
                </a:lnTo>
                <a:cubicBezTo>
                  <a:pt x="0" y="0"/>
                  <a:pt x="625368" y="1727609"/>
                  <a:pt x="1976882" y="3266174"/>
                </a:cubicBezTo>
                <a:cubicBezTo>
                  <a:pt x="3328396" y="4804740"/>
                  <a:pt x="3873695" y="6104586"/>
                  <a:pt x="4072487" y="6859380"/>
                </a:cubicBezTo>
                <a:lnTo>
                  <a:pt x="4817960" y="6859380"/>
                </a:lnTo>
                <a:cubicBezTo>
                  <a:pt x="4032453" y="5718220"/>
                  <a:pt x="2979128" y="4457010"/>
                  <a:pt x="1936847" y="2918445"/>
                </a:cubicBezTo>
                <a:cubicBezTo>
                  <a:pt x="894567" y="1379879"/>
                  <a:pt x="734428" y="0"/>
                  <a:pt x="734428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75825" y="-1"/>
            <a:ext cx="7915811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213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67F4-05F6-A0B3-238F-C40C65C7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87CD9-36C6-6775-A76C-FEAB089F4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89C3E-5285-203A-296E-8CD93A087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423AD-4761-6DEF-D3A9-BF19F0E58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F863-AAA5-2063-352B-88B351E33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6884A-4299-4466-A3A5-D22EC60C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37BBD-981A-1C19-E5D1-648B1965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10B8F6-FFFA-6C3F-FE7B-24BF8782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90690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Intro #2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Vrije vorm 1">
            <a:extLst>
              <a:ext uri="{FF2B5EF4-FFF2-40B4-BE49-F238E27FC236}">
                <a16:creationId xmlns:a16="http://schemas.microsoft.com/office/drawing/2014/main" id="{FC6C10A2-C239-0DE4-B95A-D8AF5B8BB121}"/>
              </a:ext>
            </a:extLst>
          </p:cNvPr>
          <p:cNvSpPr/>
          <p:nvPr/>
        </p:nvSpPr>
        <p:spPr>
          <a:xfrm>
            <a:off x="3342967" y="-1"/>
            <a:ext cx="5016752" cy="6859380"/>
          </a:xfrm>
          <a:custGeom>
            <a:avLst/>
            <a:gdLst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4271279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2176717 w 5016752"/>
              <a:gd name="connsiteY6" fmla="*/ 3267394 h 6859380"/>
              <a:gd name="connsiteX7" fmla="*/ 0 w 5016752"/>
              <a:gd name="connsiteY7" fmla="*/ 0 h 6859380"/>
              <a:gd name="connsiteX8" fmla="*/ 198792 w 5016752"/>
              <a:gd name="connsiteY8" fmla="*/ 0 h 6859380"/>
              <a:gd name="connsiteX9" fmla="*/ 198793 w 5016752"/>
              <a:gd name="connsiteY9" fmla="*/ 0 h 6859380"/>
              <a:gd name="connsiteX10" fmla="*/ 933220 w 5016752"/>
              <a:gd name="connsiteY10" fmla="*/ 0 h 6859380"/>
              <a:gd name="connsiteX11" fmla="*/ 2135639 w 5016752"/>
              <a:gd name="connsiteY11" fmla="*/ 2918445 h 6859380"/>
              <a:gd name="connsiteX12" fmla="*/ 5016752 w 5016752"/>
              <a:gd name="connsiteY12" fmla="*/ 6859380 h 6859380"/>
              <a:gd name="connsiteX13" fmla="*/ 4271280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2419748 w 5016752"/>
              <a:gd name="connsiteY4" fmla="*/ 3551783 h 6859380"/>
              <a:gd name="connsiteX5" fmla="*/ 2176717 w 5016752"/>
              <a:gd name="connsiteY5" fmla="*/ 3267394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2801043 w 5016752"/>
              <a:gd name="connsiteY13" fmla="*/ 6859380 h 6859380"/>
              <a:gd name="connsiteX14" fmla="*/ 1013290 w 5016752"/>
              <a:gd name="connsiteY14" fmla="*/ 1964948 h 6859380"/>
              <a:gd name="connsiteX15" fmla="*/ 0 w 5016752"/>
              <a:gd name="connsiteY15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4271280 w 5016752"/>
              <a:gd name="connsiteY11" fmla="*/ 6859380 h 6859380"/>
              <a:gd name="connsiteX12" fmla="*/ 2801043 w 5016752"/>
              <a:gd name="connsiteY12" fmla="*/ 6859380 h 6859380"/>
              <a:gd name="connsiteX13" fmla="*/ 1013290 w 5016752"/>
              <a:gd name="connsiteY13" fmla="*/ 1964948 h 6859380"/>
              <a:gd name="connsiteX14" fmla="*/ 0 w 5016752"/>
              <a:gd name="connsiteY14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2801043 w 5016752"/>
              <a:gd name="connsiteY11" fmla="*/ 6859380 h 6859380"/>
              <a:gd name="connsiteX12" fmla="*/ 1013290 w 5016752"/>
              <a:gd name="connsiteY12" fmla="*/ 1964948 h 6859380"/>
              <a:gd name="connsiteX13" fmla="*/ 0 w 5016752"/>
              <a:gd name="connsiteY13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176717 w 5016752"/>
              <a:gd name="connsiteY3" fmla="*/ 3267394 h 6859380"/>
              <a:gd name="connsiteX4" fmla="*/ 0 w 5016752"/>
              <a:gd name="connsiteY4" fmla="*/ 0 h 6859380"/>
              <a:gd name="connsiteX5" fmla="*/ 198792 w 5016752"/>
              <a:gd name="connsiteY5" fmla="*/ 0 h 6859380"/>
              <a:gd name="connsiteX6" fmla="*/ 198793 w 5016752"/>
              <a:gd name="connsiteY6" fmla="*/ 0 h 6859380"/>
              <a:gd name="connsiteX7" fmla="*/ 933220 w 5016752"/>
              <a:gd name="connsiteY7" fmla="*/ 0 h 6859380"/>
              <a:gd name="connsiteX8" fmla="*/ 2135639 w 5016752"/>
              <a:gd name="connsiteY8" fmla="*/ 2918445 h 6859380"/>
              <a:gd name="connsiteX9" fmla="*/ 5016752 w 5016752"/>
              <a:gd name="connsiteY9" fmla="*/ 6859380 h 6859380"/>
              <a:gd name="connsiteX10" fmla="*/ 2801043 w 5016752"/>
              <a:gd name="connsiteY10" fmla="*/ 6859380 h 6859380"/>
              <a:gd name="connsiteX11" fmla="*/ 1013290 w 5016752"/>
              <a:gd name="connsiteY11" fmla="*/ 1964948 h 6859380"/>
              <a:gd name="connsiteX12" fmla="*/ 0 w 5016752"/>
              <a:gd name="connsiteY12" fmla="*/ 0 h 6859380"/>
              <a:gd name="connsiteX0" fmla="*/ 4268625 w 5016752"/>
              <a:gd name="connsiteY0" fmla="*/ 6849913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0 w 5016752"/>
              <a:gd name="connsiteY3" fmla="*/ 0 h 6859380"/>
              <a:gd name="connsiteX4" fmla="*/ 198792 w 5016752"/>
              <a:gd name="connsiteY4" fmla="*/ 0 h 6859380"/>
              <a:gd name="connsiteX5" fmla="*/ 198793 w 5016752"/>
              <a:gd name="connsiteY5" fmla="*/ 0 h 6859380"/>
              <a:gd name="connsiteX6" fmla="*/ 933220 w 5016752"/>
              <a:gd name="connsiteY6" fmla="*/ 0 h 6859380"/>
              <a:gd name="connsiteX7" fmla="*/ 2135639 w 5016752"/>
              <a:gd name="connsiteY7" fmla="*/ 2918445 h 6859380"/>
              <a:gd name="connsiteX8" fmla="*/ 5016752 w 5016752"/>
              <a:gd name="connsiteY8" fmla="*/ 6859380 h 6859380"/>
              <a:gd name="connsiteX9" fmla="*/ 2801043 w 5016752"/>
              <a:gd name="connsiteY9" fmla="*/ 6859380 h 6859380"/>
              <a:gd name="connsiteX10" fmla="*/ 1013290 w 5016752"/>
              <a:gd name="connsiteY10" fmla="*/ 1964948 h 6859380"/>
              <a:gd name="connsiteX11" fmla="*/ 0 w 5016752"/>
              <a:gd name="connsiteY11" fmla="*/ 0 h 6859380"/>
              <a:gd name="connsiteX0" fmla="*/ 0 w 5016752"/>
              <a:gd name="connsiteY0" fmla="*/ 0 h 6859380"/>
              <a:gd name="connsiteX1" fmla="*/ 198792 w 5016752"/>
              <a:gd name="connsiteY1" fmla="*/ 0 h 6859380"/>
              <a:gd name="connsiteX2" fmla="*/ 198793 w 5016752"/>
              <a:gd name="connsiteY2" fmla="*/ 0 h 6859380"/>
              <a:gd name="connsiteX3" fmla="*/ 933220 w 5016752"/>
              <a:gd name="connsiteY3" fmla="*/ 0 h 6859380"/>
              <a:gd name="connsiteX4" fmla="*/ 2135639 w 5016752"/>
              <a:gd name="connsiteY4" fmla="*/ 2918445 h 6859380"/>
              <a:gd name="connsiteX5" fmla="*/ 5016752 w 5016752"/>
              <a:gd name="connsiteY5" fmla="*/ 6859380 h 6859380"/>
              <a:gd name="connsiteX6" fmla="*/ 2801043 w 5016752"/>
              <a:gd name="connsiteY6" fmla="*/ 6859380 h 6859380"/>
              <a:gd name="connsiteX7" fmla="*/ 1013290 w 5016752"/>
              <a:gd name="connsiteY7" fmla="*/ 1964948 h 6859380"/>
              <a:gd name="connsiteX8" fmla="*/ 0 w 5016752"/>
              <a:gd name="connsiteY8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6752" h="6859380">
                <a:moveTo>
                  <a:pt x="0" y="0"/>
                </a:moveTo>
                <a:lnTo>
                  <a:pt x="198792" y="0"/>
                </a:lnTo>
                <a:lnTo>
                  <a:pt x="198793" y="0"/>
                </a:lnTo>
                <a:lnTo>
                  <a:pt x="933220" y="0"/>
                </a:lnTo>
                <a:cubicBezTo>
                  <a:pt x="933220" y="0"/>
                  <a:pt x="1093359" y="1379879"/>
                  <a:pt x="2135639" y="2918445"/>
                </a:cubicBezTo>
                <a:cubicBezTo>
                  <a:pt x="3177920" y="4457010"/>
                  <a:pt x="4231245" y="5718220"/>
                  <a:pt x="5016752" y="6859380"/>
                </a:cubicBezTo>
                <a:lnTo>
                  <a:pt x="2801043" y="6859380"/>
                </a:lnTo>
                <a:cubicBezTo>
                  <a:pt x="2810707" y="4755064"/>
                  <a:pt x="1340470" y="2452046"/>
                  <a:pt x="1013290" y="1964948"/>
                </a:cubicBezTo>
                <a:cubicBezTo>
                  <a:pt x="684730" y="1479231"/>
                  <a:pt x="0" y="0"/>
                  <a:pt x="0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4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76189" y="-1"/>
            <a:ext cx="7915811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330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1293859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809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23807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914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999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6539391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138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6138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2446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10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3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1293859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809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23807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914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453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4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6539391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138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6138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2446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593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D6B48F0-1FCD-6305-7B1C-292B3964D35A}"/>
              </a:ext>
            </a:extLst>
          </p:cNvPr>
          <p:cNvSpPr/>
          <p:nvPr userDrawn="1"/>
        </p:nvSpPr>
        <p:spPr>
          <a:xfrm>
            <a:off x="6399339" y="2"/>
            <a:ext cx="532096" cy="6871447"/>
          </a:xfrm>
          <a:custGeom>
            <a:avLst/>
            <a:gdLst>
              <a:gd name="connsiteX0" fmla="*/ 363084 w 389978"/>
              <a:gd name="connsiteY0" fmla="*/ 50800 h 7951000"/>
              <a:gd name="connsiteX1" fmla="*/ 336190 w 389978"/>
              <a:gd name="connsiteY1" fmla="*/ 508000 h 7951000"/>
              <a:gd name="connsiteX2" fmla="*/ 14 w 389978"/>
              <a:gd name="connsiteY2" fmla="*/ 3708400 h 7951000"/>
              <a:gd name="connsiteX3" fmla="*/ 322743 w 389978"/>
              <a:gd name="connsiteY3" fmla="*/ 7487024 h 7951000"/>
              <a:gd name="connsiteX4" fmla="*/ 389978 w 389978"/>
              <a:gd name="connsiteY4" fmla="*/ 7755965 h 7951000"/>
              <a:gd name="connsiteX0" fmla="*/ 363084 w 378758"/>
              <a:gd name="connsiteY0" fmla="*/ 50800 h 7487024"/>
              <a:gd name="connsiteX1" fmla="*/ 336190 w 378758"/>
              <a:gd name="connsiteY1" fmla="*/ 508000 h 7487024"/>
              <a:gd name="connsiteX2" fmla="*/ 14 w 378758"/>
              <a:gd name="connsiteY2" fmla="*/ 3708400 h 7487024"/>
              <a:gd name="connsiteX3" fmla="*/ 322743 w 378758"/>
              <a:gd name="connsiteY3" fmla="*/ 7487024 h 7487024"/>
              <a:gd name="connsiteX0" fmla="*/ 380740 w 396414"/>
              <a:gd name="connsiteY0" fmla="*/ 50800 h 7016377"/>
              <a:gd name="connsiteX1" fmla="*/ 353846 w 396414"/>
              <a:gd name="connsiteY1" fmla="*/ 508000 h 7016377"/>
              <a:gd name="connsiteX2" fmla="*/ 17670 w 396414"/>
              <a:gd name="connsiteY2" fmla="*/ 3708400 h 7016377"/>
              <a:gd name="connsiteX3" fmla="*/ 84905 w 396414"/>
              <a:gd name="connsiteY3" fmla="*/ 7016377 h 7016377"/>
              <a:gd name="connsiteX0" fmla="*/ 408515 w 424189"/>
              <a:gd name="connsiteY0" fmla="*/ 50800 h 6881906"/>
              <a:gd name="connsiteX1" fmla="*/ 381621 w 424189"/>
              <a:gd name="connsiteY1" fmla="*/ 508000 h 6881906"/>
              <a:gd name="connsiteX2" fmla="*/ 45445 w 424189"/>
              <a:gd name="connsiteY2" fmla="*/ 3708400 h 6881906"/>
              <a:gd name="connsiteX3" fmla="*/ 45445 w 424189"/>
              <a:gd name="connsiteY3" fmla="*/ 6881906 h 6881906"/>
              <a:gd name="connsiteX0" fmla="*/ 375836 w 391510"/>
              <a:gd name="connsiteY0" fmla="*/ 50800 h 6881906"/>
              <a:gd name="connsiteX1" fmla="*/ 348942 w 391510"/>
              <a:gd name="connsiteY1" fmla="*/ 508000 h 6881906"/>
              <a:gd name="connsiteX2" fmla="*/ 12766 w 391510"/>
              <a:gd name="connsiteY2" fmla="*/ 3708400 h 6881906"/>
              <a:gd name="connsiteX3" fmla="*/ 12766 w 391510"/>
              <a:gd name="connsiteY3" fmla="*/ 6881906 h 6881906"/>
              <a:gd name="connsiteX0" fmla="*/ 363070 w 443565"/>
              <a:gd name="connsiteY0" fmla="*/ 53853 h 6884959"/>
              <a:gd name="connsiteX1" fmla="*/ 336176 w 443565"/>
              <a:gd name="connsiteY1" fmla="*/ 511053 h 6884959"/>
              <a:gd name="connsiteX2" fmla="*/ 430305 w 443565"/>
              <a:gd name="connsiteY2" fmla="*/ 3792135 h 6884959"/>
              <a:gd name="connsiteX3" fmla="*/ 0 w 443565"/>
              <a:gd name="connsiteY3" fmla="*/ 6884959 h 6884959"/>
              <a:gd name="connsiteX0" fmla="*/ 363070 w 443565"/>
              <a:gd name="connsiteY0" fmla="*/ 71773 h 6902879"/>
              <a:gd name="connsiteX1" fmla="*/ 336176 w 443565"/>
              <a:gd name="connsiteY1" fmla="*/ 528973 h 6902879"/>
              <a:gd name="connsiteX2" fmla="*/ 430305 w 443565"/>
              <a:gd name="connsiteY2" fmla="*/ 3810055 h 6902879"/>
              <a:gd name="connsiteX3" fmla="*/ 0 w 443565"/>
              <a:gd name="connsiteY3" fmla="*/ 6902879 h 6902879"/>
              <a:gd name="connsiteX0" fmla="*/ 336176 w 443565"/>
              <a:gd name="connsiteY0" fmla="*/ 0 h 6373906"/>
              <a:gd name="connsiteX1" fmla="*/ 430305 w 443565"/>
              <a:gd name="connsiteY1" fmla="*/ 3281082 h 6373906"/>
              <a:gd name="connsiteX2" fmla="*/ 0 w 443565"/>
              <a:gd name="connsiteY2" fmla="*/ 6373906 h 6373906"/>
              <a:gd name="connsiteX0" fmla="*/ 0 w 470744"/>
              <a:gd name="connsiteY0" fmla="*/ 0 h 6871447"/>
              <a:gd name="connsiteX1" fmla="*/ 470646 w 470744"/>
              <a:gd name="connsiteY1" fmla="*/ 3778623 h 6871447"/>
              <a:gd name="connsiteX2" fmla="*/ 40341 w 470744"/>
              <a:gd name="connsiteY2" fmla="*/ 6871447 h 6871447"/>
              <a:gd name="connsiteX0" fmla="*/ 0 w 532096"/>
              <a:gd name="connsiteY0" fmla="*/ 0 h 6871447"/>
              <a:gd name="connsiteX1" fmla="*/ 470646 w 532096"/>
              <a:gd name="connsiteY1" fmla="*/ 3778623 h 6871447"/>
              <a:gd name="connsiteX2" fmla="*/ 40341 w 532096"/>
              <a:gd name="connsiteY2" fmla="*/ 6871447 h 68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096" h="6871447">
                <a:moveTo>
                  <a:pt x="0" y="0"/>
                </a:moveTo>
                <a:cubicBezTo>
                  <a:pt x="791135" y="1524000"/>
                  <a:pt x="463923" y="2633382"/>
                  <a:pt x="470646" y="3778623"/>
                </a:cubicBezTo>
                <a:cubicBezTo>
                  <a:pt x="477369" y="4923864"/>
                  <a:pt x="136712" y="5107641"/>
                  <a:pt x="40341" y="6871447"/>
                </a:cubicBezTo>
              </a:path>
            </a:pathLst>
          </a:custGeom>
          <a:noFill/>
          <a:ln w="50800">
            <a:solidFill>
              <a:srgbClr val="6C1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885D73AA-517A-C29D-B20C-D4726515154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4"/>
            <a:ext cx="7206333" cy="6858299"/>
          </a:xfrm>
          <a:custGeom>
            <a:avLst/>
            <a:gdLst>
              <a:gd name="connsiteX0" fmla="*/ 7206333 w 7206333"/>
              <a:gd name="connsiteY0" fmla="*/ 6858298 h 6858298"/>
              <a:gd name="connsiteX1" fmla="*/ 2420900 w 7206333"/>
              <a:gd name="connsiteY1" fmla="*/ 6858298 h 6858298"/>
              <a:gd name="connsiteX2" fmla="*/ 2420900 w 7206333"/>
              <a:gd name="connsiteY2" fmla="*/ 6858298 h 6858298"/>
              <a:gd name="connsiteX3" fmla="*/ 893189 w 7206333"/>
              <a:gd name="connsiteY3" fmla="*/ 6858298 h 6858298"/>
              <a:gd name="connsiteX4" fmla="*/ 893189 w 7206333"/>
              <a:gd name="connsiteY4" fmla="*/ 6858296 h 6858298"/>
              <a:gd name="connsiteX5" fmla="*/ 698618 w 7206333"/>
              <a:gd name="connsiteY5" fmla="*/ 6858296 h 6858298"/>
              <a:gd name="connsiteX6" fmla="*/ 5456 w 7206333"/>
              <a:gd name="connsiteY6" fmla="*/ 3252305 h 6858298"/>
              <a:gd name="connsiteX7" fmla="*/ 832281 w 7206333"/>
              <a:gd name="connsiteY7" fmla="*/ 0 h 6858298"/>
              <a:gd name="connsiteX8" fmla="*/ 1083050 w 7206333"/>
              <a:gd name="connsiteY8" fmla="*/ 0 h 6858298"/>
              <a:gd name="connsiteX9" fmla="*/ 1083050 w 7206333"/>
              <a:gd name="connsiteY9" fmla="*/ 2 h 6858298"/>
              <a:gd name="connsiteX10" fmla="*/ 2572608 w 7206333"/>
              <a:gd name="connsiteY10" fmla="*/ 2 h 6858298"/>
              <a:gd name="connsiteX11" fmla="*/ 5678622 w 7206333"/>
              <a:gd name="connsiteY11" fmla="*/ 2 h 6858298"/>
              <a:gd name="connsiteX12" fmla="*/ 7206333 w 7206333"/>
              <a:gd name="connsiteY12" fmla="*/ 2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06333" h="6858298">
                <a:moveTo>
                  <a:pt x="7206333" y="6858298"/>
                </a:moveTo>
                <a:lnTo>
                  <a:pt x="2420900" y="6858298"/>
                </a:lnTo>
                <a:lnTo>
                  <a:pt x="2420900" y="6858298"/>
                </a:lnTo>
                <a:lnTo>
                  <a:pt x="893189" y="6858298"/>
                </a:lnTo>
                <a:lnTo>
                  <a:pt x="893189" y="6858296"/>
                </a:lnTo>
                <a:lnTo>
                  <a:pt x="698618" y="6858296"/>
                </a:lnTo>
                <a:cubicBezTo>
                  <a:pt x="786150" y="5581798"/>
                  <a:pt x="-76161" y="4587559"/>
                  <a:pt x="5456" y="3252305"/>
                </a:cubicBezTo>
                <a:cubicBezTo>
                  <a:pt x="83526" y="1978111"/>
                  <a:pt x="1040467" y="1702766"/>
                  <a:pt x="832281" y="0"/>
                </a:cubicBezTo>
                <a:lnTo>
                  <a:pt x="1083050" y="0"/>
                </a:lnTo>
                <a:lnTo>
                  <a:pt x="1083050" y="2"/>
                </a:lnTo>
                <a:lnTo>
                  <a:pt x="2572608" y="2"/>
                </a:lnTo>
                <a:lnTo>
                  <a:pt x="5678622" y="2"/>
                </a:lnTo>
                <a:lnTo>
                  <a:pt x="7206333" y="2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>
            <a:lvl1pPr>
              <a:defRPr>
                <a:solidFill>
                  <a:srgbClr val="6C1D5F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0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885D73AA-517A-C29D-B20C-D4726515154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1" y="-3"/>
            <a:ext cx="7041199" cy="6876227"/>
          </a:xfrm>
          <a:custGeom>
            <a:avLst/>
            <a:gdLst>
              <a:gd name="connsiteX0" fmla="*/ 7206333 w 7206333"/>
              <a:gd name="connsiteY0" fmla="*/ 6858298 h 6858298"/>
              <a:gd name="connsiteX1" fmla="*/ 2420900 w 7206333"/>
              <a:gd name="connsiteY1" fmla="*/ 6858298 h 6858298"/>
              <a:gd name="connsiteX2" fmla="*/ 2420900 w 7206333"/>
              <a:gd name="connsiteY2" fmla="*/ 6858298 h 6858298"/>
              <a:gd name="connsiteX3" fmla="*/ 893189 w 7206333"/>
              <a:gd name="connsiteY3" fmla="*/ 6858298 h 6858298"/>
              <a:gd name="connsiteX4" fmla="*/ 893189 w 7206333"/>
              <a:gd name="connsiteY4" fmla="*/ 6858296 h 6858298"/>
              <a:gd name="connsiteX5" fmla="*/ 698618 w 7206333"/>
              <a:gd name="connsiteY5" fmla="*/ 6858296 h 6858298"/>
              <a:gd name="connsiteX6" fmla="*/ 5456 w 7206333"/>
              <a:gd name="connsiteY6" fmla="*/ 3252305 h 6858298"/>
              <a:gd name="connsiteX7" fmla="*/ 832281 w 7206333"/>
              <a:gd name="connsiteY7" fmla="*/ 0 h 6858298"/>
              <a:gd name="connsiteX8" fmla="*/ 1083050 w 7206333"/>
              <a:gd name="connsiteY8" fmla="*/ 0 h 6858298"/>
              <a:gd name="connsiteX9" fmla="*/ 1083050 w 7206333"/>
              <a:gd name="connsiteY9" fmla="*/ 2 h 6858298"/>
              <a:gd name="connsiteX10" fmla="*/ 2572608 w 7206333"/>
              <a:gd name="connsiteY10" fmla="*/ 2 h 6858298"/>
              <a:gd name="connsiteX11" fmla="*/ 5678622 w 7206333"/>
              <a:gd name="connsiteY11" fmla="*/ 2 h 6858298"/>
              <a:gd name="connsiteX12" fmla="*/ 7206333 w 7206333"/>
              <a:gd name="connsiteY12" fmla="*/ 2 h 6858298"/>
              <a:gd name="connsiteX0" fmla="*/ 7206333 w 7206333"/>
              <a:gd name="connsiteY0" fmla="*/ 6876227 h 6876227"/>
              <a:gd name="connsiteX1" fmla="*/ 2420900 w 7206333"/>
              <a:gd name="connsiteY1" fmla="*/ 6876227 h 6876227"/>
              <a:gd name="connsiteX2" fmla="*/ 2420900 w 7206333"/>
              <a:gd name="connsiteY2" fmla="*/ 6876227 h 6876227"/>
              <a:gd name="connsiteX3" fmla="*/ 893189 w 7206333"/>
              <a:gd name="connsiteY3" fmla="*/ 6876227 h 6876227"/>
              <a:gd name="connsiteX4" fmla="*/ 893189 w 7206333"/>
              <a:gd name="connsiteY4" fmla="*/ 6876225 h 6876227"/>
              <a:gd name="connsiteX5" fmla="*/ 698618 w 7206333"/>
              <a:gd name="connsiteY5" fmla="*/ 6876225 h 6876227"/>
              <a:gd name="connsiteX6" fmla="*/ 5456 w 7206333"/>
              <a:gd name="connsiteY6" fmla="*/ 3270234 h 6876227"/>
              <a:gd name="connsiteX7" fmla="*/ 301872 w 7206333"/>
              <a:gd name="connsiteY7" fmla="*/ 0 h 6876227"/>
              <a:gd name="connsiteX8" fmla="*/ 1083050 w 7206333"/>
              <a:gd name="connsiteY8" fmla="*/ 17929 h 6876227"/>
              <a:gd name="connsiteX9" fmla="*/ 1083050 w 7206333"/>
              <a:gd name="connsiteY9" fmla="*/ 17931 h 6876227"/>
              <a:gd name="connsiteX10" fmla="*/ 2572608 w 7206333"/>
              <a:gd name="connsiteY10" fmla="*/ 17931 h 6876227"/>
              <a:gd name="connsiteX11" fmla="*/ 5678622 w 7206333"/>
              <a:gd name="connsiteY11" fmla="*/ 17931 h 6876227"/>
              <a:gd name="connsiteX12" fmla="*/ 7206333 w 7206333"/>
              <a:gd name="connsiteY12" fmla="*/ 17931 h 6876227"/>
              <a:gd name="connsiteX13" fmla="*/ 7206333 w 7206333"/>
              <a:gd name="connsiteY13" fmla="*/ 6876227 h 6876227"/>
              <a:gd name="connsiteX0" fmla="*/ 6943361 w 6943361"/>
              <a:gd name="connsiteY0" fmla="*/ 6876227 h 6876227"/>
              <a:gd name="connsiteX1" fmla="*/ 2157928 w 6943361"/>
              <a:gd name="connsiteY1" fmla="*/ 6876227 h 6876227"/>
              <a:gd name="connsiteX2" fmla="*/ 2157928 w 6943361"/>
              <a:gd name="connsiteY2" fmla="*/ 6876227 h 6876227"/>
              <a:gd name="connsiteX3" fmla="*/ 630217 w 6943361"/>
              <a:gd name="connsiteY3" fmla="*/ 6876227 h 6876227"/>
              <a:gd name="connsiteX4" fmla="*/ 630217 w 6943361"/>
              <a:gd name="connsiteY4" fmla="*/ 6876225 h 6876227"/>
              <a:gd name="connsiteX5" fmla="*/ 435646 w 6943361"/>
              <a:gd name="connsiteY5" fmla="*/ 6876225 h 6876227"/>
              <a:gd name="connsiteX6" fmla="*/ 7688 w 6943361"/>
              <a:gd name="connsiteY6" fmla="*/ 3198517 h 6876227"/>
              <a:gd name="connsiteX7" fmla="*/ 38900 w 6943361"/>
              <a:gd name="connsiteY7" fmla="*/ 0 h 6876227"/>
              <a:gd name="connsiteX8" fmla="*/ 820078 w 6943361"/>
              <a:gd name="connsiteY8" fmla="*/ 17929 h 6876227"/>
              <a:gd name="connsiteX9" fmla="*/ 820078 w 6943361"/>
              <a:gd name="connsiteY9" fmla="*/ 17931 h 6876227"/>
              <a:gd name="connsiteX10" fmla="*/ 2309636 w 6943361"/>
              <a:gd name="connsiteY10" fmla="*/ 17931 h 6876227"/>
              <a:gd name="connsiteX11" fmla="*/ 5415650 w 6943361"/>
              <a:gd name="connsiteY11" fmla="*/ 17931 h 6876227"/>
              <a:gd name="connsiteX12" fmla="*/ 6943361 w 6943361"/>
              <a:gd name="connsiteY12" fmla="*/ 17931 h 6876227"/>
              <a:gd name="connsiteX13" fmla="*/ 6943361 w 6943361"/>
              <a:gd name="connsiteY13" fmla="*/ 6876227 h 687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43361" h="6876227">
                <a:moveTo>
                  <a:pt x="6943361" y="6876227"/>
                </a:moveTo>
                <a:lnTo>
                  <a:pt x="2157928" y="6876227"/>
                </a:lnTo>
                <a:lnTo>
                  <a:pt x="2157928" y="6876227"/>
                </a:lnTo>
                <a:lnTo>
                  <a:pt x="630217" y="6876227"/>
                </a:lnTo>
                <a:lnTo>
                  <a:pt x="630217" y="6876225"/>
                </a:lnTo>
                <a:lnTo>
                  <a:pt x="435646" y="6876225"/>
                </a:lnTo>
                <a:cubicBezTo>
                  <a:pt x="523178" y="5599727"/>
                  <a:pt x="-73929" y="4533771"/>
                  <a:pt x="7688" y="3198517"/>
                </a:cubicBezTo>
                <a:cubicBezTo>
                  <a:pt x="85758" y="1924323"/>
                  <a:pt x="247086" y="1702766"/>
                  <a:pt x="38900" y="0"/>
                </a:cubicBezTo>
                <a:lnTo>
                  <a:pt x="820078" y="17929"/>
                </a:lnTo>
                <a:lnTo>
                  <a:pt x="820078" y="17931"/>
                </a:lnTo>
                <a:lnTo>
                  <a:pt x="2309636" y="17931"/>
                </a:lnTo>
                <a:lnTo>
                  <a:pt x="5415650" y="17931"/>
                </a:lnTo>
                <a:lnTo>
                  <a:pt x="6943361" y="17931"/>
                </a:lnTo>
                <a:lnTo>
                  <a:pt x="6943361" y="6876227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C2F0DD93-FC99-CC0A-C44D-D0D4D8F78D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086"/>
            <a:ext cx="6695704" cy="6855919"/>
          </a:xfrm>
          <a:custGeom>
            <a:avLst/>
            <a:gdLst>
              <a:gd name="connsiteX0" fmla="*/ 5974296 w 6695704"/>
              <a:gd name="connsiteY0" fmla="*/ 0 h 6855918"/>
              <a:gd name="connsiteX1" fmla="*/ 6695704 w 6695704"/>
              <a:gd name="connsiteY1" fmla="*/ 0 h 6855918"/>
              <a:gd name="connsiteX2" fmla="*/ 6695704 w 6695704"/>
              <a:gd name="connsiteY2" fmla="*/ 1462 h 6855918"/>
              <a:gd name="connsiteX3" fmla="*/ 0 w 6695704"/>
              <a:gd name="connsiteY3" fmla="*/ 0 h 6855918"/>
              <a:gd name="connsiteX4" fmla="*/ 815523 w 6695704"/>
              <a:gd name="connsiteY4" fmla="*/ 0 h 6855918"/>
              <a:gd name="connsiteX5" fmla="*/ 5158773 w 6695704"/>
              <a:gd name="connsiteY5" fmla="*/ 0 h 6855918"/>
              <a:gd name="connsiteX6" fmla="*/ 5880181 w 6695704"/>
              <a:gd name="connsiteY6" fmla="*/ 0 h 6855918"/>
              <a:gd name="connsiteX7" fmla="*/ 5974296 w 6695704"/>
              <a:gd name="connsiteY7" fmla="*/ 0 h 6855918"/>
              <a:gd name="connsiteX8" fmla="*/ 6026161 w 6695704"/>
              <a:gd name="connsiteY8" fmla="*/ 253403 h 6855918"/>
              <a:gd name="connsiteX9" fmla="*/ 5957085 w 6695704"/>
              <a:gd name="connsiteY9" fmla="*/ 3633864 h 6855918"/>
              <a:gd name="connsiteX10" fmla="*/ 6588360 w 6695704"/>
              <a:gd name="connsiteY10" fmla="*/ 6650180 h 6855918"/>
              <a:gd name="connsiteX11" fmla="*/ 6687100 w 6695704"/>
              <a:gd name="connsiteY11" fmla="*/ 6855918 h 6855918"/>
              <a:gd name="connsiteX12" fmla="*/ 5871577 w 6695704"/>
              <a:gd name="connsiteY12" fmla="*/ 6855918 h 6855918"/>
              <a:gd name="connsiteX13" fmla="*/ 815523 w 6695704"/>
              <a:gd name="connsiteY13" fmla="*/ 6855918 h 6855918"/>
              <a:gd name="connsiteX14" fmla="*/ 0 w 6695704"/>
              <a:gd name="connsiteY14" fmla="*/ 6855918 h 685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95704" h="6855918">
                <a:moveTo>
                  <a:pt x="5974296" y="0"/>
                </a:moveTo>
                <a:lnTo>
                  <a:pt x="6695704" y="0"/>
                </a:lnTo>
                <a:lnTo>
                  <a:pt x="6695704" y="1462"/>
                </a:lnTo>
                <a:close/>
                <a:moveTo>
                  <a:pt x="0" y="0"/>
                </a:moveTo>
                <a:lnTo>
                  <a:pt x="815523" y="0"/>
                </a:lnTo>
                <a:lnTo>
                  <a:pt x="5158773" y="0"/>
                </a:lnTo>
                <a:lnTo>
                  <a:pt x="5880181" y="0"/>
                </a:lnTo>
                <a:lnTo>
                  <a:pt x="5974296" y="0"/>
                </a:lnTo>
                <a:lnTo>
                  <a:pt x="6026161" y="253403"/>
                </a:lnTo>
                <a:cubicBezTo>
                  <a:pt x="6252548" y="1510717"/>
                  <a:pt x="5970198" y="2477109"/>
                  <a:pt x="5957085" y="3633864"/>
                </a:cubicBezTo>
                <a:cubicBezTo>
                  <a:pt x="5949217" y="4563804"/>
                  <a:pt x="6114692" y="5618288"/>
                  <a:pt x="6588360" y="6650180"/>
                </a:cubicBezTo>
                <a:lnTo>
                  <a:pt x="6687100" y="6855918"/>
                </a:lnTo>
                <a:lnTo>
                  <a:pt x="5871577" y="6855918"/>
                </a:lnTo>
                <a:lnTo>
                  <a:pt x="815523" y="6855918"/>
                </a:lnTo>
                <a:lnTo>
                  <a:pt x="0" y="6855918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53428EC0-D538-388F-3F19-5ED7216764AC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4" name="Rechthoek 315">
              <a:extLst>
                <a:ext uri="{FF2B5EF4-FFF2-40B4-BE49-F238E27FC236}">
                  <a16:creationId xmlns:a16="http://schemas.microsoft.com/office/drawing/2014/main" id="{12889A9C-94DF-62EB-482B-49755B540B4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" name="Rechthoek 316">
              <a:extLst>
                <a:ext uri="{FF2B5EF4-FFF2-40B4-BE49-F238E27FC236}">
                  <a16:creationId xmlns:a16="http://schemas.microsoft.com/office/drawing/2014/main" id="{C3D2517F-BF11-1226-D57A-BCF912A86CA0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" name="Ovaal 318">
              <a:extLst>
                <a:ext uri="{FF2B5EF4-FFF2-40B4-BE49-F238E27FC236}">
                  <a16:creationId xmlns:a16="http://schemas.microsoft.com/office/drawing/2014/main" id="{84CAAECC-8422-CC43-C52A-F7D85A32902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319">
              <a:extLst>
                <a:ext uri="{FF2B5EF4-FFF2-40B4-BE49-F238E27FC236}">
                  <a16:creationId xmlns:a16="http://schemas.microsoft.com/office/drawing/2014/main" id="{E8652FDC-4CD5-1792-0499-C41F7EA7C0C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320">
              <a:extLst>
                <a:ext uri="{FF2B5EF4-FFF2-40B4-BE49-F238E27FC236}">
                  <a16:creationId xmlns:a16="http://schemas.microsoft.com/office/drawing/2014/main" id="{80B47169-EEA1-5FE9-B963-2D0A7E20B86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377">
                <a:extLst>
                  <a:ext uri="{FF2B5EF4-FFF2-40B4-BE49-F238E27FC236}">
                    <a16:creationId xmlns:a16="http://schemas.microsoft.com/office/drawing/2014/main" id="{BB866EBE-5B6F-CDB5-92E4-36A491FD424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Ovaal 378">
                <a:extLst>
                  <a:ext uri="{FF2B5EF4-FFF2-40B4-BE49-F238E27FC236}">
                    <a16:creationId xmlns:a16="http://schemas.microsoft.com/office/drawing/2014/main" id="{4CA2FDF7-AAC4-0B66-2537-33525D0F116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Vrije vorm: vorm 379">
                <a:extLst>
                  <a:ext uri="{FF2B5EF4-FFF2-40B4-BE49-F238E27FC236}">
                    <a16:creationId xmlns:a16="http://schemas.microsoft.com/office/drawing/2014/main" id="{FEBF8301-7596-3F0C-CCC9-74A68C5B91B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Rechthoek: afgeronde hoeken 380">
                <a:extLst>
                  <a:ext uri="{FF2B5EF4-FFF2-40B4-BE49-F238E27FC236}">
                    <a16:creationId xmlns:a16="http://schemas.microsoft.com/office/drawing/2014/main" id="{53386BD7-6780-6B3E-7F00-F196E2575BB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6" name="Rechte verbindingslijn 381">
                <a:extLst>
                  <a:ext uri="{FF2B5EF4-FFF2-40B4-BE49-F238E27FC236}">
                    <a16:creationId xmlns:a16="http://schemas.microsoft.com/office/drawing/2014/main" id="{04024A93-C31C-E3B6-E326-07491E16149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382">
                <a:extLst>
                  <a:ext uri="{FF2B5EF4-FFF2-40B4-BE49-F238E27FC236}">
                    <a16:creationId xmlns:a16="http://schemas.microsoft.com/office/drawing/2014/main" id="{64EC4011-38CB-189E-5FBB-1D90503F0D5C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Ovaal 321">
              <a:extLst>
                <a:ext uri="{FF2B5EF4-FFF2-40B4-BE49-F238E27FC236}">
                  <a16:creationId xmlns:a16="http://schemas.microsoft.com/office/drawing/2014/main" id="{BCBEF7BF-42E6-DDE6-2B4A-C79F846E6B0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322">
              <a:extLst>
                <a:ext uri="{FF2B5EF4-FFF2-40B4-BE49-F238E27FC236}">
                  <a16:creationId xmlns:a16="http://schemas.microsoft.com/office/drawing/2014/main" id="{D327F416-BB44-1216-8404-2A61516DA34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323">
              <a:extLst>
                <a:ext uri="{FF2B5EF4-FFF2-40B4-BE49-F238E27FC236}">
                  <a16:creationId xmlns:a16="http://schemas.microsoft.com/office/drawing/2014/main" id="{F42593CD-7118-365B-66E8-19607C9D0AA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374">
                <a:extLst>
                  <a:ext uri="{FF2B5EF4-FFF2-40B4-BE49-F238E27FC236}">
                    <a16:creationId xmlns:a16="http://schemas.microsoft.com/office/drawing/2014/main" id="{9B4DE023-CB06-A1D5-0F5E-C019B783B41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375">
                <a:extLst>
                  <a:ext uri="{FF2B5EF4-FFF2-40B4-BE49-F238E27FC236}">
                    <a16:creationId xmlns:a16="http://schemas.microsoft.com/office/drawing/2014/main" id="{9D9BFC18-7ACE-16A7-EBAA-7C5EA439B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376">
                <a:extLst>
                  <a:ext uri="{FF2B5EF4-FFF2-40B4-BE49-F238E27FC236}">
                    <a16:creationId xmlns:a16="http://schemas.microsoft.com/office/drawing/2014/main" id="{79C4908D-C7DE-0050-14DB-EAABDE8882D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Ovaal 324">
              <a:extLst>
                <a:ext uri="{FF2B5EF4-FFF2-40B4-BE49-F238E27FC236}">
                  <a16:creationId xmlns:a16="http://schemas.microsoft.com/office/drawing/2014/main" id="{687B3149-F9DC-6E32-6A79-1A8D5023990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325">
              <a:extLst>
                <a:ext uri="{FF2B5EF4-FFF2-40B4-BE49-F238E27FC236}">
                  <a16:creationId xmlns:a16="http://schemas.microsoft.com/office/drawing/2014/main" id="{C365FFE2-A395-6621-51F0-AF21934A3341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ICOON_info">
              <a:extLst>
                <a:ext uri="{FF2B5EF4-FFF2-40B4-BE49-F238E27FC236}">
                  <a16:creationId xmlns:a16="http://schemas.microsoft.com/office/drawing/2014/main" id="{31899044-CF4B-E2D4-C214-DC3AD05CB724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7" name="Ovaal 372">
                <a:extLst>
                  <a:ext uri="{FF2B5EF4-FFF2-40B4-BE49-F238E27FC236}">
                    <a16:creationId xmlns:a16="http://schemas.microsoft.com/office/drawing/2014/main" id="{2D8A4BEC-4516-71C2-49FF-1669552AB50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Graphic 163" descr="Informatie">
                <a:extLst>
                  <a:ext uri="{FF2B5EF4-FFF2-40B4-BE49-F238E27FC236}">
                    <a16:creationId xmlns:a16="http://schemas.microsoft.com/office/drawing/2014/main" id="{6AC37156-8173-6B06-E621-64FC3E4C5F0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327">
              <a:extLst>
                <a:ext uri="{FF2B5EF4-FFF2-40B4-BE49-F238E27FC236}">
                  <a16:creationId xmlns:a16="http://schemas.microsoft.com/office/drawing/2014/main" id="{08392F7A-7B75-9AAC-8662-8B1A350C8141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330">
              <a:extLst>
                <a:ext uri="{FF2B5EF4-FFF2-40B4-BE49-F238E27FC236}">
                  <a16:creationId xmlns:a16="http://schemas.microsoft.com/office/drawing/2014/main" id="{8AC7536F-2F89-70EE-3646-017E33057C3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7" name="Groep 331">
              <a:extLst>
                <a:ext uri="{FF2B5EF4-FFF2-40B4-BE49-F238E27FC236}">
                  <a16:creationId xmlns:a16="http://schemas.microsoft.com/office/drawing/2014/main" id="{D00B5ED2-B7C8-5BEF-439A-904B72E258AE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356">
                <a:extLst>
                  <a:ext uri="{FF2B5EF4-FFF2-40B4-BE49-F238E27FC236}">
                    <a16:creationId xmlns:a16="http://schemas.microsoft.com/office/drawing/2014/main" id="{52208992-1A3D-94C3-BA78-538B98BD40C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359">
                  <a:extLst>
                    <a:ext uri="{FF2B5EF4-FFF2-40B4-BE49-F238E27FC236}">
                      <a16:creationId xmlns:a16="http://schemas.microsoft.com/office/drawing/2014/main" id="{DF654367-D0B7-165A-4C9A-2EA074262D3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366">
                    <a:extLst>
                      <a:ext uri="{FF2B5EF4-FFF2-40B4-BE49-F238E27FC236}">
                        <a16:creationId xmlns:a16="http://schemas.microsoft.com/office/drawing/2014/main" id="{DD12BD83-3177-4A62-BA7C-E1AA87F1F3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369">
                      <a:extLst>
                        <a:ext uri="{FF2B5EF4-FFF2-40B4-BE49-F238E27FC236}">
                          <a16:creationId xmlns:a16="http://schemas.microsoft.com/office/drawing/2014/main" id="{7B367330-7836-8183-DD47-2DABDA7E83E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5" name="Rechthoek 370">
                      <a:extLst>
                        <a:ext uri="{FF2B5EF4-FFF2-40B4-BE49-F238E27FC236}">
                          <a16:creationId xmlns:a16="http://schemas.microsoft.com/office/drawing/2014/main" id="{D2F22312-92E6-37DA-9366-19289EFF0A2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6" name="Ovaal 371">
                      <a:extLst>
                        <a:ext uri="{FF2B5EF4-FFF2-40B4-BE49-F238E27FC236}">
                          <a16:creationId xmlns:a16="http://schemas.microsoft.com/office/drawing/2014/main" id="{E458BB20-FE30-95FA-9DCA-57615794AE3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367">
                    <a:extLst>
                      <a:ext uri="{FF2B5EF4-FFF2-40B4-BE49-F238E27FC236}">
                        <a16:creationId xmlns:a16="http://schemas.microsoft.com/office/drawing/2014/main" id="{F642E890-7722-6652-C599-B324F73732F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368">
                    <a:extLst>
                      <a:ext uri="{FF2B5EF4-FFF2-40B4-BE49-F238E27FC236}">
                        <a16:creationId xmlns:a16="http://schemas.microsoft.com/office/drawing/2014/main" id="{7743262E-6BCA-FC91-7F0C-2FC85E86650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360">
                  <a:extLst>
                    <a:ext uri="{FF2B5EF4-FFF2-40B4-BE49-F238E27FC236}">
                      <a16:creationId xmlns:a16="http://schemas.microsoft.com/office/drawing/2014/main" id="{B1961DF1-FFA1-8357-B271-52FD3AD4EDC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364">
                    <a:extLst>
                      <a:ext uri="{FF2B5EF4-FFF2-40B4-BE49-F238E27FC236}">
                        <a16:creationId xmlns:a16="http://schemas.microsoft.com/office/drawing/2014/main" id="{700C24C1-F791-950D-CACF-9BC1DE0CA2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365">
                    <a:extLst>
                      <a:ext uri="{FF2B5EF4-FFF2-40B4-BE49-F238E27FC236}">
                        <a16:creationId xmlns:a16="http://schemas.microsoft.com/office/drawing/2014/main" id="{43CD0D88-3B27-A61F-A91C-2E7278A6E35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6" name="Groep 361">
                  <a:extLst>
                    <a:ext uri="{FF2B5EF4-FFF2-40B4-BE49-F238E27FC236}">
                      <a16:creationId xmlns:a16="http://schemas.microsoft.com/office/drawing/2014/main" id="{2F90497D-FCF7-F176-B86E-F69B5D1CD86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2">
                    <a:extLst>
                      <a:ext uri="{FF2B5EF4-FFF2-40B4-BE49-F238E27FC236}">
                        <a16:creationId xmlns:a16="http://schemas.microsoft.com/office/drawing/2014/main" id="{1E130584-BB83-DDBE-86CC-27D8CDEB35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3">
                    <a:extLst>
                      <a:ext uri="{FF2B5EF4-FFF2-40B4-BE49-F238E27FC236}">
                        <a16:creationId xmlns:a16="http://schemas.microsoft.com/office/drawing/2014/main" id="{E9E05120-8E23-BA76-5100-69D6F27656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2" name="Rechthoek 357">
                <a:extLst>
                  <a:ext uri="{FF2B5EF4-FFF2-40B4-BE49-F238E27FC236}">
                    <a16:creationId xmlns:a16="http://schemas.microsoft.com/office/drawing/2014/main" id="{E6E99DC0-BB65-2599-A330-7C468C160C9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3" name="Gelijkbenige driehoek 358">
                <a:extLst>
                  <a:ext uri="{FF2B5EF4-FFF2-40B4-BE49-F238E27FC236}">
                    <a16:creationId xmlns:a16="http://schemas.microsoft.com/office/drawing/2014/main" id="{59846D7B-A81E-5957-327F-8AAC221A70D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hthoek 332">
              <a:extLst>
                <a:ext uri="{FF2B5EF4-FFF2-40B4-BE49-F238E27FC236}">
                  <a16:creationId xmlns:a16="http://schemas.microsoft.com/office/drawing/2014/main" id="{191D49D4-0843-249C-9D65-E086A148E966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9" name="Groep 333">
              <a:extLst>
                <a:ext uri="{FF2B5EF4-FFF2-40B4-BE49-F238E27FC236}">
                  <a16:creationId xmlns:a16="http://schemas.microsoft.com/office/drawing/2014/main" id="{FD1A76D4-F1C2-8FC1-4364-15BD2659989F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09C4899B-9526-0476-5D96-D99F0CB1DE97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Rechthoek 336">
                <a:extLst>
                  <a:ext uri="{FF2B5EF4-FFF2-40B4-BE49-F238E27FC236}">
                    <a16:creationId xmlns:a16="http://schemas.microsoft.com/office/drawing/2014/main" id="{67F5177A-CC5F-1410-5B13-C6D5A28BF0D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337">
                <a:extLst>
                  <a:ext uri="{FF2B5EF4-FFF2-40B4-BE49-F238E27FC236}">
                    <a16:creationId xmlns:a16="http://schemas.microsoft.com/office/drawing/2014/main" id="{B62B57B9-19BA-B6DA-0C81-FE273526A0B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350">
                  <a:extLst>
                    <a:ext uri="{FF2B5EF4-FFF2-40B4-BE49-F238E27FC236}">
                      <a16:creationId xmlns:a16="http://schemas.microsoft.com/office/drawing/2014/main" id="{E53D7EDA-0F21-52D5-21C4-CF35642DA12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1">
                  <a:extLst>
                    <a:ext uri="{FF2B5EF4-FFF2-40B4-BE49-F238E27FC236}">
                      <a16:creationId xmlns:a16="http://schemas.microsoft.com/office/drawing/2014/main" id="{756FCBBB-0DDD-B57B-BA70-A19546CC4F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2">
                  <a:extLst>
                    <a:ext uri="{FF2B5EF4-FFF2-40B4-BE49-F238E27FC236}">
                      <a16:creationId xmlns:a16="http://schemas.microsoft.com/office/drawing/2014/main" id="{BDE78246-858A-B56D-C5F5-CD84E22131B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3">
                  <a:extLst>
                    <a:ext uri="{FF2B5EF4-FFF2-40B4-BE49-F238E27FC236}">
                      <a16:creationId xmlns:a16="http://schemas.microsoft.com/office/drawing/2014/main" id="{BBCDB914-B374-3EE5-31CF-D26BE812BE8C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354">
                  <a:extLst>
                    <a:ext uri="{FF2B5EF4-FFF2-40B4-BE49-F238E27FC236}">
                      <a16:creationId xmlns:a16="http://schemas.microsoft.com/office/drawing/2014/main" id="{45FF098B-0AA5-2F95-CBB6-451A33E60C30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355">
                  <a:extLst>
                    <a:ext uri="{FF2B5EF4-FFF2-40B4-BE49-F238E27FC236}">
                      <a16:creationId xmlns:a16="http://schemas.microsoft.com/office/drawing/2014/main" id="{0F6D656B-C0F4-690C-CED6-10DEB3E544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338">
                <a:extLst>
                  <a:ext uri="{FF2B5EF4-FFF2-40B4-BE49-F238E27FC236}">
                    <a16:creationId xmlns:a16="http://schemas.microsoft.com/office/drawing/2014/main" id="{29326E45-B10D-C2E5-A121-F43E5B65ED7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42">
                  <a:extLst>
                    <a:ext uri="{FF2B5EF4-FFF2-40B4-BE49-F238E27FC236}">
                      <a16:creationId xmlns:a16="http://schemas.microsoft.com/office/drawing/2014/main" id="{4D1ACE25-4393-05B5-9914-6B3D2AFA065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344">
                    <a:extLst>
                      <a:ext uri="{FF2B5EF4-FFF2-40B4-BE49-F238E27FC236}">
                        <a16:creationId xmlns:a16="http://schemas.microsoft.com/office/drawing/2014/main" id="{863F0633-ABFD-5409-8AD6-67FA8F0CEF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5">
                    <a:extLst>
                      <a:ext uri="{FF2B5EF4-FFF2-40B4-BE49-F238E27FC236}">
                        <a16:creationId xmlns:a16="http://schemas.microsoft.com/office/drawing/2014/main" id="{1DE53AB8-4D32-7A09-641F-9B834804A8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6">
                    <a:extLst>
                      <a:ext uri="{FF2B5EF4-FFF2-40B4-BE49-F238E27FC236}">
                        <a16:creationId xmlns:a16="http://schemas.microsoft.com/office/drawing/2014/main" id="{DECE9958-8294-6818-1E8E-25BB6DFF9D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7">
                    <a:extLst>
                      <a:ext uri="{FF2B5EF4-FFF2-40B4-BE49-F238E27FC236}">
                        <a16:creationId xmlns:a16="http://schemas.microsoft.com/office/drawing/2014/main" id="{AB8B8F91-8DA4-56B6-27C9-F5EC504221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348">
                    <a:extLst>
                      <a:ext uri="{FF2B5EF4-FFF2-40B4-BE49-F238E27FC236}">
                        <a16:creationId xmlns:a16="http://schemas.microsoft.com/office/drawing/2014/main" id="{B4CC4188-26A7-D162-D00B-7FD64AFC9C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349">
                    <a:extLst>
                      <a:ext uri="{FF2B5EF4-FFF2-40B4-BE49-F238E27FC236}">
                        <a16:creationId xmlns:a16="http://schemas.microsoft.com/office/drawing/2014/main" id="{1BE316EF-1832-DF5F-897B-38475BF0B9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8" name="Boog 343">
                  <a:extLst>
                    <a:ext uri="{FF2B5EF4-FFF2-40B4-BE49-F238E27FC236}">
                      <a16:creationId xmlns:a16="http://schemas.microsoft.com/office/drawing/2014/main" id="{7A09E3A1-D7ED-C9B5-65EC-0F056BA22B0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4" name="Tekstvak 339">
                <a:extLst>
                  <a:ext uri="{FF2B5EF4-FFF2-40B4-BE49-F238E27FC236}">
                    <a16:creationId xmlns:a16="http://schemas.microsoft.com/office/drawing/2014/main" id="{D9418133-15B1-9019-54C7-BAC351DC1CBB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5" name="Tekstvak 340">
                <a:extLst>
                  <a:ext uri="{FF2B5EF4-FFF2-40B4-BE49-F238E27FC236}">
                    <a16:creationId xmlns:a16="http://schemas.microsoft.com/office/drawing/2014/main" id="{1E5FEB76-A5F0-C472-449C-07FD8BC7868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6" name="Vrije vorm: vorm 341">
                <a:extLst>
                  <a:ext uri="{FF2B5EF4-FFF2-40B4-BE49-F238E27FC236}">
                    <a16:creationId xmlns:a16="http://schemas.microsoft.com/office/drawing/2014/main" id="{61657707-340E-97A5-7717-C8B6AC371748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20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E1029F50-C287-DD9B-FD58-D83CCDC2FEDB}"/>
              </a:ext>
            </a:extLst>
          </p:cNvPr>
          <p:cNvGrpSpPr/>
          <p:nvPr userDrawn="1"/>
        </p:nvGrpSpPr>
        <p:grpSpPr>
          <a:xfrm>
            <a:off x="-51422" y="0"/>
            <a:ext cx="12243423" cy="6919679"/>
            <a:chOff x="-4369736" y="2086605"/>
            <a:chExt cx="12243423" cy="6919678"/>
          </a:xfrm>
        </p:grpSpPr>
        <p:sp>
          <p:nvSpPr>
            <p:cNvPr id="10" name="Vrije vorm 9">
              <a:extLst>
                <a:ext uri="{FF2B5EF4-FFF2-40B4-BE49-F238E27FC236}">
                  <a16:creationId xmlns:a16="http://schemas.microsoft.com/office/drawing/2014/main" id="{FC152DD5-5619-AA1D-9FFB-1F3C98B1FF7E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8FC"/>
            </a:solidFill>
            <a:ln w="9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1" name="Vrije vorm 10">
              <a:extLst>
                <a:ext uri="{FF2B5EF4-FFF2-40B4-BE49-F238E27FC236}">
                  <a16:creationId xmlns:a16="http://schemas.microsoft.com/office/drawing/2014/main" id="{234A5F82-7F3F-26BD-B95F-7545BA2C19D8}"/>
                </a:ext>
              </a:extLst>
            </p:cNvPr>
            <p:cNvSpPr/>
            <p:nvPr/>
          </p:nvSpPr>
          <p:spPr>
            <a:xfrm>
              <a:off x="-4369736" y="6324349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75376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3" name="Tijdelijke aanduiding voor afbeelding 166">
            <a:extLst>
              <a:ext uri="{FF2B5EF4-FFF2-40B4-BE49-F238E27FC236}">
                <a16:creationId xmlns:a16="http://schemas.microsoft.com/office/drawing/2014/main" id="{D2F1D3CE-D963-3153-DA55-C06064FF43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39840" y="3"/>
            <a:ext cx="5852160" cy="6858000"/>
          </a:xfrm>
          <a:custGeom>
            <a:avLst/>
            <a:gdLst>
              <a:gd name="connsiteX0" fmla="*/ 16971 w 5852160"/>
              <a:gd name="connsiteY0" fmla="*/ 0 h 6858000"/>
              <a:gd name="connsiteX1" fmla="*/ 5852160 w 5852160"/>
              <a:gd name="connsiteY1" fmla="*/ 0 h 6858000"/>
              <a:gd name="connsiteX2" fmla="*/ 5852160 w 5852160"/>
              <a:gd name="connsiteY2" fmla="*/ 6858000 h 6858000"/>
              <a:gd name="connsiteX3" fmla="*/ 726802 w 5852160"/>
              <a:gd name="connsiteY3" fmla="*/ 6858000 h 6858000"/>
              <a:gd name="connsiteX4" fmla="*/ 628532 w 5852160"/>
              <a:gd name="connsiteY4" fmla="*/ 6652262 h 6858000"/>
              <a:gd name="connsiteX5" fmla="*/ 266 w 5852160"/>
              <a:gd name="connsiteY5" fmla="*/ 3635946 h 6858000"/>
              <a:gd name="connsiteX6" fmla="*/ 16971 w 585216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52160" h="6858000">
                <a:moveTo>
                  <a:pt x="16971" y="0"/>
                </a:moveTo>
                <a:lnTo>
                  <a:pt x="5852160" y="0"/>
                </a:lnTo>
                <a:lnTo>
                  <a:pt x="5852160" y="6858000"/>
                </a:lnTo>
                <a:lnTo>
                  <a:pt x="726802" y="6858000"/>
                </a:lnTo>
                <a:lnTo>
                  <a:pt x="628532" y="6652262"/>
                </a:lnTo>
                <a:cubicBezTo>
                  <a:pt x="157122" y="5620370"/>
                  <a:pt x="-7565" y="4565886"/>
                  <a:pt x="266" y="3635946"/>
                </a:cubicBezTo>
                <a:cubicBezTo>
                  <a:pt x="14186" y="2402075"/>
                  <a:pt x="332979" y="1384793"/>
                  <a:pt x="16971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E73DB2E-F7C3-53E9-9E76-BC6A89C23330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6" name="Rechthoek 315">
              <a:extLst>
                <a:ext uri="{FF2B5EF4-FFF2-40B4-BE49-F238E27FC236}">
                  <a16:creationId xmlns:a16="http://schemas.microsoft.com/office/drawing/2014/main" id="{41E359DB-FBAE-88EA-FEAB-121F46CED03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316">
              <a:extLst>
                <a:ext uri="{FF2B5EF4-FFF2-40B4-BE49-F238E27FC236}">
                  <a16:creationId xmlns:a16="http://schemas.microsoft.com/office/drawing/2014/main" id="{7CC22671-9863-BDFA-E267-2D3005D85B57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318">
              <a:extLst>
                <a:ext uri="{FF2B5EF4-FFF2-40B4-BE49-F238E27FC236}">
                  <a16:creationId xmlns:a16="http://schemas.microsoft.com/office/drawing/2014/main" id="{1D57CA65-E657-DA79-C94E-44AA050899E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319">
              <a:extLst>
                <a:ext uri="{FF2B5EF4-FFF2-40B4-BE49-F238E27FC236}">
                  <a16:creationId xmlns:a16="http://schemas.microsoft.com/office/drawing/2014/main" id="{3FFC39DD-2C15-FD2C-1362-62978A43403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320">
              <a:extLst>
                <a:ext uri="{FF2B5EF4-FFF2-40B4-BE49-F238E27FC236}">
                  <a16:creationId xmlns:a16="http://schemas.microsoft.com/office/drawing/2014/main" id="{C09CCED6-CDDE-76A0-14A2-B49B768B454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377">
                <a:extLst>
                  <a:ext uri="{FF2B5EF4-FFF2-40B4-BE49-F238E27FC236}">
                    <a16:creationId xmlns:a16="http://schemas.microsoft.com/office/drawing/2014/main" id="{47FEDFE7-6C78-9AE7-929E-56A3DB3C851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378">
                <a:extLst>
                  <a:ext uri="{FF2B5EF4-FFF2-40B4-BE49-F238E27FC236}">
                    <a16:creationId xmlns:a16="http://schemas.microsoft.com/office/drawing/2014/main" id="{34557DD5-1A96-9AB8-8DAB-CAF3F87C1D43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379">
                <a:extLst>
                  <a:ext uri="{FF2B5EF4-FFF2-40B4-BE49-F238E27FC236}">
                    <a16:creationId xmlns:a16="http://schemas.microsoft.com/office/drawing/2014/main" id="{21750486-534A-8BE2-C1B0-12FA2AF6145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380">
                <a:extLst>
                  <a:ext uri="{FF2B5EF4-FFF2-40B4-BE49-F238E27FC236}">
                    <a16:creationId xmlns:a16="http://schemas.microsoft.com/office/drawing/2014/main" id="{FBB49BA9-887D-AC45-D478-F76B97CCBAF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381">
                <a:extLst>
                  <a:ext uri="{FF2B5EF4-FFF2-40B4-BE49-F238E27FC236}">
                    <a16:creationId xmlns:a16="http://schemas.microsoft.com/office/drawing/2014/main" id="{7708C3A0-F81D-3B41-B77F-9BF68D3B36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382">
                <a:extLst>
                  <a:ext uri="{FF2B5EF4-FFF2-40B4-BE49-F238E27FC236}">
                    <a16:creationId xmlns:a16="http://schemas.microsoft.com/office/drawing/2014/main" id="{E20FBB11-E293-CF0B-2323-12A50B253070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321">
              <a:extLst>
                <a:ext uri="{FF2B5EF4-FFF2-40B4-BE49-F238E27FC236}">
                  <a16:creationId xmlns:a16="http://schemas.microsoft.com/office/drawing/2014/main" id="{DFF8178B-A3A7-98D5-6D23-2782C798C3C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322">
              <a:extLst>
                <a:ext uri="{FF2B5EF4-FFF2-40B4-BE49-F238E27FC236}">
                  <a16:creationId xmlns:a16="http://schemas.microsoft.com/office/drawing/2014/main" id="{403D75AB-1D57-3ED4-FCE7-E179E413F2E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323">
              <a:extLst>
                <a:ext uri="{FF2B5EF4-FFF2-40B4-BE49-F238E27FC236}">
                  <a16:creationId xmlns:a16="http://schemas.microsoft.com/office/drawing/2014/main" id="{26FEE5CD-27A3-D0C4-E3BE-FF791ECEAA6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374">
                <a:extLst>
                  <a:ext uri="{FF2B5EF4-FFF2-40B4-BE49-F238E27FC236}">
                    <a16:creationId xmlns:a16="http://schemas.microsoft.com/office/drawing/2014/main" id="{A0D4501E-D38C-A836-B791-1DE63EC977F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375">
                <a:extLst>
                  <a:ext uri="{FF2B5EF4-FFF2-40B4-BE49-F238E27FC236}">
                    <a16:creationId xmlns:a16="http://schemas.microsoft.com/office/drawing/2014/main" id="{71DD750A-142D-4DA4-FBF0-6F8A0386A78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376">
                <a:extLst>
                  <a:ext uri="{FF2B5EF4-FFF2-40B4-BE49-F238E27FC236}">
                    <a16:creationId xmlns:a16="http://schemas.microsoft.com/office/drawing/2014/main" id="{94D4B556-62B7-4818-01BD-09F78ED0F7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324">
              <a:extLst>
                <a:ext uri="{FF2B5EF4-FFF2-40B4-BE49-F238E27FC236}">
                  <a16:creationId xmlns:a16="http://schemas.microsoft.com/office/drawing/2014/main" id="{91D2A8A8-03B3-BA26-C9D5-2DCCDBEE7FA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325">
              <a:extLst>
                <a:ext uri="{FF2B5EF4-FFF2-40B4-BE49-F238E27FC236}">
                  <a16:creationId xmlns:a16="http://schemas.microsoft.com/office/drawing/2014/main" id="{6711527F-21DE-3F2B-5C8D-CBD2DCA10E3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2EEB424D-5726-690B-FB48-CDD50250F21D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1" name="Ovaal 372">
                <a:extLst>
                  <a:ext uri="{FF2B5EF4-FFF2-40B4-BE49-F238E27FC236}">
                    <a16:creationId xmlns:a16="http://schemas.microsoft.com/office/drawing/2014/main" id="{B5C5A4ED-0E2D-DCF5-A9BE-87CBF5EA04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Graphic 163" descr="Informatie">
                <a:extLst>
                  <a:ext uri="{FF2B5EF4-FFF2-40B4-BE49-F238E27FC236}">
                    <a16:creationId xmlns:a16="http://schemas.microsoft.com/office/drawing/2014/main" id="{34BE6242-057D-4DFA-A9C9-0E52842DA03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327">
              <a:extLst>
                <a:ext uri="{FF2B5EF4-FFF2-40B4-BE49-F238E27FC236}">
                  <a16:creationId xmlns:a16="http://schemas.microsoft.com/office/drawing/2014/main" id="{A12F28EB-D8F0-51B6-CB75-2BAB3910C143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330">
              <a:extLst>
                <a:ext uri="{FF2B5EF4-FFF2-40B4-BE49-F238E27FC236}">
                  <a16:creationId xmlns:a16="http://schemas.microsoft.com/office/drawing/2014/main" id="{DB9A1AC5-6E1E-3FC4-9865-7A5E82BED57D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1" name="Groep 331">
              <a:extLst>
                <a:ext uri="{FF2B5EF4-FFF2-40B4-BE49-F238E27FC236}">
                  <a16:creationId xmlns:a16="http://schemas.microsoft.com/office/drawing/2014/main" id="{45250175-00C7-CF78-240B-C581978C10CE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5" name="Groep 356">
                <a:extLst>
                  <a:ext uri="{FF2B5EF4-FFF2-40B4-BE49-F238E27FC236}">
                    <a16:creationId xmlns:a16="http://schemas.microsoft.com/office/drawing/2014/main" id="{537A6071-EA29-FDA4-3810-009AF092DEC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8" name="Groep 359">
                  <a:extLst>
                    <a:ext uri="{FF2B5EF4-FFF2-40B4-BE49-F238E27FC236}">
                      <a16:creationId xmlns:a16="http://schemas.microsoft.com/office/drawing/2014/main" id="{95BE2BA0-10D1-751D-D3A5-5007F5EE355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5" name="Groep 366">
                    <a:extLst>
                      <a:ext uri="{FF2B5EF4-FFF2-40B4-BE49-F238E27FC236}">
                        <a16:creationId xmlns:a16="http://schemas.microsoft.com/office/drawing/2014/main" id="{3C889A5A-8A3E-216D-41E2-FB454FD78A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8" name="Rechthoek 369">
                      <a:extLst>
                        <a:ext uri="{FF2B5EF4-FFF2-40B4-BE49-F238E27FC236}">
                          <a16:creationId xmlns:a16="http://schemas.microsoft.com/office/drawing/2014/main" id="{C0E6AC86-5607-7A50-0FB8-367D981886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9" name="Rechthoek 370">
                      <a:extLst>
                        <a:ext uri="{FF2B5EF4-FFF2-40B4-BE49-F238E27FC236}">
                          <a16:creationId xmlns:a16="http://schemas.microsoft.com/office/drawing/2014/main" id="{29423F17-F6FF-DF63-CDED-6A29582EB2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0" name="Ovaal 371">
                      <a:extLst>
                        <a:ext uri="{FF2B5EF4-FFF2-40B4-BE49-F238E27FC236}">
                          <a16:creationId xmlns:a16="http://schemas.microsoft.com/office/drawing/2014/main" id="{DFF722FC-249A-4878-E430-D1BE4658A9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6" name="Afbeelding 367">
                    <a:extLst>
                      <a:ext uri="{FF2B5EF4-FFF2-40B4-BE49-F238E27FC236}">
                        <a16:creationId xmlns:a16="http://schemas.microsoft.com/office/drawing/2014/main" id="{8CD01055-FF2F-66A0-5EAD-AB8950E599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7" name="Afbeelding 368">
                    <a:extLst>
                      <a:ext uri="{FF2B5EF4-FFF2-40B4-BE49-F238E27FC236}">
                        <a16:creationId xmlns:a16="http://schemas.microsoft.com/office/drawing/2014/main" id="{7877EFAB-4524-6A1A-A086-77A6C960ACE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ep 360">
                  <a:extLst>
                    <a:ext uri="{FF2B5EF4-FFF2-40B4-BE49-F238E27FC236}">
                      <a16:creationId xmlns:a16="http://schemas.microsoft.com/office/drawing/2014/main" id="{67E49F64-5E1C-C9E3-F6F2-5902894747D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364">
                    <a:extLst>
                      <a:ext uri="{FF2B5EF4-FFF2-40B4-BE49-F238E27FC236}">
                        <a16:creationId xmlns:a16="http://schemas.microsoft.com/office/drawing/2014/main" id="{5278B0B4-68D8-3E4A-EEBB-CD88C73298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365">
                    <a:extLst>
                      <a:ext uri="{FF2B5EF4-FFF2-40B4-BE49-F238E27FC236}">
                        <a16:creationId xmlns:a16="http://schemas.microsoft.com/office/drawing/2014/main" id="{7B233EFC-5889-BA92-6EC9-B8941420804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Groep 361">
                  <a:extLst>
                    <a:ext uri="{FF2B5EF4-FFF2-40B4-BE49-F238E27FC236}">
                      <a16:creationId xmlns:a16="http://schemas.microsoft.com/office/drawing/2014/main" id="{FCE03A60-34A5-D02F-B6FF-FCD6405D7B5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362">
                    <a:extLst>
                      <a:ext uri="{FF2B5EF4-FFF2-40B4-BE49-F238E27FC236}">
                        <a16:creationId xmlns:a16="http://schemas.microsoft.com/office/drawing/2014/main" id="{72113657-68A5-F7DE-605C-4C4936B8DC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hoek 363">
                    <a:extLst>
                      <a:ext uri="{FF2B5EF4-FFF2-40B4-BE49-F238E27FC236}">
                        <a16:creationId xmlns:a16="http://schemas.microsoft.com/office/drawing/2014/main" id="{FDA82B44-4EF4-E41E-D3D6-E2B771DC9AD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6" name="Rechthoek 357">
                <a:extLst>
                  <a:ext uri="{FF2B5EF4-FFF2-40B4-BE49-F238E27FC236}">
                    <a16:creationId xmlns:a16="http://schemas.microsoft.com/office/drawing/2014/main" id="{01106B4D-CD21-6329-C845-59E1C9E8688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7" name="Gelijkbenige driehoek 358">
                <a:extLst>
                  <a:ext uri="{FF2B5EF4-FFF2-40B4-BE49-F238E27FC236}">
                    <a16:creationId xmlns:a16="http://schemas.microsoft.com/office/drawing/2014/main" id="{4E2522F5-3E4C-8FFC-D4A8-E6918B96EB2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Rechthoek 332">
              <a:extLst>
                <a:ext uri="{FF2B5EF4-FFF2-40B4-BE49-F238E27FC236}">
                  <a16:creationId xmlns:a16="http://schemas.microsoft.com/office/drawing/2014/main" id="{26ED66DA-2B4D-CB3C-EE93-B6BC12AF7A5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ep 333">
              <a:extLst>
                <a:ext uri="{FF2B5EF4-FFF2-40B4-BE49-F238E27FC236}">
                  <a16:creationId xmlns:a16="http://schemas.microsoft.com/office/drawing/2014/main" id="{1E8E9EF7-AEE6-E03B-B641-5B7D2A222769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4" name="Rechthoek 335">
                <a:extLst>
                  <a:ext uri="{FF2B5EF4-FFF2-40B4-BE49-F238E27FC236}">
                    <a16:creationId xmlns:a16="http://schemas.microsoft.com/office/drawing/2014/main" id="{5F41E70C-C9A7-CB9F-8124-40E294BF92F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echthoek 336">
                <a:extLst>
                  <a:ext uri="{FF2B5EF4-FFF2-40B4-BE49-F238E27FC236}">
                    <a16:creationId xmlns:a16="http://schemas.microsoft.com/office/drawing/2014/main" id="{CE2A2D29-8B6F-35F4-0FF5-CCEC46D1E5C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" name="Groep 337">
                <a:extLst>
                  <a:ext uri="{FF2B5EF4-FFF2-40B4-BE49-F238E27FC236}">
                    <a16:creationId xmlns:a16="http://schemas.microsoft.com/office/drawing/2014/main" id="{8113C5F3-0D2B-3150-85EA-3F4382F3FEE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9" name="Rechthoek: afgeronde hoeken 350">
                  <a:extLst>
                    <a:ext uri="{FF2B5EF4-FFF2-40B4-BE49-F238E27FC236}">
                      <a16:creationId xmlns:a16="http://schemas.microsoft.com/office/drawing/2014/main" id="{D5F13C8A-37C2-5282-1889-EECF2A41AF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51">
                  <a:extLst>
                    <a:ext uri="{FF2B5EF4-FFF2-40B4-BE49-F238E27FC236}">
                      <a16:creationId xmlns:a16="http://schemas.microsoft.com/office/drawing/2014/main" id="{DE3B827D-12B4-F3CF-E86D-B1DB3B244B1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352">
                  <a:extLst>
                    <a:ext uri="{FF2B5EF4-FFF2-40B4-BE49-F238E27FC236}">
                      <a16:creationId xmlns:a16="http://schemas.microsoft.com/office/drawing/2014/main" id="{BF7F445C-0A43-A2D2-E69E-9FBD38C1358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353">
                  <a:extLst>
                    <a:ext uri="{FF2B5EF4-FFF2-40B4-BE49-F238E27FC236}">
                      <a16:creationId xmlns:a16="http://schemas.microsoft.com/office/drawing/2014/main" id="{BBD7C8C5-29CE-EFD5-EE4F-5AF5C36CAB28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Rechthoek 354">
                  <a:extLst>
                    <a:ext uri="{FF2B5EF4-FFF2-40B4-BE49-F238E27FC236}">
                      <a16:creationId xmlns:a16="http://schemas.microsoft.com/office/drawing/2014/main" id="{87509EDF-BAB8-7F96-3416-F56205EA09B5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5">
                  <a:extLst>
                    <a:ext uri="{FF2B5EF4-FFF2-40B4-BE49-F238E27FC236}">
                      <a16:creationId xmlns:a16="http://schemas.microsoft.com/office/drawing/2014/main" id="{C0DF590E-85F9-710F-E2A0-B39B6107904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" name="Groep 338">
                <a:extLst>
                  <a:ext uri="{FF2B5EF4-FFF2-40B4-BE49-F238E27FC236}">
                    <a16:creationId xmlns:a16="http://schemas.microsoft.com/office/drawing/2014/main" id="{691FE498-F761-E7D5-A81E-43645745A7B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1" name="Groep 342">
                  <a:extLst>
                    <a:ext uri="{FF2B5EF4-FFF2-40B4-BE49-F238E27FC236}">
                      <a16:creationId xmlns:a16="http://schemas.microsoft.com/office/drawing/2014/main" id="{602A8484-FBF8-5D30-15EC-521D1FEF116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3" name="Rechthoek: afgeronde hoeken 344">
                    <a:extLst>
                      <a:ext uri="{FF2B5EF4-FFF2-40B4-BE49-F238E27FC236}">
                        <a16:creationId xmlns:a16="http://schemas.microsoft.com/office/drawing/2014/main" id="{B1FC668D-415B-2DEB-27BA-23AEF4C0F1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Rechthoek 345">
                    <a:extLst>
                      <a:ext uri="{FF2B5EF4-FFF2-40B4-BE49-F238E27FC236}">
                        <a16:creationId xmlns:a16="http://schemas.microsoft.com/office/drawing/2014/main" id="{74B337A6-6E01-3355-ECEE-1E14396956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" name="Rechthoek 346">
                    <a:extLst>
                      <a:ext uri="{FF2B5EF4-FFF2-40B4-BE49-F238E27FC236}">
                        <a16:creationId xmlns:a16="http://schemas.microsoft.com/office/drawing/2014/main" id="{56E809C2-B456-26D6-86FC-69ADA43F59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hthoek 347">
                    <a:extLst>
                      <a:ext uri="{FF2B5EF4-FFF2-40B4-BE49-F238E27FC236}">
                        <a16:creationId xmlns:a16="http://schemas.microsoft.com/office/drawing/2014/main" id="{99D3A019-46BC-9263-9609-0B6CEE2EE8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hthoek 348">
                    <a:extLst>
                      <a:ext uri="{FF2B5EF4-FFF2-40B4-BE49-F238E27FC236}">
                        <a16:creationId xmlns:a16="http://schemas.microsoft.com/office/drawing/2014/main" id="{8F37307A-1807-B736-CC20-BF6B77A1C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9">
                    <a:extLst>
                      <a:ext uri="{FF2B5EF4-FFF2-40B4-BE49-F238E27FC236}">
                        <a16:creationId xmlns:a16="http://schemas.microsoft.com/office/drawing/2014/main" id="{96F88C2A-F338-CA33-735F-7A29E8B228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2" name="Boog 343">
                  <a:extLst>
                    <a:ext uri="{FF2B5EF4-FFF2-40B4-BE49-F238E27FC236}">
                      <a16:creationId xmlns:a16="http://schemas.microsoft.com/office/drawing/2014/main" id="{7D442CA8-3BAC-C23F-7003-2478544C43C8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" name="Tekstvak 339">
                <a:extLst>
                  <a:ext uri="{FF2B5EF4-FFF2-40B4-BE49-F238E27FC236}">
                    <a16:creationId xmlns:a16="http://schemas.microsoft.com/office/drawing/2014/main" id="{36B884AE-DD45-CD55-9D30-F39C128721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9" name="Tekstvak 340">
                <a:extLst>
                  <a:ext uri="{FF2B5EF4-FFF2-40B4-BE49-F238E27FC236}">
                    <a16:creationId xmlns:a16="http://schemas.microsoft.com/office/drawing/2014/main" id="{BEE2C3E0-E70A-4586-1B6E-D3D10D06F6C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0" name="Vrije vorm: vorm 341">
                <a:extLst>
                  <a:ext uri="{FF2B5EF4-FFF2-40B4-BE49-F238E27FC236}">
                    <a16:creationId xmlns:a16="http://schemas.microsoft.com/office/drawing/2014/main" id="{10531FB8-73C5-8901-4410-CE35CD208985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16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5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#5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3A57C7C3-9E05-3DF2-7AB8-BD63D81B9C7D}"/>
              </a:ext>
            </a:extLst>
          </p:cNvPr>
          <p:cNvGrpSpPr/>
          <p:nvPr userDrawn="1"/>
        </p:nvGrpSpPr>
        <p:grpSpPr>
          <a:xfrm>
            <a:off x="8671238" y="-38420"/>
            <a:ext cx="3559183" cy="2681935"/>
            <a:chOff x="4352924" y="2048185"/>
            <a:chExt cx="3559183" cy="2681934"/>
          </a:xfrm>
        </p:grpSpPr>
        <p:sp>
          <p:nvSpPr>
            <p:cNvPr id="14" name="Vrije vorm 13">
              <a:extLst>
                <a:ext uri="{FF2B5EF4-FFF2-40B4-BE49-F238E27FC236}">
                  <a16:creationId xmlns:a16="http://schemas.microsoft.com/office/drawing/2014/main" id="{905F61AD-05FF-B017-4652-124592E2E3A1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5" name="Vrije vorm 14">
              <a:extLst>
                <a:ext uri="{FF2B5EF4-FFF2-40B4-BE49-F238E27FC236}">
                  <a16:creationId xmlns:a16="http://schemas.microsoft.com/office/drawing/2014/main" id="{CD1E78CA-950A-4BEB-9F04-AD3453933BAE}"/>
                </a:ext>
              </a:extLst>
            </p:cNvPr>
            <p:cNvSpPr/>
            <p:nvPr userDrawn="1"/>
          </p:nvSpPr>
          <p:spPr>
            <a:xfrm>
              <a:off x="4352924" y="2048185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  <p:sp>
        <p:nvSpPr>
          <p:cNvPr id="16" name="Vrije vorm 15">
            <a:extLst>
              <a:ext uri="{FF2B5EF4-FFF2-40B4-BE49-F238E27FC236}">
                <a16:creationId xmlns:a16="http://schemas.microsoft.com/office/drawing/2014/main" id="{AD3CC1BA-DADF-D39B-CAB1-8419AB72344C}"/>
              </a:ext>
            </a:extLst>
          </p:cNvPr>
          <p:cNvSpPr/>
          <p:nvPr userDrawn="1"/>
        </p:nvSpPr>
        <p:spPr>
          <a:xfrm rot="10800000">
            <a:off x="-38418" y="4214486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1650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E070-2982-07ED-0841-D9546138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3E659-2BEB-EE8F-E34D-2BD361D0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68B94-BBC1-98A9-DA9A-58889E4C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B027D-2B50-61E3-50E9-8B512E76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16386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#6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7" y="2439195"/>
            <a:ext cx="3877739" cy="900112"/>
          </a:xfrm>
        </p:spPr>
        <p:txBody>
          <a:bodyPr/>
          <a:lstStyle>
            <a:lvl1pPr>
              <a:defRPr>
                <a:solidFill>
                  <a:srgbClr val="6C1D5F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7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AFAAC1D4-447F-43C3-DD2B-0A4D126EA455}"/>
              </a:ext>
            </a:extLst>
          </p:cNvPr>
          <p:cNvSpPr/>
          <p:nvPr/>
        </p:nvSpPr>
        <p:spPr>
          <a:xfrm rot="10800000">
            <a:off x="1" y="4956197"/>
            <a:ext cx="2888267" cy="1901804"/>
          </a:xfrm>
          <a:custGeom>
            <a:avLst/>
            <a:gdLst>
              <a:gd name="connsiteX0" fmla="*/ 0 w 2888267"/>
              <a:gd name="connsiteY0" fmla="*/ 0 h 1901804"/>
              <a:gd name="connsiteX1" fmla="*/ 1082030 w 2888267"/>
              <a:gd name="connsiteY1" fmla="*/ 840067 h 1901804"/>
              <a:gd name="connsiteX2" fmla="*/ 2888268 w 2888267"/>
              <a:gd name="connsiteY2" fmla="*/ 1901805 h 1901804"/>
              <a:gd name="connsiteX3" fmla="*/ 2888268 w 2888267"/>
              <a:gd name="connsiteY3" fmla="*/ 0 h 1901804"/>
              <a:gd name="connsiteX4" fmla="*/ 0 w 2888267"/>
              <a:gd name="connsiteY4" fmla="*/ 0 h 190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8267" h="1901804">
                <a:moveTo>
                  <a:pt x="0" y="0"/>
                </a:moveTo>
                <a:cubicBezTo>
                  <a:pt x="0" y="0"/>
                  <a:pt x="506280" y="567021"/>
                  <a:pt x="1082030" y="840067"/>
                </a:cubicBezTo>
                <a:cubicBezTo>
                  <a:pt x="1657780" y="1113112"/>
                  <a:pt x="2340116" y="1320513"/>
                  <a:pt x="2888268" y="1901805"/>
                </a:cubicBezTo>
                <a:lnTo>
                  <a:pt x="2888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7F8FC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3003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#7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7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7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3" name="Vrije vorm 2">
            <a:extLst>
              <a:ext uri="{FF2B5EF4-FFF2-40B4-BE49-F238E27FC236}">
                <a16:creationId xmlns:a16="http://schemas.microsoft.com/office/drawing/2014/main" id="{EF0893FF-C0C5-9315-FEA0-BC23E709FCB2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4" name="Tijdelijke aanduiding voor afbeelding 172">
            <a:extLst>
              <a:ext uri="{FF2B5EF4-FFF2-40B4-BE49-F238E27FC236}">
                <a16:creationId xmlns:a16="http://schemas.microsoft.com/office/drawing/2014/main" id="{45327FBB-E346-3E4A-28DF-6462F87B0D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"/>
            <a:ext cx="6535933" cy="6858000"/>
          </a:xfrm>
          <a:custGeom>
            <a:avLst/>
            <a:gdLst>
              <a:gd name="connsiteX0" fmla="*/ 0 w 6535933"/>
              <a:gd name="connsiteY0" fmla="*/ 0 h 6858000"/>
              <a:gd name="connsiteX1" fmla="*/ 975 w 6535933"/>
              <a:gd name="connsiteY1" fmla="*/ 0 h 6858000"/>
              <a:gd name="connsiteX2" fmla="*/ 5552272 w 6535933"/>
              <a:gd name="connsiteY2" fmla="*/ 16931 h 6858000"/>
              <a:gd name="connsiteX3" fmla="*/ 6535933 w 6535933"/>
              <a:gd name="connsiteY3" fmla="*/ 3214874 h 6858000"/>
              <a:gd name="connsiteX4" fmla="*/ 5793396 w 6535933"/>
              <a:gd name="connsiteY4" fmla="*/ 5816296 h 6858000"/>
              <a:gd name="connsiteX5" fmla="*/ 5171501 w 6535933"/>
              <a:gd name="connsiteY5" fmla="*/ 6769981 h 6858000"/>
              <a:gd name="connsiteX6" fmla="*/ 5096677 w 6535933"/>
              <a:gd name="connsiteY6" fmla="*/ 6858000 h 6858000"/>
              <a:gd name="connsiteX7" fmla="*/ 213846 w 6535933"/>
              <a:gd name="connsiteY7" fmla="*/ 6858000 h 6858000"/>
              <a:gd name="connsiteX8" fmla="*/ 213679 w 6535933"/>
              <a:gd name="connsiteY8" fmla="*/ 6857757 h 6858000"/>
              <a:gd name="connsiteX9" fmla="*/ 0 w 6535933"/>
              <a:gd name="connsiteY9" fmla="*/ 6857757 h 6858000"/>
              <a:gd name="connsiteX10" fmla="*/ 0 w 6535933"/>
              <a:gd name="connsiteY10" fmla="*/ 6537736 h 6858000"/>
              <a:gd name="connsiteX11" fmla="*/ 0 w 6535933"/>
              <a:gd name="connsiteY11" fmla="*/ 3428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35933" h="6858000">
                <a:moveTo>
                  <a:pt x="0" y="0"/>
                </a:moveTo>
                <a:lnTo>
                  <a:pt x="975" y="0"/>
                </a:lnTo>
                <a:lnTo>
                  <a:pt x="5552272" y="16931"/>
                </a:lnTo>
                <a:cubicBezTo>
                  <a:pt x="6172600" y="1182961"/>
                  <a:pt x="6501843" y="1849089"/>
                  <a:pt x="6535933" y="3214874"/>
                </a:cubicBezTo>
                <a:cubicBezTo>
                  <a:pt x="6500589" y="4405111"/>
                  <a:pt x="6138545" y="5221721"/>
                  <a:pt x="5793396" y="5816296"/>
                </a:cubicBezTo>
                <a:cubicBezTo>
                  <a:pt x="5491390" y="6336549"/>
                  <a:pt x="5381282" y="6517222"/>
                  <a:pt x="5171501" y="6769981"/>
                </a:cubicBezTo>
                <a:lnTo>
                  <a:pt x="5096677" y="6858000"/>
                </a:lnTo>
                <a:lnTo>
                  <a:pt x="213846" y="6858000"/>
                </a:lnTo>
                <a:lnTo>
                  <a:pt x="213679" y="6857757"/>
                </a:lnTo>
                <a:lnTo>
                  <a:pt x="0" y="6857757"/>
                </a:lnTo>
                <a:lnTo>
                  <a:pt x="0" y="6537736"/>
                </a:lnTo>
                <a:lnTo>
                  <a:pt x="0" y="3428997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Klik op het onderstaand icoon </a:t>
            </a:r>
            <a:br>
              <a:rPr lang="en-US"/>
            </a:br>
            <a:r>
              <a:rPr lang="en-US"/>
              <a:t>om een foto in te voegen.</a:t>
            </a:r>
            <a:br>
              <a:rPr lang="en-US"/>
            </a:br>
            <a:br>
              <a:rPr lang="en-US"/>
            </a:br>
            <a:r>
              <a:rPr lang="en-US"/>
              <a:t>Meer hulp nodig? </a:t>
            </a:r>
            <a:br>
              <a:rPr lang="en-US"/>
            </a:br>
            <a:r>
              <a:rPr lang="en-US"/>
              <a:t>Aan de zijkanten van de dia's zijn instructies </a:t>
            </a:r>
            <a:br>
              <a:rPr lang="en-US"/>
            </a:br>
            <a:r>
              <a:rPr lang="en-US"/>
              <a:t>geplaatst voor verdere informatie.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EE04508A-C002-D356-31E3-9387F1C812E4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" name="Rechthoek 315">
              <a:extLst>
                <a:ext uri="{FF2B5EF4-FFF2-40B4-BE49-F238E27FC236}">
                  <a16:creationId xmlns:a16="http://schemas.microsoft.com/office/drawing/2014/main" id="{E3DA5637-487E-601A-BD99-71BE3EA3CE5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316">
              <a:extLst>
                <a:ext uri="{FF2B5EF4-FFF2-40B4-BE49-F238E27FC236}">
                  <a16:creationId xmlns:a16="http://schemas.microsoft.com/office/drawing/2014/main" id="{0FE20C0C-8A4D-3D2A-818A-8A3A7EE7FF26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318">
              <a:extLst>
                <a:ext uri="{FF2B5EF4-FFF2-40B4-BE49-F238E27FC236}">
                  <a16:creationId xmlns:a16="http://schemas.microsoft.com/office/drawing/2014/main" id="{2A70BDDF-D880-0F57-3CDF-E235DDB403B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319">
              <a:extLst>
                <a:ext uri="{FF2B5EF4-FFF2-40B4-BE49-F238E27FC236}">
                  <a16:creationId xmlns:a16="http://schemas.microsoft.com/office/drawing/2014/main" id="{2094CC55-2AC3-9291-7248-811863445FF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320">
              <a:extLst>
                <a:ext uri="{FF2B5EF4-FFF2-40B4-BE49-F238E27FC236}">
                  <a16:creationId xmlns:a16="http://schemas.microsoft.com/office/drawing/2014/main" id="{7B73D96F-08A6-94CB-5719-4FAB0F43A9B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377">
                <a:extLst>
                  <a:ext uri="{FF2B5EF4-FFF2-40B4-BE49-F238E27FC236}">
                    <a16:creationId xmlns:a16="http://schemas.microsoft.com/office/drawing/2014/main" id="{D59F518B-2870-6CA2-7121-3759F185B33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378">
                <a:extLst>
                  <a:ext uri="{FF2B5EF4-FFF2-40B4-BE49-F238E27FC236}">
                    <a16:creationId xmlns:a16="http://schemas.microsoft.com/office/drawing/2014/main" id="{40427A8B-01DD-43B7-7758-C27C917DAE1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379">
                <a:extLst>
                  <a:ext uri="{FF2B5EF4-FFF2-40B4-BE49-F238E27FC236}">
                    <a16:creationId xmlns:a16="http://schemas.microsoft.com/office/drawing/2014/main" id="{6E68AD0B-3611-430A-3641-E104498F409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380">
                <a:extLst>
                  <a:ext uri="{FF2B5EF4-FFF2-40B4-BE49-F238E27FC236}">
                    <a16:creationId xmlns:a16="http://schemas.microsoft.com/office/drawing/2014/main" id="{F52CF8F8-429F-6F10-28CF-46416957BD8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381">
                <a:extLst>
                  <a:ext uri="{FF2B5EF4-FFF2-40B4-BE49-F238E27FC236}">
                    <a16:creationId xmlns:a16="http://schemas.microsoft.com/office/drawing/2014/main" id="{8395C65F-D035-2AAD-B130-6496439566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382">
                <a:extLst>
                  <a:ext uri="{FF2B5EF4-FFF2-40B4-BE49-F238E27FC236}">
                    <a16:creationId xmlns:a16="http://schemas.microsoft.com/office/drawing/2014/main" id="{47AB5BDB-F503-ACE3-AA36-695FDC7D30D2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321">
              <a:extLst>
                <a:ext uri="{FF2B5EF4-FFF2-40B4-BE49-F238E27FC236}">
                  <a16:creationId xmlns:a16="http://schemas.microsoft.com/office/drawing/2014/main" id="{6476A534-E542-089D-F149-CBDB5763CD8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322">
              <a:extLst>
                <a:ext uri="{FF2B5EF4-FFF2-40B4-BE49-F238E27FC236}">
                  <a16:creationId xmlns:a16="http://schemas.microsoft.com/office/drawing/2014/main" id="{A73890DD-6957-E1AE-691C-A66695F386E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323">
              <a:extLst>
                <a:ext uri="{FF2B5EF4-FFF2-40B4-BE49-F238E27FC236}">
                  <a16:creationId xmlns:a16="http://schemas.microsoft.com/office/drawing/2014/main" id="{11F6E952-9E83-DCA6-B2C3-05742697C53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374">
                <a:extLst>
                  <a:ext uri="{FF2B5EF4-FFF2-40B4-BE49-F238E27FC236}">
                    <a16:creationId xmlns:a16="http://schemas.microsoft.com/office/drawing/2014/main" id="{5C288A1E-9727-7A54-70FD-C20F29713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375">
                <a:extLst>
                  <a:ext uri="{FF2B5EF4-FFF2-40B4-BE49-F238E27FC236}">
                    <a16:creationId xmlns:a16="http://schemas.microsoft.com/office/drawing/2014/main" id="{1498272D-9502-E31D-69DD-6CA46571D9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376">
                <a:extLst>
                  <a:ext uri="{FF2B5EF4-FFF2-40B4-BE49-F238E27FC236}">
                    <a16:creationId xmlns:a16="http://schemas.microsoft.com/office/drawing/2014/main" id="{0FDDA15F-3090-6F9A-D6A4-89E97B029A7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324">
              <a:extLst>
                <a:ext uri="{FF2B5EF4-FFF2-40B4-BE49-F238E27FC236}">
                  <a16:creationId xmlns:a16="http://schemas.microsoft.com/office/drawing/2014/main" id="{16F8DEC1-E58E-8468-B3FE-DCFAF3FF4DA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325">
              <a:extLst>
                <a:ext uri="{FF2B5EF4-FFF2-40B4-BE49-F238E27FC236}">
                  <a16:creationId xmlns:a16="http://schemas.microsoft.com/office/drawing/2014/main" id="{8AA69767-1B15-05FF-566D-6978BFB8BFDF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6D72E578-D977-46F6-A1A2-0573323FB0D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1" name="Ovaal 372">
                <a:extLst>
                  <a:ext uri="{FF2B5EF4-FFF2-40B4-BE49-F238E27FC236}">
                    <a16:creationId xmlns:a16="http://schemas.microsoft.com/office/drawing/2014/main" id="{FF0F4440-2F60-CA30-42DE-91310B3432F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Graphic 163" descr="Informatie">
                <a:extLst>
                  <a:ext uri="{FF2B5EF4-FFF2-40B4-BE49-F238E27FC236}">
                    <a16:creationId xmlns:a16="http://schemas.microsoft.com/office/drawing/2014/main" id="{2CFC158A-B591-10D7-5DC1-A23C0EA870A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327">
              <a:extLst>
                <a:ext uri="{FF2B5EF4-FFF2-40B4-BE49-F238E27FC236}">
                  <a16:creationId xmlns:a16="http://schemas.microsoft.com/office/drawing/2014/main" id="{81570C2C-EDD3-D5A4-895B-9EEADAE4DA74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330">
              <a:extLst>
                <a:ext uri="{FF2B5EF4-FFF2-40B4-BE49-F238E27FC236}">
                  <a16:creationId xmlns:a16="http://schemas.microsoft.com/office/drawing/2014/main" id="{D8046256-4C37-03A6-4E75-B43B636421A2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1" name="Groep 331">
              <a:extLst>
                <a:ext uri="{FF2B5EF4-FFF2-40B4-BE49-F238E27FC236}">
                  <a16:creationId xmlns:a16="http://schemas.microsoft.com/office/drawing/2014/main" id="{DE2A8476-36A7-49D7-7CC7-3CECCEC154D8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5" name="Groep 356">
                <a:extLst>
                  <a:ext uri="{FF2B5EF4-FFF2-40B4-BE49-F238E27FC236}">
                    <a16:creationId xmlns:a16="http://schemas.microsoft.com/office/drawing/2014/main" id="{3C7649C7-F0BF-FDBB-5F56-3DADE380728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8" name="Groep 359">
                  <a:extLst>
                    <a:ext uri="{FF2B5EF4-FFF2-40B4-BE49-F238E27FC236}">
                      <a16:creationId xmlns:a16="http://schemas.microsoft.com/office/drawing/2014/main" id="{81811331-E3E8-994C-0D4B-0A093B9F4C8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5" name="Groep 366">
                    <a:extLst>
                      <a:ext uri="{FF2B5EF4-FFF2-40B4-BE49-F238E27FC236}">
                        <a16:creationId xmlns:a16="http://schemas.microsoft.com/office/drawing/2014/main" id="{507F3E40-EF78-CF7D-2FBA-E5CEDE3569C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8" name="Rechthoek 369">
                      <a:extLst>
                        <a:ext uri="{FF2B5EF4-FFF2-40B4-BE49-F238E27FC236}">
                          <a16:creationId xmlns:a16="http://schemas.microsoft.com/office/drawing/2014/main" id="{83EDB301-BBE2-5B07-8560-2A60D49693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9" name="Rechthoek 370">
                      <a:extLst>
                        <a:ext uri="{FF2B5EF4-FFF2-40B4-BE49-F238E27FC236}">
                          <a16:creationId xmlns:a16="http://schemas.microsoft.com/office/drawing/2014/main" id="{4589A4C3-BCA3-7FDB-C54F-14FA61EF46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0" name="Ovaal 371">
                      <a:extLst>
                        <a:ext uri="{FF2B5EF4-FFF2-40B4-BE49-F238E27FC236}">
                          <a16:creationId xmlns:a16="http://schemas.microsoft.com/office/drawing/2014/main" id="{48E0ECB0-93F0-8292-45BA-C1EDC841E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6" name="Afbeelding 367">
                    <a:extLst>
                      <a:ext uri="{FF2B5EF4-FFF2-40B4-BE49-F238E27FC236}">
                        <a16:creationId xmlns:a16="http://schemas.microsoft.com/office/drawing/2014/main" id="{DFCC5DA5-E000-E070-35AC-63446A6770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7" name="Afbeelding 368">
                    <a:extLst>
                      <a:ext uri="{FF2B5EF4-FFF2-40B4-BE49-F238E27FC236}">
                        <a16:creationId xmlns:a16="http://schemas.microsoft.com/office/drawing/2014/main" id="{B2D6D596-C09C-2ED8-48D0-517D191066F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ep 360">
                  <a:extLst>
                    <a:ext uri="{FF2B5EF4-FFF2-40B4-BE49-F238E27FC236}">
                      <a16:creationId xmlns:a16="http://schemas.microsoft.com/office/drawing/2014/main" id="{E5D23CAB-BF2B-6384-4C0E-7101F11F6A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364">
                    <a:extLst>
                      <a:ext uri="{FF2B5EF4-FFF2-40B4-BE49-F238E27FC236}">
                        <a16:creationId xmlns:a16="http://schemas.microsoft.com/office/drawing/2014/main" id="{E3CBE667-9206-BB6D-77F0-81272CFBF9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365">
                    <a:extLst>
                      <a:ext uri="{FF2B5EF4-FFF2-40B4-BE49-F238E27FC236}">
                        <a16:creationId xmlns:a16="http://schemas.microsoft.com/office/drawing/2014/main" id="{403EA4C1-E770-9B3F-0902-9C3695807B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Groep 361">
                  <a:extLst>
                    <a:ext uri="{FF2B5EF4-FFF2-40B4-BE49-F238E27FC236}">
                      <a16:creationId xmlns:a16="http://schemas.microsoft.com/office/drawing/2014/main" id="{5C29F187-437E-53A3-C615-4B4D491E330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362">
                    <a:extLst>
                      <a:ext uri="{FF2B5EF4-FFF2-40B4-BE49-F238E27FC236}">
                        <a16:creationId xmlns:a16="http://schemas.microsoft.com/office/drawing/2014/main" id="{9747E157-5E21-7027-B4ED-82F6FA2BF3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hoek 363">
                    <a:extLst>
                      <a:ext uri="{FF2B5EF4-FFF2-40B4-BE49-F238E27FC236}">
                        <a16:creationId xmlns:a16="http://schemas.microsoft.com/office/drawing/2014/main" id="{176198E9-F467-7899-0DB4-F38C2A330CF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6" name="Rechthoek 357">
                <a:extLst>
                  <a:ext uri="{FF2B5EF4-FFF2-40B4-BE49-F238E27FC236}">
                    <a16:creationId xmlns:a16="http://schemas.microsoft.com/office/drawing/2014/main" id="{9472FEF9-BD33-C2CE-A120-312346D1B0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7" name="Gelijkbenige driehoek 358">
                <a:extLst>
                  <a:ext uri="{FF2B5EF4-FFF2-40B4-BE49-F238E27FC236}">
                    <a16:creationId xmlns:a16="http://schemas.microsoft.com/office/drawing/2014/main" id="{4C5639FC-02EE-E586-1CF7-6FA91E0BF23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Rechthoek 332">
              <a:extLst>
                <a:ext uri="{FF2B5EF4-FFF2-40B4-BE49-F238E27FC236}">
                  <a16:creationId xmlns:a16="http://schemas.microsoft.com/office/drawing/2014/main" id="{C9CD6D98-95A5-752F-1FFA-51C6C968A611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ep 333">
              <a:extLst>
                <a:ext uri="{FF2B5EF4-FFF2-40B4-BE49-F238E27FC236}">
                  <a16:creationId xmlns:a16="http://schemas.microsoft.com/office/drawing/2014/main" id="{42230501-0D36-C5CD-1BD4-0FD43A13A1DE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4" name="Rechthoek 335">
                <a:extLst>
                  <a:ext uri="{FF2B5EF4-FFF2-40B4-BE49-F238E27FC236}">
                    <a16:creationId xmlns:a16="http://schemas.microsoft.com/office/drawing/2014/main" id="{952317CB-4315-3BE2-79B5-CD0F605E19D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echthoek 336">
                <a:extLst>
                  <a:ext uri="{FF2B5EF4-FFF2-40B4-BE49-F238E27FC236}">
                    <a16:creationId xmlns:a16="http://schemas.microsoft.com/office/drawing/2014/main" id="{72C2B9BE-8945-0A71-CE0A-239D627189B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" name="Groep 337">
                <a:extLst>
                  <a:ext uri="{FF2B5EF4-FFF2-40B4-BE49-F238E27FC236}">
                    <a16:creationId xmlns:a16="http://schemas.microsoft.com/office/drawing/2014/main" id="{0FAFB72E-723B-A93F-2172-09EF9604F63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9" name="Rechthoek: afgeronde hoeken 350">
                  <a:extLst>
                    <a:ext uri="{FF2B5EF4-FFF2-40B4-BE49-F238E27FC236}">
                      <a16:creationId xmlns:a16="http://schemas.microsoft.com/office/drawing/2014/main" id="{FA197EE9-9092-ACBD-2346-5EE3AFFB010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51">
                  <a:extLst>
                    <a:ext uri="{FF2B5EF4-FFF2-40B4-BE49-F238E27FC236}">
                      <a16:creationId xmlns:a16="http://schemas.microsoft.com/office/drawing/2014/main" id="{6FC2BA71-D647-F5AC-3F9D-A16B7112BF9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352">
                  <a:extLst>
                    <a:ext uri="{FF2B5EF4-FFF2-40B4-BE49-F238E27FC236}">
                      <a16:creationId xmlns:a16="http://schemas.microsoft.com/office/drawing/2014/main" id="{AF4039FA-E4C1-8462-484E-C1D4E2017F6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353">
                  <a:extLst>
                    <a:ext uri="{FF2B5EF4-FFF2-40B4-BE49-F238E27FC236}">
                      <a16:creationId xmlns:a16="http://schemas.microsoft.com/office/drawing/2014/main" id="{43145A9C-E71E-49B8-51CD-21E2629A21D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Rechthoek 354">
                  <a:extLst>
                    <a:ext uri="{FF2B5EF4-FFF2-40B4-BE49-F238E27FC236}">
                      <a16:creationId xmlns:a16="http://schemas.microsoft.com/office/drawing/2014/main" id="{A719E624-C8B7-E942-1D95-0A2097F6964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5">
                  <a:extLst>
                    <a:ext uri="{FF2B5EF4-FFF2-40B4-BE49-F238E27FC236}">
                      <a16:creationId xmlns:a16="http://schemas.microsoft.com/office/drawing/2014/main" id="{41C78ADF-85CD-9D27-14F6-D81694F9117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" name="Groep 338">
                <a:extLst>
                  <a:ext uri="{FF2B5EF4-FFF2-40B4-BE49-F238E27FC236}">
                    <a16:creationId xmlns:a16="http://schemas.microsoft.com/office/drawing/2014/main" id="{C58077D4-F7D3-F69B-DA85-F4E1180263D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1" name="Groep 342">
                  <a:extLst>
                    <a:ext uri="{FF2B5EF4-FFF2-40B4-BE49-F238E27FC236}">
                      <a16:creationId xmlns:a16="http://schemas.microsoft.com/office/drawing/2014/main" id="{BC8E102E-C0B2-C24C-7495-22A75667E1A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3" name="Rechthoek: afgeronde hoeken 344">
                    <a:extLst>
                      <a:ext uri="{FF2B5EF4-FFF2-40B4-BE49-F238E27FC236}">
                        <a16:creationId xmlns:a16="http://schemas.microsoft.com/office/drawing/2014/main" id="{B23F88D8-AF3C-3C99-0DD5-C7849A5623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Rechthoek 345">
                    <a:extLst>
                      <a:ext uri="{FF2B5EF4-FFF2-40B4-BE49-F238E27FC236}">
                        <a16:creationId xmlns:a16="http://schemas.microsoft.com/office/drawing/2014/main" id="{D567783E-3BC7-BACB-5495-69FAE109E8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" name="Rechthoek 346">
                    <a:extLst>
                      <a:ext uri="{FF2B5EF4-FFF2-40B4-BE49-F238E27FC236}">
                        <a16:creationId xmlns:a16="http://schemas.microsoft.com/office/drawing/2014/main" id="{E7B7CB96-DF9F-BE7C-FAD4-D26E4BD8CB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hthoek 347">
                    <a:extLst>
                      <a:ext uri="{FF2B5EF4-FFF2-40B4-BE49-F238E27FC236}">
                        <a16:creationId xmlns:a16="http://schemas.microsoft.com/office/drawing/2014/main" id="{0CA4189A-F475-8CC5-5293-5AEE8D69D0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hthoek 348">
                    <a:extLst>
                      <a:ext uri="{FF2B5EF4-FFF2-40B4-BE49-F238E27FC236}">
                        <a16:creationId xmlns:a16="http://schemas.microsoft.com/office/drawing/2014/main" id="{633A1598-A2A4-9B04-8196-CD1E24901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9">
                    <a:extLst>
                      <a:ext uri="{FF2B5EF4-FFF2-40B4-BE49-F238E27FC236}">
                        <a16:creationId xmlns:a16="http://schemas.microsoft.com/office/drawing/2014/main" id="{05823BF0-A5F3-0A0B-9852-A7E88EEA41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2" name="Boog 343">
                  <a:extLst>
                    <a:ext uri="{FF2B5EF4-FFF2-40B4-BE49-F238E27FC236}">
                      <a16:creationId xmlns:a16="http://schemas.microsoft.com/office/drawing/2014/main" id="{01187026-D155-B203-E46D-3715ABFAA43F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" name="Tekstvak 339">
                <a:extLst>
                  <a:ext uri="{FF2B5EF4-FFF2-40B4-BE49-F238E27FC236}">
                    <a16:creationId xmlns:a16="http://schemas.microsoft.com/office/drawing/2014/main" id="{374C074D-FE41-1EB4-94A9-19DEB66061F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9" name="Tekstvak 340">
                <a:extLst>
                  <a:ext uri="{FF2B5EF4-FFF2-40B4-BE49-F238E27FC236}">
                    <a16:creationId xmlns:a16="http://schemas.microsoft.com/office/drawing/2014/main" id="{EE149B94-DF35-18DF-048A-E0134C433D5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0" name="Vrije vorm: vorm 341">
                <a:extLst>
                  <a:ext uri="{FF2B5EF4-FFF2-40B4-BE49-F238E27FC236}">
                    <a16:creationId xmlns:a16="http://schemas.microsoft.com/office/drawing/2014/main" id="{B0B18131-DC01-7BBB-02A6-CA6420CD05E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78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8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#8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7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7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14FB9B23-95A4-5AFE-003B-F8B10ECEB8E1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8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13">
            <a:extLst>
              <a:ext uri="{FF2B5EF4-FFF2-40B4-BE49-F238E27FC236}">
                <a16:creationId xmlns:a16="http://schemas.microsoft.com/office/drawing/2014/main" id="{20BBE34C-5D4F-AF6F-B9C5-7BFF3F6FFF47}"/>
              </a:ext>
            </a:extLst>
          </p:cNvPr>
          <p:cNvSpPr/>
          <p:nvPr userDrawn="1"/>
        </p:nvSpPr>
        <p:spPr>
          <a:xfrm rot="21359183">
            <a:off x="6552483" y="-213983"/>
            <a:ext cx="5924488" cy="7310467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6039 w 5398271"/>
              <a:gd name="connsiteY6" fmla="*/ 3605993 h 6858298"/>
              <a:gd name="connsiteX7" fmla="*/ 773241 w 5398271"/>
              <a:gd name="connsiteY7" fmla="*/ 2 h 6858298"/>
              <a:gd name="connsiteX8" fmla="*/ 979994 w 5398271"/>
              <a:gd name="connsiteY8" fmla="*/ 2 h 6858298"/>
              <a:gd name="connsiteX9" fmla="*/ 979994 w 5398271"/>
              <a:gd name="connsiteY9" fmla="*/ 0 h 6858298"/>
              <a:gd name="connsiteX0" fmla="*/ 980001 w 5398278"/>
              <a:gd name="connsiteY0" fmla="*/ 175323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980001 w 5398278"/>
              <a:gd name="connsiteY9" fmla="*/ 175323 h 7033621"/>
              <a:gd name="connsiteX0" fmla="*/ 1003768 w 5398278"/>
              <a:gd name="connsiteY0" fmla="*/ 28710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1003768 w 539827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980001 w 5924488"/>
              <a:gd name="connsiteY8" fmla="*/ 175325 h 7033621"/>
              <a:gd name="connsiteX9" fmla="*/ 1003768 w 592448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3768 w 5924488"/>
              <a:gd name="connsiteY8" fmla="*/ 28710 h 7033621"/>
              <a:gd name="connsiteX0" fmla="*/ 1000568 w 5924488"/>
              <a:gd name="connsiteY0" fmla="*/ 74317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0568 w 5924488"/>
              <a:gd name="connsiteY8" fmla="*/ 74317 h 7033621"/>
              <a:gd name="connsiteX0" fmla="*/ 772070 w 5924488"/>
              <a:gd name="connsiteY0" fmla="*/ 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0" fmla="*/ 772070 w 5924488"/>
              <a:gd name="connsiteY0" fmla="*/ 0 h 7290943"/>
              <a:gd name="connsiteX1" fmla="*/ 5924488 w 5924488"/>
              <a:gd name="connsiteY1" fmla="*/ 360526 h 7290943"/>
              <a:gd name="connsiteX2" fmla="*/ 5407722 w 5924488"/>
              <a:gd name="connsiteY2" fmla="*/ 7290943 h 7290943"/>
              <a:gd name="connsiteX3" fmla="*/ 1198746 w 5924488"/>
              <a:gd name="connsiteY3" fmla="*/ 7033619 h 7290943"/>
              <a:gd name="connsiteX4" fmla="*/ 1198745 w 5924488"/>
              <a:gd name="connsiteY4" fmla="*/ 7033621 h 7290943"/>
              <a:gd name="connsiteX5" fmla="*/ 921190 w 5924488"/>
              <a:gd name="connsiteY5" fmla="*/ 7033621 h 7290943"/>
              <a:gd name="connsiteX6" fmla="*/ 6046 w 5924488"/>
              <a:gd name="connsiteY6" fmla="*/ 3781316 h 7290943"/>
              <a:gd name="connsiteX7" fmla="*/ 772070 w 5924488"/>
              <a:gd name="connsiteY7" fmla="*/ 0 h 7290943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21190 w 5924488"/>
              <a:gd name="connsiteY5" fmla="*/ 7033621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34152 w 5924488"/>
              <a:gd name="connsiteY5" fmla="*/ 6979532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934152 w 5924488"/>
              <a:gd name="connsiteY4" fmla="*/ 6979532 h 7320227"/>
              <a:gd name="connsiteX5" fmla="*/ 6046 w 5924488"/>
              <a:gd name="connsiteY5" fmla="*/ 3781316 h 7320227"/>
              <a:gd name="connsiteX6" fmla="*/ 772070 w 5924488"/>
              <a:gd name="connsiteY6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934152 w 5924488"/>
              <a:gd name="connsiteY3" fmla="*/ 6979532 h 7320227"/>
              <a:gd name="connsiteX4" fmla="*/ 6046 w 5924488"/>
              <a:gd name="connsiteY4" fmla="*/ 3781316 h 7320227"/>
              <a:gd name="connsiteX5" fmla="*/ 772070 w 5924488"/>
              <a:gd name="connsiteY5" fmla="*/ 0 h 7320227"/>
              <a:gd name="connsiteX0" fmla="*/ 772070 w 5924488"/>
              <a:gd name="connsiteY0" fmla="*/ 0 h 7284381"/>
              <a:gd name="connsiteX1" fmla="*/ 5924488 w 5924488"/>
              <a:gd name="connsiteY1" fmla="*/ 360526 h 7284381"/>
              <a:gd name="connsiteX2" fmla="*/ 5444848 w 5924488"/>
              <a:gd name="connsiteY2" fmla="*/ 7284381 h 7284381"/>
              <a:gd name="connsiteX3" fmla="*/ 934152 w 5924488"/>
              <a:gd name="connsiteY3" fmla="*/ 6979532 h 7284381"/>
              <a:gd name="connsiteX4" fmla="*/ 6046 w 5924488"/>
              <a:gd name="connsiteY4" fmla="*/ 3781316 h 7284381"/>
              <a:gd name="connsiteX5" fmla="*/ 772070 w 5924488"/>
              <a:gd name="connsiteY5" fmla="*/ 0 h 7284381"/>
              <a:gd name="connsiteX0" fmla="*/ 772070 w 5924488"/>
              <a:gd name="connsiteY0" fmla="*/ 0 h 7310466"/>
              <a:gd name="connsiteX1" fmla="*/ 5924488 w 5924488"/>
              <a:gd name="connsiteY1" fmla="*/ 360526 h 7310466"/>
              <a:gd name="connsiteX2" fmla="*/ 5424685 w 5924488"/>
              <a:gd name="connsiteY2" fmla="*/ 7310466 h 7310466"/>
              <a:gd name="connsiteX3" fmla="*/ 934152 w 5924488"/>
              <a:gd name="connsiteY3" fmla="*/ 6979532 h 7310466"/>
              <a:gd name="connsiteX4" fmla="*/ 6046 w 5924488"/>
              <a:gd name="connsiteY4" fmla="*/ 3781316 h 7310466"/>
              <a:gd name="connsiteX5" fmla="*/ 772070 w 5924488"/>
              <a:gd name="connsiteY5" fmla="*/ 0 h 731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4488" h="7310466">
                <a:moveTo>
                  <a:pt x="772070" y="0"/>
                </a:moveTo>
                <a:lnTo>
                  <a:pt x="5924488" y="360526"/>
                </a:lnTo>
                <a:lnTo>
                  <a:pt x="5424685" y="7310466"/>
                </a:lnTo>
                <a:lnTo>
                  <a:pt x="934152" y="6979532"/>
                </a:lnTo>
                <a:cubicBezTo>
                  <a:pt x="1164575" y="5276766"/>
                  <a:pt x="92455" y="5055510"/>
                  <a:pt x="6046" y="3781316"/>
                </a:cubicBezTo>
                <a:cubicBezTo>
                  <a:pt x="-84289" y="2446062"/>
                  <a:pt x="868953" y="1276498"/>
                  <a:pt x="772070" y="0"/>
                </a:cubicBezTo>
                <a:close/>
              </a:path>
            </a:pathLst>
          </a:cu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4" name="Vrije vorm 13">
            <a:extLst>
              <a:ext uri="{FF2B5EF4-FFF2-40B4-BE49-F238E27FC236}">
                <a16:creationId xmlns:a16="http://schemas.microsoft.com/office/drawing/2014/main" id="{3D099CD6-22B5-540F-96F5-49AE897CD7A1}"/>
              </a:ext>
            </a:extLst>
          </p:cNvPr>
          <p:cNvSpPr/>
          <p:nvPr userDrawn="1"/>
        </p:nvSpPr>
        <p:spPr>
          <a:xfrm>
            <a:off x="6793730" y="-4"/>
            <a:ext cx="5398271" cy="6858299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6039 w 5398271"/>
              <a:gd name="connsiteY6" fmla="*/ 3605993 h 6858298"/>
              <a:gd name="connsiteX7" fmla="*/ 773241 w 5398271"/>
              <a:gd name="connsiteY7" fmla="*/ 2 h 6858298"/>
              <a:gd name="connsiteX8" fmla="*/ 979994 w 5398271"/>
              <a:gd name="connsiteY8" fmla="*/ 2 h 6858298"/>
              <a:gd name="connsiteX9" fmla="*/ 979994 w 5398271"/>
              <a:gd name="connsiteY9" fmla="*/ 0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98271" h="6858298">
                <a:moveTo>
                  <a:pt x="979994" y="0"/>
                </a:moveTo>
                <a:lnTo>
                  <a:pt x="5398271" y="0"/>
                </a:lnTo>
                <a:lnTo>
                  <a:pt x="5398271" y="6858296"/>
                </a:lnTo>
                <a:lnTo>
                  <a:pt x="1198739" y="6858296"/>
                </a:lnTo>
                <a:lnTo>
                  <a:pt x="1198738" y="6858298"/>
                </a:lnTo>
                <a:lnTo>
                  <a:pt x="921183" y="6858298"/>
                </a:lnTo>
                <a:cubicBezTo>
                  <a:pt x="1151606" y="5155532"/>
                  <a:pt x="92448" y="4880187"/>
                  <a:pt x="6039" y="3605993"/>
                </a:cubicBezTo>
                <a:cubicBezTo>
                  <a:pt x="-84296" y="2270739"/>
                  <a:pt x="870124" y="1276500"/>
                  <a:pt x="773241" y="2"/>
                </a:cubicBezTo>
                <a:lnTo>
                  <a:pt x="979994" y="2"/>
                </a:lnTo>
                <a:lnTo>
                  <a:pt x="979994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#9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4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4323AA10-C868-62E6-4EA4-74FBFD24BC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3"/>
            <a:ext cx="7747631" cy="6858000"/>
          </a:xfrm>
          <a:custGeom>
            <a:avLst/>
            <a:gdLst>
              <a:gd name="connsiteX0" fmla="*/ 0 w 7747630"/>
              <a:gd name="connsiteY0" fmla="*/ 0 h 6858000"/>
              <a:gd name="connsiteX1" fmla="*/ 7566970 w 7747630"/>
              <a:gd name="connsiteY1" fmla="*/ 0 h 6858000"/>
              <a:gd name="connsiteX2" fmla="*/ 7573327 w 7747630"/>
              <a:gd name="connsiteY2" fmla="*/ 236184 h 6858000"/>
              <a:gd name="connsiteX3" fmla="*/ 6799768 w 7747630"/>
              <a:gd name="connsiteY3" fmla="*/ 3605987 h 6858000"/>
              <a:gd name="connsiteX4" fmla="*/ 7732805 w 7747630"/>
              <a:gd name="connsiteY4" fmla="*/ 6702766 h 6858000"/>
              <a:gd name="connsiteX5" fmla="*/ 7714946 w 7747630"/>
              <a:gd name="connsiteY5" fmla="*/ 6858000 h 6858000"/>
              <a:gd name="connsiteX6" fmla="*/ 0 w 77476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7630" h="6858000">
                <a:moveTo>
                  <a:pt x="0" y="0"/>
                </a:moveTo>
                <a:lnTo>
                  <a:pt x="7566970" y="0"/>
                </a:lnTo>
                <a:lnTo>
                  <a:pt x="7573327" y="236184"/>
                </a:lnTo>
                <a:cubicBezTo>
                  <a:pt x="7548632" y="1402106"/>
                  <a:pt x="6715079" y="2354187"/>
                  <a:pt x="6799768" y="3605987"/>
                </a:cubicBezTo>
                <a:cubicBezTo>
                  <a:pt x="6883477" y="4840363"/>
                  <a:pt x="7880088" y="5137342"/>
                  <a:pt x="7732805" y="6702766"/>
                </a:cubicBezTo>
                <a:lnTo>
                  <a:pt x="77149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Klik op het onderstaand icoon </a:t>
            </a:r>
            <a:br>
              <a:rPr lang="en-US"/>
            </a:br>
            <a:r>
              <a:rPr lang="en-US"/>
              <a:t>om een foto in te voegen.</a:t>
            </a:r>
            <a:br>
              <a:rPr lang="en-US"/>
            </a:br>
            <a:br>
              <a:rPr lang="en-US"/>
            </a:br>
            <a:r>
              <a:rPr lang="en-US"/>
              <a:t>Meer hulp nodig? </a:t>
            </a:r>
            <a:br>
              <a:rPr lang="en-US"/>
            </a:br>
            <a:r>
              <a:rPr lang="en-US"/>
              <a:t>Aan de zijkanten van de dia's zijn instructies </a:t>
            </a:r>
            <a:br>
              <a:rPr lang="en-US"/>
            </a:br>
            <a:r>
              <a:rPr lang="en-US"/>
              <a:t>geplaatst voor verdere informatie.</a:t>
            </a:r>
          </a:p>
        </p:txBody>
      </p:sp>
      <p:sp>
        <p:nvSpPr>
          <p:cNvPr id="3" name="Vrije vorm 13">
            <a:extLst>
              <a:ext uri="{FF2B5EF4-FFF2-40B4-BE49-F238E27FC236}">
                <a16:creationId xmlns:a16="http://schemas.microsoft.com/office/drawing/2014/main" id="{65A3A72B-5B2B-E7DF-40C0-75FA2DA1F057}"/>
              </a:ext>
            </a:extLst>
          </p:cNvPr>
          <p:cNvSpPr/>
          <p:nvPr userDrawn="1"/>
        </p:nvSpPr>
        <p:spPr>
          <a:xfrm rot="21359183">
            <a:off x="6552483" y="-213983"/>
            <a:ext cx="5924488" cy="7310467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6039 w 5398271"/>
              <a:gd name="connsiteY6" fmla="*/ 3605993 h 6858298"/>
              <a:gd name="connsiteX7" fmla="*/ 773241 w 5398271"/>
              <a:gd name="connsiteY7" fmla="*/ 2 h 6858298"/>
              <a:gd name="connsiteX8" fmla="*/ 979994 w 5398271"/>
              <a:gd name="connsiteY8" fmla="*/ 2 h 6858298"/>
              <a:gd name="connsiteX9" fmla="*/ 979994 w 5398271"/>
              <a:gd name="connsiteY9" fmla="*/ 0 h 6858298"/>
              <a:gd name="connsiteX0" fmla="*/ 980001 w 5398278"/>
              <a:gd name="connsiteY0" fmla="*/ 175323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980001 w 5398278"/>
              <a:gd name="connsiteY9" fmla="*/ 175323 h 7033621"/>
              <a:gd name="connsiteX0" fmla="*/ 1003768 w 5398278"/>
              <a:gd name="connsiteY0" fmla="*/ 28710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1003768 w 539827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980001 w 5924488"/>
              <a:gd name="connsiteY8" fmla="*/ 175325 h 7033621"/>
              <a:gd name="connsiteX9" fmla="*/ 1003768 w 592448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3768 w 5924488"/>
              <a:gd name="connsiteY8" fmla="*/ 28710 h 7033621"/>
              <a:gd name="connsiteX0" fmla="*/ 1000568 w 5924488"/>
              <a:gd name="connsiteY0" fmla="*/ 74317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0568 w 5924488"/>
              <a:gd name="connsiteY8" fmla="*/ 74317 h 7033621"/>
              <a:gd name="connsiteX0" fmla="*/ 772070 w 5924488"/>
              <a:gd name="connsiteY0" fmla="*/ 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0" fmla="*/ 772070 w 5924488"/>
              <a:gd name="connsiteY0" fmla="*/ 0 h 7290943"/>
              <a:gd name="connsiteX1" fmla="*/ 5924488 w 5924488"/>
              <a:gd name="connsiteY1" fmla="*/ 360526 h 7290943"/>
              <a:gd name="connsiteX2" fmla="*/ 5407722 w 5924488"/>
              <a:gd name="connsiteY2" fmla="*/ 7290943 h 7290943"/>
              <a:gd name="connsiteX3" fmla="*/ 1198746 w 5924488"/>
              <a:gd name="connsiteY3" fmla="*/ 7033619 h 7290943"/>
              <a:gd name="connsiteX4" fmla="*/ 1198745 w 5924488"/>
              <a:gd name="connsiteY4" fmla="*/ 7033621 h 7290943"/>
              <a:gd name="connsiteX5" fmla="*/ 921190 w 5924488"/>
              <a:gd name="connsiteY5" fmla="*/ 7033621 h 7290943"/>
              <a:gd name="connsiteX6" fmla="*/ 6046 w 5924488"/>
              <a:gd name="connsiteY6" fmla="*/ 3781316 h 7290943"/>
              <a:gd name="connsiteX7" fmla="*/ 772070 w 5924488"/>
              <a:gd name="connsiteY7" fmla="*/ 0 h 7290943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21190 w 5924488"/>
              <a:gd name="connsiteY5" fmla="*/ 7033621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34152 w 5924488"/>
              <a:gd name="connsiteY5" fmla="*/ 6979532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934152 w 5924488"/>
              <a:gd name="connsiteY4" fmla="*/ 6979532 h 7320227"/>
              <a:gd name="connsiteX5" fmla="*/ 6046 w 5924488"/>
              <a:gd name="connsiteY5" fmla="*/ 3781316 h 7320227"/>
              <a:gd name="connsiteX6" fmla="*/ 772070 w 5924488"/>
              <a:gd name="connsiteY6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934152 w 5924488"/>
              <a:gd name="connsiteY3" fmla="*/ 6979532 h 7320227"/>
              <a:gd name="connsiteX4" fmla="*/ 6046 w 5924488"/>
              <a:gd name="connsiteY4" fmla="*/ 3781316 h 7320227"/>
              <a:gd name="connsiteX5" fmla="*/ 772070 w 5924488"/>
              <a:gd name="connsiteY5" fmla="*/ 0 h 7320227"/>
              <a:gd name="connsiteX0" fmla="*/ 772070 w 5924488"/>
              <a:gd name="connsiteY0" fmla="*/ 0 h 7284381"/>
              <a:gd name="connsiteX1" fmla="*/ 5924488 w 5924488"/>
              <a:gd name="connsiteY1" fmla="*/ 360526 h 7284381"/>
              <a:gd name="connsiteX2" fmla="*/ 5444848 w 5924488"/>
              <a:gd name="connsiteY2" fmla="*/ 7284381 h 7284381"/>
              <a:gd name="connsiteX3" fmla="*/ 934152 w 5924488"/>
              <a:gd name="connsiteY3" fmla="*/ 6979532 h 7284381"/>
              <a:gd name="connsiteX4" fmla="*/ 6046 w 5924488"/>
              <a:gd name="connsiteY4" fmla="*/ 3781316 h 7284381"/>
              <a:gd name="connsiteX5" fmla="*/ 772070 w 5924488"/>
              <a:gd name="connsiteY5" fmla="*/ 0 h 7284381"/>
              <a:gd name="connsiteX0" fmla="*/ 772070 w 5924488"/>
              <a:gd name="connsiteY0" fmla="*/ 0 h 7310466"/>
              <a:gd name="connsiteX1" fmla="*/ 5924488 w 5924488"/>
              <a:gd name="connsiteY1" fmla="*/ 360526 h 7310466"/>
              <a:gd name="connsiteX2" fmla="*/ 5424685 w 5924488"/>
              <a:gd name="connsiteY2" fmla="*/ 7310466 h 7310466"/>
              <a:gd name="connsiteX3" fmla="*/ 934152 w 5924488"/>
              <a:gd name="connsiteY3" fmla="*/ 6979532 h 7310466"/>
              <a:gd name="connsiteX4" fmla="*/ 6046 w 5924488"/>
              <a:gd name="connsiteY4" fmla="*/ 3781316 h 7310466"/>
              <a:gd name="connsiteX5" fmla="*/ 772070 w 5924488"/>
              <a:gd name="connsiteY5" fmla="*/ 0 h 731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4488" h="7310466">
                <a:moveTo>
                  <a:pt x="772070" y="0"/>
                </a:moveTo>
                <a:lnTo>
                  <a:pt x="5924488" y="360526"/>
                </a:lnTo>
                <a:lnTo>
                  <a:pt x="5424685" y="7310466"/>
                </a:lnTo>
                <a:lnTo>
                  <a:pt x="934152" y="6979532"/>
                </a:lnTo>
                <a:cubicBezTo>
                  <a:pt x="1164575" y="5276766"/>
                  <a:pt x="92455" y="5055510"/>
                  <a:pt x="6046" y="3781316"/>
                </a:cubicBezTo>
                <a:cubicBezTo>
                  <a:pt x="-84289" y="2446062"/>
                  <a:pt x="868953" y="1276498"/>
                  <a:pt x="772070" y="0"/>
                </a:cubicBezTo>
                <a:close/>
              </a:path>
            </a:pathLst>
          </a:cu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7" name="Vrije vorm 16">
            <a:extLst>
              <a:ext uri="{FF2B5EF4-FFF2-40B4-BE49-F238E27FC236}">
                <a16:creationId xmlns:a16="http://schemas.microsoft.com/office/drawing/2014/main" id="{6B58F9FF-B80B-A241-FB7C-EA4D58874A34}"/>
              </a:ext>
            </a:extLst>
          </p:cNvPr>
          <p:cNvSpPr/>
          <p:nvPr userDrawn="1"/>
        </p:nvSpPr>
        <p:spPr>
          <a:xfrm>
            <a:off x="6793730" y="-4"/>
            <a:ext cx="5398271" cy="6858299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921217 w 5398271"/>
              <a:gd name="connsiteY6" fmla="*/ 6858006 h 6858298"/>
              <a:gd name="connsiteX7" fmla="*/ 939076 w 5398271"/>
              <a:gd name="connsiteY7" fmla="*/ 6702772 h 6858298"/>
              <a:gd name="connsiteX8" fmla="*/ 6039 w 5398271"/>
              <a:gd name="connsiteY8" fmla="*/ 3605993 h 6858298"/>
              <a:gd name="connsiteX9" fmla="*/ 779598 w 5398271"/>
              <a:gd name="connsiteY9" fmla="*/ 236190 h 6858298"/>
              <a:gd name="connsiteX10" fmla="*/ 773241 w 5398271"/>
              <a:gd name="connsiteY10" fmla="*/ 6 h 6858298"/>
              <a:gd name="connsiteX11" fmla="*/ 773241 w 5398271"/>
              <a:gd name="connsiteY11" fmla="*/ 2 h 6858298"/>
              <a:gd name="connsiteX12" fmla="*/ 979994 w 5398271"/>
              <a:gd name="connsiteY12" fmla="*/ 2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8271" h="6858298">
                <a:moveTo>
                  <a:pt x="979994" y="0"/>
                </a:moveTo>
                <a:lnTo>
                  <a:pt x="5398271" y="0"/>
                </a:lnTo>
                <a:lnTo>
                  <a:pt x="5398271" y="6858296"/>
                </a:lnTo>
                <a:lnTo>
                  <a:pt x="1198739" y="6858296"/>
                </a:lnTo>
                <a:lnTo>
                  <a:pt x="1198738" y="6858298"/>
                </a:lnTo>
                <a:lnTo>
                  <a:pt x="921183" y="6858298"/>
                </a:lnTo>
                <a:lnTo>
                  <a:pt x="921217" y="6858006"/>
                </a:lnTo>
                <a:lnTo>
                  <a:pt x="939076" y="6702772"/>
                </a:lnTo>
                <a:cubicBezTo>
                  <a:pt x="1086359" y="5137348"/>
                  <a:pt x="89748" y="4840369"/>
                  <a:pt x="6039" y="3605993"/>
                </a:cubicBezTo>
                <a:cubicBezTo>
                  <a:pt x="-78650" y="2354193"/>
                  <a:pt x="754903" y="1402112"/>
                  <a:pt x="779598" y="236190"/>
                </a:cubicBezTo>
                <a:lnTo>
                  <a:pt x="773241" y="6"/>
                </a:lnTo>
                <a:lnTo>
                  <a:pt x="773241" y="2"/>
                </a:lnTo>
                <a:lnTo>
                  <a:pt x="979994" y="2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20" name="INSTRUCTION">
            <a:extLst>
              <a:ext uri="{FF2B5EF4-FFF2-40B4-BE49-F238E27FC236}">
                <a16:creationId xmlns:a16="http://schemas.microsoft.com/office/drawing/2014/main" id="{B275BB15-4740-696D-C69D-624CBCC7492B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21" name="Rechthoek 315">
              <a:extLst>
                <a:ext uri="{FF2B5EF4-FFF2-40B4-BE49-F238E27FC236}">
                  <a16:creationId xmlns:a16="http://schemas.microsoft.com/office/drawing/2014/main" id="{277ABB1F-E4AF-CC58-823C-AED73AB43DA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2" name="Rechthoek 316">
              <a:extLst>
                <a:ext uri="{FF2B5EF4-FFF2-40B4-BE49-F238E27FC236}">
                  <a16:creationId xmlns:a16="http://schemas.microsoft.com/office/drawing/2014/main" id="{FBC66512-1E3B-3E64-39B6-105858292436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3" name="Ovaal 318">
              <a:extLst>
                <a:ext uri="{FF2B5EF4-FFF2-40B4-BE49-F238E27FC236}">
                  <a16:creationId xmlns:a16="http://schemas.microsoft.com/office/drawing/2014/main" id="{FBFE498E-B019-4295-3193-9DDFC96650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" name="Rechthoek 319">
              <a:extLst>
                <a:ext uri="{FF2B5EF4-FFF2-40B4-BE49-F238E27FC236}">
                  <a16:creationId xmlns:a16="http://schemas.microsoft.com/office/drawing/2014/main" id="{3429AD64-9BE6-A56B-ED2C-9320BFB186D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5" name="Groep 320">
              <a:extLst>
                <a:ext uri="{FF2B5EF4-FFF2-40B4-BE49-F238E27FC236}">
                  <a16:creationId xmlns:a16="http://schemas.microsoft.com/office/drawing/2014/main" id="{A5080B49-81C6-AB02-2A44-BFE799F26EB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9" name="Rechthoek 377">
                <a:extLst>
                  <a:ext uri="{FF2B5EF4-FFF2-40B4-BE49-F238E27FC236}">
                    <a16:creationId xmlns:a16="http://schemas.microsoft.com/office/drawing/2014/main" id="{5F3646AF-BB11-FD62-DE7D-A53C6E131D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Ovaal 378">
                <a:extLst>
                  <a:ext uri="{FF2B5EF4-FFF2-40B4-BE49-F238E27FC236}">
                    <a16:creationId xmlns:a16="http://schemas.microsoft.com/office/drawing/2014/main" id="{7C8E126A-C438-E070-BD5D-CE648D84E19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Vrije vorm: vorm 379">
                <a:extLst>
                  <a:ext uri="{FF2B5EF4-FFF2-40B4-BE49-F238E27FC236}">
                    <a16:creationId xmlns:a16="http://schemas.microsoft.com/office/drawing/2014/main" id="{04643605-DD3E-0A23-EFD7-A26B9AA8FD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Rechthoek: afgeronde hoeken 380">
                <a:extLst>
                  <a:ext uri="{FF2B5EF4-FFF2-40B4-BE49-F238E27FC236}">
                    <a16:creationId xmlns:a16="http://schemas.microsoft.com/office/drawing/2014/main" id="{F2F93307-DCB9-BC6F-AA4F-9D9580FA1D5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3" name="Rechte verbindingslijn 381">
                <a:extLst>
                  <a:ext uri="{FF2B5EF4-FFF2-40B4-BE49-F238E27FC236}">
                    <a16:creationId xmlns:a16="http://schemas.microsoft.com/office/drawing/2014/main" id="{58F0DCD0-9CEF-DAFC-82F9-01FAB29FBC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4" name="Rechte verbindingslijn 382">
                <a:extLst>
                  <a:ext uri="{FF2B5EF4-FFF2-40B4-BE49-F238E27FC236}">
                    <a16:creationId xmlns:a16="http://schemas.microsoft.com/office/drawing/2014/main" id="{A897ADCF-7467-EDF5-D9BF-313A1F32C76A}"/>
                  </a:ext>
                </a:extLst>
              </p:cNvPr>
              <p:cNvCxnSpPr>
                <a:cxnSpLocks/>
                <a:stCxn id="8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6" name="Ovaal 321">
              <a:extLst>
                <a:ext uri="{FF2B5EF4-FFF2-40B4-BE49-F238E27FC236}">
                  <a16:creationId xmlns:a16="http://schemas.microsoft.com/office/drawing/2014/main" id="{CDB5F1E2-54F4-9E42-26DF-01578E1375D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" name="Rechthoek 322">
              <a:extLst>
                <a:ext uri="{FF2B5EF4-FFF2-40B4-BE49-F238E27FC236}">
                  <a16:creationId xmlns:a16="http://schemas.microsoft.com/office/drawing/2014/main" id="{AECA1705-7B74-68FF-DBFD-8FE09F401F6C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8" name="Groep 323">
              <a:extLst>
                <a:ext uri="{FF2B5EF4-FFF2-40B4-BE49-F238E27FC236}">
                  <a16:creationId xmlns:a16="http://schemas.microsoft.com/office/drawing/2014/main" id="{038A4C65-1150-39D1-2BAE-306004C994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6" name="Rechthoek 374">
                <a:extLst>
                  <a:ext uri="{FF2B5EF4-FFF2-40B4-BE49-F238E27FC236}">
                    <a16:creationId xmlns:a16="http://schemas.microsoft.com/office/drawing/2014/main" id="{42CA1B23-F903-C0F4-0B42-2BB093DE2FA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7" name="Rechte verbindingslijn 375">
                <a:extLst>
                  <a:ext uri="{FF2B5EF4-FFF2-40B4-BE49-F238E27FC236}">
                    <a16:creationId xmlns:a16="http://schemas.microsoft.com/office/drawing/2014/main" id="{BD7BFDF5-3888-05EF-28A8-74E71DB9853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8" name="Gelijkbenige driehoek 376">
                <a:extLst>
                  <a:ext uri="{FF2B5EF4-FFF2-40B4-BE49-F238E27FC236}">
                    <a16:creationId xmlns:a16="http://schemas.microsoft.com/office/drawing/2014/main" id="{518DB2E9-B74F-C2AE-B240-12AF7A57FE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Ovaal 324">
              <a:extLst>
                <a:ext uri="{FF2B5EF4-FFF2-40B4-BE49-F238E27FC236}">
                  <a16:creationId xmlns:a16="http://schemas.microsoft.com/office/drawing/2014/main" id="{51865741-A53C-05C2-913C-542AB9641FF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" name="Rechthoek 325">
              <a:extLst>
                <a:ext uri="{FF2B5EF4-FFF2-40B4-BE49-F238E27FC236}">
                  <a16:creationId xmlns:a16="http://schemas.microsoft.com/office/drawing/2014/main" id="{7062EEB0-BE70-3A70-5CB4-C75ACBC85DE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B35275CA-5E23-55EE-3BEC-EE96F72F56DF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4" name="Ovaal 372">
                <a:extLst>
                  <a:ext uri="{FF2B5EF4-FFF2-40B4-BE49-F238E27FC236}">
                    <a16:creationId xmlns:a16="http://schemas.microsoft.com/office/drawing/2014/main" id="{AB24333C-E2EA-1FC5-5CB7-EBD6FCCB42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Graphic 163" descr="Informatie">
                <a:extLst>
                  <a:ext uri="{FF2B5EF4-FFF2-40B4-BE49-F238E27FC236}">
                    <a16:creationId xmlns:a16="http://schemas.microsoft.com/office/drawing/2014/main" id="{BE56F92D-A668-31FD-FD90-E5D04D54577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" name="Ovaal 327">
              <a:extLst>
                <a:ext uri="{FF2B5EF4-FFF2-40B4-BE49-F238E27FC236}">
                  <a16:creationId xmlns:a16="http://schemas.microsoft.com/office/drawing/2014/main" id="{4769D5D7-8253-AE8C-AB16-ACEACAA2A2D0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3" name="Rechthoek 330">
              <a:extLst>
                <a:ext uri="{FF2B5EF4-FFF2-40B4-BE49-F238E27FC236}">
                  <a16:creationId xmlns:a16="http://schemas.microsoft.com/office/drawing/2014/main" id="{073514A2-11B3-3897-07BE-8D507D21875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4" name="Groep 331">
              <a:extLst>
                <a:ext uri="{FF2B5EF4-FFF2-40B4-BE49-F238E27FC236}">
                  <a16:creationId xmlns:a16="http://schemas.microsoft.com/office/drawing/2014/main" id="{A3B23656-C6F4-7D59-A0A0-6720B5D6425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8" name="Groep 356">
                <a:extLst>
                  <a:ext uri="{FF2B5EF4-FFF2-40B4-BE49-F238E27FC236}">
                    <a16:creationId xmlns:a16="http://schemas.microsoft.com/office/drawing/2014/main" id="{EAD5F178-BDF8-A7E5-3E5A-72DADD514DF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1" name="Groep 359">
                  <a:extLst>
                    <a:ext uri="{FF2B5EF4-FFF2-40B4-BE49-F238E27FC236}">
                      <a16:creationId xmlns:a16="http://schemas.microsoft.com/office/drawing/2014/main" id="{51906C83-05AC-FA09-072B-774F0B53DC48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8" name="Groep 366">
                    <a:extLst>
                      <a:ext uri="{FF2B5EF4-FFF2-40B4-BE49-F238E27FC236}">
                        <a16:creationId xmlns:a16="http://schemas.microsoft.com/office/drawing/2014/main" id="{06C1E524-9432-FADA-A947-376E262C8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1" name="Rechthoek 369">
                      <a:extLst>
                        <a:ext uri="{FF2B5EF4-FFF2-40B4-BE49-F238E27FC236}">
                          <a16:creationId xmlns:a16="http://schemas.microsoft.com/office/drawing/2014/main" id="{6AA44A05-8DAF-69C9-38E7-2A9A825C7F7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Rechthoek 370">
                      <a:extLst>
                        <a:ext uri="{FF2B5EF4-FFF2-40B4-BE49-F238E27FC236}">
                          <a16:creationId xmlns:a16="http://schemas.microsoft.com/office/drawing/2014/main" id="{71C01EF5-00E2-FD23-A748-B79F14A9A5A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3" name="Ovaal 371">
                      <a:extLst>
                        <a:ext uri="{FF2B5EF4-FFF2-40B4-BE49-F238E27FC236}">
                          <a16:creationId xmlns:a16="http://schemas.microsoft.com/office/drawing/2014/main" id="{A2C50C6F-DAAC-BBAF-85F3-26CDC210C23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9" name="Afbeelding 367">
                    <a:extLst>
                      <a:ext uri="{FF2B5EF4-FFF2-40B4-BE49-F238E27FC236}">
                        <a16:creationId xmlns:a16="http://schemas.microsoft.com/office/drawing/2014/main" id="{3F94ADF3-F4D7-7D62-82CE-737C4B0334C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Afbeelding 368">
                    <a:extLst>
                      <a:ext uri="{FF2B5EF4-FFF2-40B4-BE49-F238E27FC236}">
                        <a16:creationId xmlns:a16="http://schemas.microsoft.com/office/drawing/2014/main" id="{BA8130BE-C5C5-8173-88DE-D7696A5DC65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ep 360">
                  <a:extLst>
                    <a:ext uri="{FF2B5EF4-FFF2-40B4-BE49-F238E27FC236}">
                      <a16:creationId xmlns:a16="http://schemas.microsoft.com/office/drawing/2014/main" id="{6EC0FFF9-9A5B-46B7-11E4-8C9A7553B9A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6" name="Rechthoek 364">
                    <a:extLst>
                      <a:ext uri="{FF2B5EF4-FFF2-40B4-BE49-F238E27FC236}">
                        <a16:creationId xmlns:a16="http://schemas.microsoft.com/office/drawing/2014/main" id="{1995A856-58A0-112F-2C8E-D8C03C1C5F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365">
                    <a:extLst>
                      <a:ext uri="{FF2B5EF4-FFF2-40B4-BE49-F238E27FC236}">
                        <a16:creationId xmlns:a16="http://schemas.microsoft.com/office/drawing/2014/main" id="{912EEFDA-347D-E54F-7FC6-208D86339EA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3" name="Groep 361">
                  <a:extLst>
                    <a:ext uri="{FF2B5EF4-FFF2-40B4-BE49-F238E27FC236}">
                      <a16:creationId xmlns:a16="http://schemas.microsoft.com/office/drawing/2014/main" id="{20ABCD1B-E6D0-B3E3-5FE9-DFC710C4E7B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4" name="Rechthoek 362">
                    <a:extLst>
                      <a:ext uri="{FF2B5EF4-FFF2-40B4-BE49-F238E27FC236}">
                        <a16:creationId xmlns:a16="http://schemas.microsoft.com/office/drawing/2014/main" id="{DC6770C5-771A-4102-D59E-CE2FC19CAA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5" name="Rechthoek 363">
                    <a:extLst>
                      <a:ext uri="{FF2B5EF4-FFF2-40B4-BE49-F238E27FC236}">
                        <a16:creationId xmlns:a16="http://schemas.microsoft.com/office/drawing/2014/main" id="{D3876A55-91B2-B6C0-B080-067845DBB17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9" name="Rechthoek 357">
                <a:extLst>
                  <a:ext uri="{FF2B5EF4-FFF2-40B4-BE49-F238E27FC236}">
                    <a16:creationId xmlns:a16="http://schemas.microsoft.com/office/drawing/2014/main" id="{10C2FF64-297C-9EA3-EBCA-3EBF599336F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60" name="Gelijkbenige driehoek 358">
                <a:extLst>
                  <a:ext uri="{FF2B5EF4-FFF2-40B4-BE49-F238E27FC236}">
                    <a16:creationId xmlns:a16="http://schemas.microsoft.com/office/drawing/2014/main" id="{CEC49005-571A-0CA5-0398-AFAF21E944A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" name="Rechthoek 332">
              <a:extLst>
                <a:ext uri="{FF2B5EF4-FFF2-40B4-BE49-F238E27FC236}">
                  <a16:creationId xmlns:a16="http://schemas.microsoft.com/office/drawing/2014/main" id="{BA6EB315-1173-13CF-978C-3330056C741E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" name="Groep 333">
              <a:extLst>
                <a:ext uri="{FF2B5EF4-FFF2-40B4-BE49-F238E27FC236}">
                  <a16:creationId xmlns:a16="http://schemas.microsoft.com/office/drawing/2014/main" id="{1D1E0A68-B32D-DFE8-F9E5-7DDCF154085A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7" name="Rechthoek 335">
                <a:extLst>
                  <a:ext uri="{FF2B5EF4-FFF2-40B4-BE49-F238E27FC236}">
                    <a16:creationId xmlns:a16="http://schemas.microsoft.com/office/drawing/2014/main" id="{1ABCC369-DA5F-0138-77F2-8B9003519D7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hthoek 336">
                <a:extLst>
                  <a:ext uri="{FF2B5EF4-FFF2-40B4-BE49-F238E27FC236}">
                    <a16:creationId xmlns:a16="http://schemas.microsoft.com/office/drawing/2014/main" id="{BC00CA03-5854-E809-3821-F8A444F4CB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37">
                <a:extLst>
                  <a:ext uri="{FF2B5EF4-FFF2-40B4-BE49-F238E27FC236}">
                    <a16:creationId xmlns:a16="http://schemas.microsoft.com/office/drawing/2014/main" id="{314D33F5-48A8-EB8E-D82F-D7091CEEFF9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2" name="Rechthoek: afgeronde hoeken 350">
                  <a:extLst>
                    <a:ext uri="{FF2B5EF4-FFF2-40B4-BE49-F238E27FC236}">
                      <a16:creationId xmlns:a16="http://schemas.microsoft.com/office/drawing/2014/main" id="{473F997B-D4D0-2425-A11D-3B4D62C88FD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1">
                  <a:extLst>
                    <a:ext uri="{FF2B5EF4-FFF2-40B4-BE49-F238E27FC236}">
                      <a16:creationId xmlns:a16="http://schemas.microsoft.com/office/drawing/2014/main" id="{FBC251CC-AD50-2ED3-92AE-43607F86FF0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352">
                  <a:extLst>
                    <a:ext uri="{FF2B5EF4-FFF2-40B4-BE49-F238E27FC236}">
                      <a16:creationId xmlns:a16="http://schemas.microsoft.com/office/drawing/2014/main" id="{1AA34B02-BE54-CE42-F5E3-909E69525D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353">
                  <a:extLst>
                    <a:ext uri="{FF2B5EF4-FFF2-40B4-BE49-F238E27FC236}">
                      <a16:creationId xmlns:a16="http://schemas.microsoft.com/office/drawing/2014/main" id="{8155F439-4F8C-DF82-F91A-5B06DF01081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354">
                  <a:extLst>
                    <a:ext uri="{FF2B5EF4-FFF2-40B4-BE49-F238E27FC236}">
                      <a16:creationId xmlns:a16="http://schemas.microsoft.com/office/drawing/2014/main" id="{9D0B5AF9-A156-6774-69A4-0D5C4897708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Rechthoek 355">
                  <a:extLst>
                    <a:ext uri="{FF2B5EF4-FFF2-40B4-BE49-F238E27FC236}">
                      <a16:creationId xmlns:a16="http://schemas.microsoft.com/office/drawing/2014/main" id="{D6081705-3AAA-94B8-0192-5911D5D30D9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38">
                <a:extLst>
                  <a:ext uri="{FF2B5EF4-FFF2-40B4-BE49-F238E27FC236}">
                    <a16:creationId xmlns:a16="http://schemas.microsoft.com/office/drawing/2014/main" id="{D69BDAAD-0717-239C-D2FA-B2A21EC2FA12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4" name="Groep 342">
                  <a:extLst>
                    <a:ext uri="{FF2B5EF4-FFF2-40B4-BE49-F238E27FC236}">
                      <a16:creationId xmlns:a16="http://schemas.microsoft.com/office/drawing/2014/main" id="{001F3E06-7869-A3C2-F6CE-C50797A5E58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6" name="Rechthoek: afgeronde hoeken 344">
                    <a:extLst>
                      <a:ext uri="{FF2B5EF4-FFF2-40B4-BE49-F238E27FC236}">
                        <a16:creationId xmlns:a16="http://schemas.microsoft.com/office/drawing/2014/main" id="{50A95866-B76E-032D-D916-6333029B5A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5">
                    <a:extLst>
                      <a:ext uri="{FF2B5EF4-FFF2-40B4-BE49-F238E27FC236}">
                        <a16:creationId xmlns:a16="http://schemas.microsoft.com/office/drawing/2014/main" id="{D9BA1786-2962-08F3-55E9-84C07561CF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346">
                    <a:extLst>
                      <a:ext uri="{FF2B5EF4-FFF2-40B4-BE49-F238E27FC236}">
                        <a16:creationId xmlns:a16="http://schemas.microsoft.com/office/drawing/2014/main" id="{E3B6EAD6-041A-9193-AABA-B9CB0FA7A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347">
                    <a:extLst>
                      <a:ext uri="{FF2B5EF4-FFF2-40B4-BE49-F238E27FC236}">
                        <a16:creationId xmlns:a16="http://schemas.microsoft.com/office/drawing/2014/main" id="{FDC31C80-2AE5-2013-5F5E-A9FE92DA06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348">
                    <a:extLst>
                      <a:ext uri="{FF2B5EF4-FFF2-40B4-BE49-F238E27FC236}">
                        <a16:creationId xmlns:a16="http://schemas.microsoft.com/office/drawing/2014/main" id="{EB2AF714-3CD1-FA0B-F6AA-6A5C1BDCBD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hthoek 349">
                    <a:extLst>
                      <a:ext uri="{FF2B5EF4-FFF2-40B4-BE49-F238E27FC236}">
                        <a16:creationId xmlns:a16="http://schemas.microsoft.com/office/drawing/2014/main" id="{D7E5B668-099A-22ED-6069-2BA7FB37CB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5" name="Boog 343">
                  <a:extLst>
                    <a:ext uri="{FF2B5EF4-FFF2-40B4-BE49-F238E27FC236}">
                      <a16:creationId xmlns:a16="http://schemas.microsoft.com/office/drawing/2014/main" id="{A7F0DCA9-45B3-42A3-FEB9-6030CB151C9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1" name="Tekstvak 339">
                <a:extLst>
                  <a:ext uri="{FF2B5EF4-FFF2-40B4-BE49-F238E27FC236}">
                    <a16:creationId xmlns:a16="http://schemas.microsoft.com/office/drawing/2014/main" id="{34CCBE3A-2980-E2D2-422C-3263F4FD045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2" name="Tekstvak 340">
                <a:extLst>
                  <a:ext uri="{FF2B5EF4-FFF2-40B4-BE49-F238E27FC236}">
                    <a16:creationId xmlns:a16="http://schemas.microsoft.com/office/drawing/2014/main" id="{CF3ED3A3-9A38-9AAD-445C-2087DA9DE7E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3" name="Vrije vorm: vorm 341">
                <a:extLst>
                  <a:ext uri="{FF2B5EF4-FFF2-40B4-BE49-F238E27FC236}">
                    <a16:creationId xmlns:a16="http://schemas.microsoft.com/office/drawing/2014/main" id="{C4126276-AB07-B8CA-92DA-2360B0F40E6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25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62774D-A1D2-2381-3524-2E294F66B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7710" y="728663"/>
            <a:ext cx="7368967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F082BDD1-2C64-615E-131A-98526F288CD7}"/>
              </a:ext>
            </a:extLst>
          </p:cNvPr>
          <p:cNvSpPr/>
          <p:nvPr userDrawn="1"/>
        </p:nvSpPr>
        <p:spPr>
          <a:xfrm>
            <a:off x="1" y="0"/>
            <a:ext cx="3715107" cy="6858000"/>
          </a:xfrm>
          <a:custGeom>
            <a:avLst/>
            <a:gdLst>
              <a:gd name="connsiteX0" fmla="*/ 0 w 3715107"/>
              <a:gd name="connsiteY0" fmla="*/ 0 h 6858000"/>
              <a:gd name="connsiteX1" fmla="*/ 3711004 w 3715107"/>
              <a:gd name="connsiteY1" fmla="*/ 0 h 6858000"/>
              <a:gd name="connsiteX2" fmla="*/ 3255853 w 3715107"/>
              <a:gd name="connsiteY2" fmla="*/ 5411548 h 6858000"/>
              <a:gd name="connsiteX3" fmla="*/ 3381535 w 3715107"/>
              <a:gd name="connsiteY3" fmla="*/ 6621529 h 6858000"/>
              <a:gd name="connsiteX4" fmla="*/ 3428417 w 3715107"/>
              <a:gd name="connsiteY4" fmla="*/ 6858000 h 6858000"/>
              <a:gd name="connsiteX5" fmla="*/ 0 w 3715107"/>
              <a:gd name="connsiteY5" fmla="*/ 6858000 h 6858000"/>
              <a:gd name="connsiteX6" fmla="*/ 0 w 371510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5107" h="6858000">
                <a:moveTo>
                  <a:pt x="0" y="0"/>
                </a:moveTo>
                <a:lnTo>
                  <a:pt x="3711004" y="0"/>
                </a:lnTo>
                <a:cubicBezTo>
                  <a:pt x="3768481" y="1915655"/>
                  <a:pt x="3202260" y="3407719"/>
                  <a:pt x="3255853" y="5411548"/>
                </a:cubicBezTo>
                <a:cubicBezTo>
                  <a:pt x="3268669" y="5889597"/>
                  <a:pt x="3317553" y="6273960"/>
                  <a:pt x="3381535" y="6621529"/>
                </a:cubicBezTo>
                <a:lnTo>
                  <a:pt x="342841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276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DDDDF944-EA6B-0603-F785-D3A8C9D003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52268" y="3"/>
            <a:ext cx="8928981" cy="6858000"/>
          </a:xfrm>
          <a:custGeom>
            <a:avLst/>
            <a:gdLst>
              <a:gd name="connsiteX0" fmla="*/ 755770 w 9226016"/>
              <a:gd name="connsiteY0" fmla="*/ 0 h 6858000"/>
              <a:gd name="connsiteX1" fmla="*/ 9226016 w 9226016"/>
              <a:gd name="connsiteY1" fmla="*/ 0 h 6858000"/>
              <a:gd name="connsiteX2" fmla="*/ 9226016 w 9226016"/>
              <a:gd name="connsiteY2" fmla="*/ 6858000 h 6858000"/>
              <a:gd name="connsiteX3" fmla="*/ 0 w 9226016"/>
              <a:gd name="connsiteY3" fmla="*/ 6858000 h 6858000"/>
              <a:gd name="connsiteX4" fmla="*/ 0 w 9226016"/>
              <a:gd name="connsiteY4" fmla="*/ 6857997 h 6858000"/>
              <a:gd name="connsiteX5" fmla="*/ 473183 w 9226016"/>
              <a:gd name="connsiteY5" fmla="*/ 6857997 h 6858000"/>
              <a:gd name="connsiteX6" fmla="*/ 426301 w 9226016"/>
              <a:gd name="connsiteY6" fmla="*/ 6621526 h 6858000"/>
              <a:gd name="connsiteX7" fmla="*/ 300619 w 9226016"/>
              <a:gd name="connsiteY7" fmla="*/ 5411545 h 6858000"/>
              <a:gd name="connsiteX8" fmla="*/ 759542 w 9226016"/>
              <a:gd name="connsiteY8" fmla="*/ 354447 h 6858000"/>
              <a:gd name="connsiteX0" fmla="*/ 755770 w 9226016"/>
              <a:gd name="connsiteY0" fmla="*/ 0 h 6858000"/>
              <a:gd name="connsiteX1" fmla="*/ 9226016 w 9226016"/>
              <a:gd name="connsiteY1" fmla="*/ 0 h 6858000"/>
              <a:gd name="connsiteX2" fmla="*/ 9226016 w 9226016"/>
              <a:gd name="connsiteY2" fmla="*/ 6858000 h 6858000"/>
              <a:gd name="connsiteX3" fmla="*/ 0 w 9226016"/>
              <a:gd name="connsiteY3" fmla="*/ 6858000 h 6858000"/>
              <a:gd name="connsiteX4" fmla="*/ 473183 w 9226016"/>
              <a:gd name="connsiteY4" fmla="*/ 6857997 h 6858000"/>
              <a:gd name="connsiteX5" fmla="*/ 426301 w 9226016"/>
              <a:gd name="connsiteY5" fmla="*/ 6621526 h 6858000"/>
              <a:gd name="connsiteX6" fmla="*/ 300619 w 9226016"/>
              <a:gd name="connsiteY6" fmla="*/ 5411545 h 6858000"/>
              <a:gd name="connsiteX7" fmla="*/ 759542 w 9226016"/>
              <a:gd name="connsiteY7" fmla="*/ 354447 h 6858000"/>
              <a:gd name="connsiteX8" fmla="*/ 755770 w 9226016"/>
              <a:gd name="connsiteY8" fmla="*/ 0 h 6858000"/>
              <a:gd name="connsiteX0" fmla="*/ 458735 w 8928981"/>
              <a:gd name="connsiteY0" fmla="*/ 0 h 6858000"/>
              <a:gd name="connsiteX1" fmla="*/ 8928981 w 8928981"/>
              <a:gd name="connsiteY1" fmla="*/ 0 h 6858000"/>
              <a:gd name="connsiteX2" fmla="*/ 8928981 w 8928981"/>
              <a:gd name="connsiteY2" fmla="*/ 6858000 h 6858000"/>
              <a:gd name="connsiteX3" fmla="*/ 176148 w 8928981"/>
              <a:gd name="connsiteY3" fmla="*/ 6857997 h 6858000"/>
              <a:gd name="connsiteX4" fmla="*/ 129266 w 8928981"/>
              <a:gd name="connsiteY4" fmla="*/ 6621526 h 6858000"/>
              <a:gd name="connsiteX5" fmla="*/ 3584 w 8928981"/>
              <a:gd name="connsiteY5" fmla="*/ 5411545 h 6858000"/>
              <a:gd name="connsiteX6" fmla="*/ 462507 w 8928981"/>
              <a:gd name="connsiteY6" fmla="*/ 354447 h 6858000"/>
              <a:gd name="connsiteX7" fmla="*/ 458735 w 89289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28981" h="6858000">
                <a:moveTo>
                  <a:pt x="458735" y="0"/>
                </a:moveTo>
                <a:lnTo>
                  <a:pt x="8928981" y="0"/>
                </a:lnTo>
                <a:lnTo>
                  <a:pt x="8928981" y="6858000"/>
                </a:lnTo>
                <a:lnTo>
                  <a:pt x="176148" y="6857997"/>
                </a:lnTo>
                <a:lnTo>
                  <a:pt x="129266" y="6621526"/>
                </a:lnTo>
                <a:cubicBezTo>
                  <a:pt x="65284" y="6273957"/>
                  <a:pt x="16400" y="5889594"/>
                  <a:pt x="3584" y="5411545"/>
                </a:cubicBezTo>
                <a:cubicBezTo>
                  <a:pt x="-46659" y="3532955"/>
                  <a:pt x="447856" y="2104159"/>
                  <a:pt x="462507" y="354447"/>
                </a:cubicBezTo>
                <a:cubicBezTo>
                  <a:pt x="461250" y="236298"/>
                  <a:pt x="459992" y="118149"/>
                  <a:pt x="458735" y="0"/>
                </a:cubicBezTo>
                <a:close/>
              </a:path>
            </a:pathLst>
          </a:custGeom>
          <a:solidFill>
            <a:srgbClr val="F7F8FC">
              <a:alpha val="25000"/>
            </a:srgbClr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Klik op het onderstaand icoon </a:t>
            </a:r>
            <a:br>
              <a:rPr lang="en-US"/>
            </a:br>
            <a:r>
              <a:rPr lang="en-US"/>
              <a:t>om een foto in te voegen.</a:t>
            </a:r>
            <a:br>
              <a:rPr lang="en-US"/>
            </a:br>
            <a:br>
              <a:rPr lang="en-US"/>
            </a:br>
            <a:r>
              <a:rPr lang="en-US"/>
              <a:t>Meer hulp nodig? </a:t>
            </a:r>
            <a:br>
              <a:rPr lang="en-US"/>
            </a:br>
            <a:r>
              <a:rPr lang="en-US"/>
              <a:t>Aan de zijkanten van de dia's zijn instructies </a:t>
            </a:r>
            <a:br>
              <a:rPr lang="en-US"/>
            </a:br>
            <a:r>
              <a:rPr lang="en-US"/>
              <a:t>geplaatst voor verdere informatie.</a:t>
            </a:r>
          </a:p>
        </p:txBody>
      </p:sp>
      <p:sp>
        <p:nvSpPr>
          <p:cNvPr id="9" name="Vrije vorm 8">
            <a:extLst>
              <a:ext uri="{FF2B5EF4-FFF2-40B4-BE49-F238E27FC236}">
                <a16:creationId xmlns:a16="http://schemas.microsoft.com/office/drawing/2014/main" id="{99110BDE-9A68-2126-E5A9-A1A1261A8602}"/>
              </a:ext>
            </a:extLst>
          </p:cNvPr>
          <p:cNvSpPr/>
          <p:nvPr userDrawn="1"/>
        </p:nvSpPr>
        <p:spPr>
          <a:xfrm>
            <a:off x="0" y="1"/>
            <a:ext cx="3714776" cy="6858001"/>
          </a:xfrm>
          <a:custGeom>
            <a:avLst/>
            <a:gdLst>
              <a:gd name="connsiteX0" fmla="*/ 0 w 3714776"/>
              <a:gd name="connsiteY0" fmla="*/ 0 h 6858001"/>
              <a:gd name="connsiteX1" fmla="*/ 3711004 w 3714776"/>
              <a:gd name="connsiteY1" fmla="*/ 0 h 6858001"/>
              <a:gd name="connsiteX2" fmla="*/ 3711004 w 3714776"/>
              <a:gd name="connsiteY2" fmla="*/ 3 h 6858001"/>
              <a:gd name="connsiteX3" fmla="*/ 2955234 w 3714776"/>
              <a:gd name="connsiteY3" fmla="*/ 3 h 6858001"/>
              <a:gd name="connsiteX4" fmla="*/ 2955234 w 3714776"/>
              <a:gd name="connsiteY4" fmla="*/ 4 h 6858001"/>
              <a:gd name="connsiteX5" fmla="*/ 3711004 w 3714776"/>
              <a:gd name="connsiteY5" fmla="*/ 4 h 6858001"/>
              <a:gd name="connsiteX6" fmla="*/ 3714776 w 3714776"/>
              <a:gd name="connsiteY6" fmla="*/ 354451 h 6858001"/>
              <a:gd name="connsiteX7" fmla="*/ 3255853 w 3714776"/>
              <a:gd name="connsiteY7" fmla="*/ 5411549 h 6858001"/>
              <a:gd name="connsiteX8" fmla="*/ 3381535 w 3714776"/>
              <a:gd name="connsiteY8" fmla="*/ 6621530 h 6858001"/>
              <a:gd name="connsiteX9" fmla="*/ 3428417 w 3714776"/>
              <a:gd name="connsiteY9" fmla="*/ 6858001 h 6858001"/>
              <a:gd name="connsiteX10" fmla="*/ 2955234 w 3714776"/>
              <a:gd name="connsiteY10" fmla="*/ 6858001 h 6858001"/>
              <a:gd name="connsiteX11" fmla="*/ 2955234 w 3714776"/>
              <a:gd name="connsiteY11" fmla="*/ 6858000 h 6858001"/>
              <a:gd name="connsiteX12" fmla="*/ 0 w 3714776"/>
              <a:gd name="connsiteY12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14776" h="6858001">
                <a:moveTo>
                  <a:pt x="0" y="0"/>
                </a:moveTo>
                <a:lnTo>
                  <a:pt x="3711004" y="0"/>
                </a:lnTo>
                <a:lnTo>
                  <a:pt x="3711004" y="3"/>
                </a:lnTo>
                <a:lnTo>
                  <a:pt x="2955234" y="3"/>
                </a:lnTo>
                <a:lnTo>
                  <a:pt x="2955234" y="4"/>
                </a:lnTo>
                <a:lnTo>
                  <a:pt x="3711004" y="4"/>
                </a:lnTo>
                <a:lnTo>
                  <a:pt x="3714776" y="354451"/>
                </a:lnTo>
                <a:cubicBezTo>
                  <a:pt x="3700125" y="2104163"/>
                  <a:pt x="3205610" y="3532959"/>
                  <a:pt x="3255853" y="5411549"/>
                </a:cubicBezTo>
                <a:cubicBezTo>
                  <a:pt x="3268669" y="5889598"/>
                  <a:pt x="3317553" y="6273961"/>
                  <a:pt x="3381535" y="6621530"/>
                </a:cubicBezTo>
                <a:lnTo>
                  <a:pt x="3428417" y="6858001"/>
                </a:lnTo>
                <a:lnTo>
                  <a:pt x="2955234" y="6858001"/>
                </a:lnTo>
                <a:lnTo>
                  <a:pt x="29552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62774D-A1D2-2381-3524-2E294F66B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7710" y="728663"/>
            <a:ext cx="7368967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175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19" name="INSTRUCTION">
            <a:extLst>
              <a:ext uri="{FF2B5EF4-FFF2-40B4-BE49-F238E27FC236}">
                <a16:creationId xmlns:a16="http://schemas.microsoft.com/office/drawing/2014/main" id="{EDFD929E-6587-4F72-CA54-8A8C62CCB83D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20" name="Rechthoek 315">
              <a:extLst>
                <a:ext uri="{FF2B5EF4-FFF2-40B4-BE49-F238E27FC236}">
                  <a16:creationId xmlns:a16="http://schemas.microsoft.com/office/drawing/2014/main" id="{40410951-0154-22E4-0243-46A746C389F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1" name="Rechthoek 316">
              <a:extLst>
                <a:ext uri="{FF2B5EF4-FFF2-40B4-BE49-F238E27FC236}">
                  <a16:creationId xmlns:a16="http://schemas.microsoft.com/office/drawing/2014/main" id="{E55988A7-2AAE-E5AC-5D44-12413EEE1B6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2" name="Ovaal 318">
              <a:extLst>
                <a:ext uri="{FF2B5EF4-FFF2-40B4-BE49-F238E27FC236}">
                  <a16:creationId xmlns:a16="http://schemas.microsoft.com/office/drawing/2014/main" id="{74D95275-4ECB-5145-6517-E17CB57AA79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" name="Rechthoek 319">
              <a:extLst>
                <a:ext uri="{FF2B5EF4-FFF2-40B4-BE49-F238E27FC236}">
                  <a16:creationId xmlns:a16="http://schemas.microsoft.com/office/drawing/2014/main" id="{0CD806E8-93BB-BCC2-DC95-C6359939020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Groep 320">
              <a:extLst>
                <a:ext uri="{FF2B5EF4-FFF2-40B4-BE49-F238E27FC236}">
                  <a16:creationId xmlns:a16="http://schemas.microsoft.com/office/drawing/2014/main" id="{0813BAE5-A603-2FD3-317C-45AFD983E01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8" name="Rechthoek 377">
                <a:extLst>
                  <a:ext uri="{FF2B5EF4-FFF2-40B4-BE49-F238E27FC236}">
                    <a16:creationId xmlns:a16="http://schemas.microsoft.com/office/drawing/2014/main" id="{A4DF2414-95CC-C74B-05EE-400649F73FD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Ovaal 378">
                <a:extLst>
                  <a:ext uri="{FF2B5EF4-FFF2-40B4-BE49-F238E27FC236}">
                    <a16:creationId xmlns:a16="http://schemas.microsoft.com/office/drawing/2014/main" id="{6272D209-1DAF-F810-4185-E6E7A3ADC3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Vrije vorm: vorm 379">
                <a:extLst>
                  <a:ext uri="{FF2B5EF4-FFF2-40B4-BE49-F238E27FC236}">
                    <a16:creationId xmlns:a16="http://schemas.microsoft.com/office/drawing/2014/main" id="{5EBBD872-A93A-A9B7-4010-F648C9247F1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hthoek: afgeronde hoeken 380">
                <a:extLst>
                  <a:ext uri="{FF2B5EF4-FFF2-40B4-BE49-F238E27FC236}">
                    <a16:creationId xmlns:a16="http://schemas.microsoft.com/office/drawing/2014/main" id="{3B78F50C-D08A-1AEE-4400-FA8599A260E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2" name="Rechte verbindingslijn 381">
                <a:extLst>
                  <a:ext uri="{FF2B5EF4-FFF2-40B4-BE49-F238E27FC236}">
                    <a16:creationId xmlns:a16="http://schemas.microsoft.com/office/drawing/2014/main" id="{B1E9F43C-CB41-B18C-89CC-EA9B88FB21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3" name="Rechte verbindingslijn 382">
                <a:extLst>
                  <a:ext uri="{FF2B5EF4-FFF2-40B4-BE49-F238E27FC236}">
                    <a16:creationId xmlns:a16="http://schemas.microsoft.com/office/drawing/2014/main" id="{54DA3CFB-E334-2646-4591-8A9E25EA828B}"/>
                  </a:ext>
                </a:extLst>
              </p:cNvPr>
              <p:cNvCxnSpPr>
                <a:cxnSpLocks/>
                <a:stCxn id="8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" name="Ovaal 321">
              <a:extLst>
                <a:ext uri="{FF2B5EF4-FFF2-40B4-BE49-F238E27FC236}">
                  <a16:creationId xmlns:a16="http://schemas.microsoft.com/office/drawing/2014/main" id="{41532014-3E42-3252-2679-54DFBDD60CE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" name="Rechthoek 322">
              <a:extLst>
                <a:ext uri="{FF2B5EF4-FFF2-40B4-BE49-F238E27FC236}">
                  <a16:creationId xmlns:a16="http://schemas.microsoft.com/office/drawing/2014/main" id="{40D4C08A-9C51-3ECC-E391-958ABB5E103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" name="Groep 323">
              <a:extLst>
                <a:ext uri="{FF2B5EF4-FFF2-40B4-BE49-F238E27FC236}">
                  <a16:creationId xmlns:a16="http://schemas.microsoft.com/office/drawing/2014/main" id="{48E8271E-F2C7-68BF-E64D-3303DF11308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5" name="Rechthoek 374">
                <a:extLst>
                  <a:ext uri="{FF2B5EF4-FFF2-40B4-BE49-F238E27FC236}">
                    <a16:creationId xmlns:a16="http://schemas.microsoft.com/office/drawing/2014/main" id="{2C6BEA99-B21F-B8DA-897A-800456B724B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6" name="Rechte verbindingslijn 375">
                <a:extLst>
                  <a:ext uri="{FF2B5EF4-FFF2-40B4-BE49-F238E27FC236}">
                    <a16:creationId xmlns:a16="http://schemas.microsoft.com/office/drawing/2014/main" id="{68FA4EF5-F9AA-5A58-2D31-91ACBCEDACC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7" name="Gelijkbenige driehoek 376">
                <a:extLst>
                  <a:ext uri="{FF2B5EF4-FFF2-40B4-BE49-F238E27FC236}">
                    <a16:creationId xmlns:a16="http://schemas.microsoft.com/office/drawing/2014/main" id="{F734F63C-98FF-87C7-D60F-A9328E8776D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al 324">
              <a:extLst>
                <a:ext uri="{FF2B5EF4-FFF2-40B4-BE49-F238E27FC236}">
                  <a16:creationId xmlns:a16="http://schemas.microsoft.com/office/drawing/2014/main" id="{69124E8D-AB29-1472-5518-CD6E904F108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" name="Rechthoek 325">
              <a:extLst>
                <a:ext uri="{FF2B5EF4-FFF2-40B4-BE49-F238E27FC236}">
                  <a16:creationId xmlns:a16="http://schemas.microsoft.com/office/drawing/2014/main" id="{7EC77E87-4515-1E3D-AFC7-5DAFA49E57D9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" name="ICOON_info">
              <a:extLst>
                <a:ext uri="{FF2B5EF4-FFF2-40B4-BE49-F238E27FC236}">
                  <a16:creationId xmlns:a16="http://schemas.microsoft.com/office/drawing/2014/main" id="{A81CEB52-EE71-5D30-524E-0C78CB6F4370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3" name="Ovaal 372">
                <a:extLst>
                  <a:ext uri="{FF2B5EF4-FFF2-40B4-BE49-F238E27FC236}">
                    <a16:creationId xmlns:a16="http://schemas.microsoft.com/office/drawing/2014/main" id="{1B0229B0-9C56-EC83-B677-2BA7607E343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Graphic 163" descr="Informatie">
                <a:extLst>
                  <a:ext uri="{FF2B5EF4-FFF2-40B4-BE49-F238E27FC236}">
                    <a16:creationId xmlns:a16="http://schemas.microsoft.com/office/drawing/2014/main" id="{C255C055-643B-19CE-31FB-1BE44640A35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Ovaal 327">
              <a:extLst>
                <a:ext uri="{FF2B5EF4-FFF2-40B4-BE49-F238E27FC236}">
                  <a16:creationId xmlns:a16="http://schemas.microsoft.com/office/drawing/2014/main" id="{B7735F43-7B10-1325-A621-22FD3E513DB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" name="Rechthoek 330">
              <a:extLst>
                <a:ext uri="{FF2B5EF4-FFF2-40B4-BE49-F238E27FC236}">
                  <a16:creationId xmlns:a16="http://schemas.microsoft.com/office/drawing/2014/main" id="{D55FCE63-F0BC-6678-6F12-986E471B8D55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3" name="Groep 331">
              <a:extLst>
                <a:ext uri="{FF2B5EF4-FFF2-40B4-BE49-F238E27FC236}">
                  <a16:creationId xmlns:a16="http://schemas.microsoft.com/office/drawing/2014/main" id="{E7F3A553-7E41-D5FD-E7A0-2D8A638AFCC8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7" name="Groep 356">
                <a:extLst>
                  <a:ext uri="{FF2B5EF4-FFF2-40B4-BE49-F238E27FC236}">
                    <a16:creationId xmlns:a16="http://schemas.microsoft.com/office/drawing/2014/main" id="{56485C76-AC5D-1A45-3D33-AF853370A63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0" name="Groep 359">
                  <a:extLst>
                    <a:ext uri="{FF2B5EF4-FFF2-40B4-BE49-F238E27FC236}">
                      <a16:creationId xmlns:a16="http://schemas.microsoft.com/office/drawing/2014/main" id="{C331E913-C4D9-2D80-3CB5-40EC42648FC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7" name="Groep 366">
                    <a:extLst>
                      <a:ext uri="{FF2B5EF4-FFF2-40B4-BE49-F238E27FC236}">
                        <a16:creationId xmlns:a16="http://schemas.microsoft.com/office/drawing/2014/main" id="{05FE7293-6998-D66A-4423-A6C2539597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0" name="Rechthoek 369">
                      <a:extLst>
                        <a:ext uri="{FF2B5EF4-FFF2-40B4-BE49-F238E27FC236}">
                          <a16:creationId xmlns:a16="http://schemas.microsoft.com/office/drawing/2014/main" id="{C0E72646-0AED-70A5-43A7-6F51DFBD86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Rechthoek 370">
                      <a:extLst>
                        <a:ext uri="{FF2B5EF4-FFF2-40B4-BE49-F238E27FC236}">
                          <a16:creationId xmlns:a16="http://schemas.microsoft.com/office/drawing/2014/main" id="{0252DBAC-BFE6-4866-0A68-529D92C3C75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Ovaal 371">
                      <a:extLst>
                        <a:ext uri="{FF2B5EF4-FFF2-40B4-BE49-F238E27FC236}">
                          <a16:creationId xmlns:a16="http://schemas.microsoft.com/office/drawing/2014/main" id="{1B636B02-347C-AC66-E9F0-FAAD8193D9D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8" name="Afbeelding 367">
                    <a:extLst>
                      <a:ext uri="{FF2B5EF4-FFF2-40B4-BE49-F238E27FC236}">
                        <a16:creationId xmlns:a16="http://schemas.microsoft.com/office/drawing/2014/main" id="{11116F0A-479F-9D70-5A19-3EB1CFDA80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9" name="Afbeelding 368">
                    <a:extLst>
                      <a:ext uri="{FF2B5EF4-FFF2-40B4-BE49-F238E27FC236}">
                        <a16:creationId xmlns:a16="http://schemas.microsoft.com/office/drawing/2014/main" id="{6D1F5793-FD0F-3936-8D5A-38241818B0C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ep 360">
                  <a:extLst>
                    <a:ext uri="{FF2B5EF4-FFF2-40B4-BE49-F238E27FC236}">
                      <a16:creationId xmlns:a16="http://schemas.microsoft.com/office/drawing/2014/main" id="{E9985CEB-E314-9D40-A426-A0A48641978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" name="Rechthoek 364">
                    <a:extLst>
                      <a:ext uri="{FF2B5EF4-FFF2-40B4-BE49-F238E27FC236}">
                        <a16:creationId xmlns:a16="http://schemas.microsoft.com/office/drawing/2014/main" id="{45CF476A-9AAF-9D20-9E67-5472E583F7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365">
                    <a:extLst>
                      <a:ext uri="{FF2B5EF4-FFF2-40B4-BE49-F238E27FC236}">
                        <a16:creationId xmlns:a16="http://schemas.microsoft.com/office/drawing/2014/main" id="{6E9A9446-581D-EF42-9FA3-8F0E14C6372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2" name="Groep 361">
                  <a:extLst>
                    <a:ext uri="{FF2B5EF4-FFF2-40B4-BE49-F238E27FC236}">
                      <a16:creationId xmlns:a16="http://schemas.microsoft.com/office/drawing/2014/main" id="{C96E7ED0-86AD-577A-E490-BFD23649061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3" name="Rechthoek 362">
                    <a:extLst>
                      <a:ext uri="{FF2B5EF4-FFF2-40B4-BE49-F238E27FC236}">
                        <a16:creationId xmlns:a16="http://schemas.microsoft.com/office/drawing/2014/main" id="{961303D0-2976-7A9B-D901-914B49FB73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4" name="Rechthoek 363">
                    <a:extLst>
                      <a:ext uri="{FF2B5EF4-FFF2-40B4-BE49-F238E27FC236}">
                        <a16:creationId xmlns:a16="http://schemas.microsoft.com/office/drawing/2014/main" id="{08FB4A9A-5C1E-7854-B38F-FE1FDB739AB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8" name="Rechthoek 357">
                <a:extLst>
                  <a:ext uri="{FF2B5EF4-FFF2-40B4-BE49-F238E27FC236}">
                    <a16:creationId xmlns:a16="http://schemas.microsoft.com/office/drawing/2014/main" id="{51952118-0F2A-EB52-DDCA-77BCCD7FB72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9" name="Gelijkbenige driehoek 358">
                <a:extLst>
                  <a:ext uri="{FF2B5EF4-FFF2-40B4-BE49-F238E27FC236}">
                    <a16:creationId xmlns:a16="http://schemas.microsoft.com/office/drawing/2014/main" id="{DB4307C5-2028-6253-64A7-1A823D641D1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" name="Rechthoek 332">
              <a:extLst>
                <a:ext uri="{FF2B5EF4-FFF2-40B4-BE49-F238E27FC236}">
                  <a16:creationId xmlns:a16="http://schemas.microsoft.com/office/drawing/2014/main" id="{34E975A3-270A-9A36-7147-0092C4F7D39A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" name="Groep 333">
              <a:extLst>
                <a:ext uri="{FF2B5EF4-FFF2-40B4-BE49-F238E27FC236}">
                  <a16:creationId xmlns:a16="http://schemas.microsoft.com/office/drawing/2014/main" id="{3239A4D0-56FE-13AA-7427-646C813E88DD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" name="Rechthoek 335">
                <a:extLst>
                  <a:ext uri="{FF2B5EF4-FFF2-40B4-BE49-F238E27FC236}">
                    <a16:creationId xmlns:a16="http://schemas.microsoft.com/office/drawing/2014/main" id="{480876CE-53EA-BDBF-188B-F4F0C3D1DAF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36">
                <a:extLst>
                  <a:ext uri="{FF2B5EF4-FFF2-40B4-BE49-F238E27FC236}">
                    <a16:creationId xmlns:a16="http://schemas.microsoft.com/office/drawing/2014/main" id="{7FAA729E-75CD-0AFA-53B0-BA9CA412BC6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37">
                <a:extLst>
                  <a:ext uri="{FF2B5EF4-FFF2-40B4-BE49-F238E27FC236}">
                    <a16:creationId xmlns:a16="http://schemas.microsoft.com/office/drawing/2014/main" id="{BCF8AFCA-D2CD-6AD8-427C-D487BB05480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1" name="Rechthoek: afgeronde hoeken 350">
                  <a:extLst>
                    <a:ext uri="{FF2B5EF4-FFF2-40B4-BE49-F238E27FC236}">
                      <a16:creationId xmlns:a16="http://schemas.microsoft.com/office/drawing/2014/main" id="{182CB2F2-ED7D-E265-8687-FE650FED920E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351">
                  <a:extLst>
                    <a:ext uri="{FF2B5EF4-FFF2-40B4-BE49-F238E27FC236}">
                      <a16:creationId xmlns:a16="http://schemas.microsoft.com/office/drawing/2014/main" id="{CFBCCB5C-DFEA-6009-DB73-A3C95ADEB7E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2">
                  <a:extLst>
                    <a:ext uri="{FF2B5EF4-FFF2-40B4-BE49-F238E27FC236}">
                      <a16:creationId xmlns:a16="http://schemas.microsoft.com/office/drawing/2014/main" id="{3223EBB8-9C20-DA97-805B-0DC1729E90D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353">
                  <a:extLst>
                    <a:ext uri="{FF2B5EF4-FFF2-40B4-BE49-F238E27FC236}">
                      <a16:creationId xmlns:a16="http://schemas.microsoft.com/office/drawing/2014/main" id="{619ABEAD-B545-4C0E-8F64-663D62862A8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354">
                  <a:extLst>
                    <a:ext uri="{FF2B5EF4-FFF2-40B4-BE49-F238E27FC236}">
                      <a16:creationId xmlns:a16="http://schemas.microsoft.com/office/drawing/2014/main" id="{EC6F8239-47B0-B77C-33AD-3BF3F7C5A33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355">
                  <a:extLst>
                    <a:ext uri="{FF2B5EF4-FFF2-40B4-BE49-F238E27FC236}">
                      <a16:creationId xmlns:a16="http://schemas.microsoft.com/office/drawing/2014/main" id="{A486679D-601A-B8CB-4B91-531D3E57E7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38">
                <a:extLst>
                  <a:ext uri="{FF2B5EF4-FFF2-40B4-BE49-F238E27FC236}">
                    <a16:creationId xmlns:a16="http://schemas.microsoft.com/office/drawing/2014/main" id="{4200E307-4B75-C3B9-5F2B-366FEE190A7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3" name="Groep 342">
                  <a:extLst>
                    <a:ext uri="{FF2B5EF4-FFF2-40B4-BE49-F238E27FC236}">
                      <a16:creationId xmlns:a16="http://schemas.microsoft.com/office/drawing/2014/main" id="{095F9140-89C0-701B-33FD-75527201422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344">
                    <a:extLst>
                      <a:ext uri="{FF2B5EF4-FFF2-40B4-BE49-F238E27FC236}">
                        <a16:creationId xmlns:a16="http://schemas.microsoft.com/office/drawing/2014/main" id="{C75D118D-280E-7D46-E251-81060459FA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345">
                    <a:extLst>
                      <a:ext uri="{FF2B5EF4-FFF2-40B4-BE49-F238E27FC236}">
                        <a16:creationId xmlns:a16="http://schemas.microsoft.com/office/drawing/2014/main" id="{5D85531E-B893-9A62-5D6B-9FCE24027E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6">
                    <a:extLst>
                      <a:ext uri="{FF2B5EF4-FFF2-40B4-BE49-F238E27FC236}">
                        <a16:creationId xmlns:a16="http://schemas.microsoft.com/office/drawing/2014/main" id="{5504042F-FEF5-E8DB-A134-CF1273CF7D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347">
                    <a:extLst>
                      <a:ext uri="{FF2B5EF4-FFF2-40B4-BE49-F238E27FC236}">
                        <a16:creationId xmlns:a16="http://schemas.microsoft.com/office/drawing/2014/main" id="{FD7F5E5C-E0DB-AB00-B529-77DA4CC8E2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348">
                    <a:extLst>
                      <a:ext uri="{FF2B5EF4-FFF2-40B4-BE49-F238E27FC236}">
                        <a16:creationId xmlns:a16="http://schemas.microsoft.com/office/drawing/2014/main" id="{A5925383-2552-E99C-E81C-0397FFDC18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349">
                    <a:extLst>
                      <a:ext uri="{FF2B5EF4-FFF2-40B4-BE49-F238E27FC236}">
                        <a16:creationId xmlns:a16="http://schemas.microsoft.com/office/drawing/2014/main" id="{AFAC698D-C9F7-4034-25CE-23D733E278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Boog 343">
                  <a:extLst>
                    <a:ext uri="{FF2B5EF4-FFF2-40B4-BE49-F238E27FC236}">
                      <a16:creationId xmlns:a16="http://schemas.microsoft.com/office/drawing/2014/main" id="{E19176C6-F7E3-8D54-C786-BAE9111EDEED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" name="Tekstvak 339">
                <a:extLst>
                  <a:ext uri="{FF2B5EF4-FFF2-40B4-BE49-F238E27FC236}">
                    <a16:creationId xmlns:a16="http://schemas.microsoft.com/office/drawing/2014/main" id="{3E2FDDC8-04EC-6F71-98E4-86AE24EBA2F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1" name="Tekstvak 340">
                <a:extLst>
                  <a:ext uri="{FF2B5EF4-FFF2-40B4-BE49-F238E27FC236}">
                    <a16:creationId xmlns:a16="http://schemas.microsoft.com/office/drawing/2014/main" id="{93456B5D-DDF0-1AD2-7302-D1D764A59606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2" name="Vrije vorm: vorm 341">
                <a:extLst>
                  <a:ext uri="{FF2B5EF4-FFF2-40B4-BE49-F238E27FC236}">
                    <a16:creationId xmlns:a16="http://schemas.microsoft.com/office/drawing/2014/main" id="{C92BA806-3DDD-2B01-85EC-239021637C3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39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0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3AA72C89-71A4-F460-5E70-D5E39D31C772}"/>
              </a:ext>
            </a:extLst>
          </p:cNvPr>
          <p:cNvGrpSpPr/>
          <p:nvPr userDrawn="1"/>
        </p:nvGrpSpPr>
        <p:grpSpPr>
          <a:xfrm>
            <a:off x="8671238" y="-38420"/>
            <a:ext cx="3559183" cy="2681935"/>
            <a:chOff x="4352924" y="2048185"/>
            <a:chExt cx="3559183" cy="2681934"/>
          </a:xfrm>
        </p:grpSpPr>
        <p:sp>
          <p:nvSpPr>
            <p:cNvPr id="7" name="Vrije vorm 6">
              <a:extLst>
                <a:ext uri="{FF2B5EF4-FFF2-40B4-BE49-F238E27FC236}">
                  <a16:creationId xmlns:a16="http://schemas.microsoft.com/office/drawing/2014/main" id="{9DB0FCC4-79A0-9EB1-23CD-E3D6A1A69B1B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1D5F"/>
            </a:solidFill>
            <a:ln w="95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" name="Vrije vorm 7">
              <a:extLst>
                <a:ext uri="{FF2B5EF4-FFF2-40B4-BE49-F238E27FC236}">
                  <a16:creationId xmlns:a16="http://schemas.microsoft.com/office/drawing/2014/main" id="{030676B1-93D1-BC99-CF8E-CF2970185FFE}"/>
                </a:ext>
              </a:extLst>
            </p:cNvPr>
            <p:cNvSpPr/>
            <p:nvPr/>
          </p:nvSpPr>
          <p:spPr>
            <a:xfrm>
              <a:off x="4352924" y="2048185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4801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 10">
            <a:extLst>
              <a:ext uri="{FF2B5EF4-FFF2-40B4-BE49-F238E27FC236}">
                <a16:creationId xmlns:a16="http://schemas.microsoft.com/office/drawing/2014/main" id="{BE1E0917-4591-2148-66C2-A0E83CCF4AA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712849" y="-4"/>
            <a:ext cx="1479153" cy="6858299"/>
          </a:xfrm>
          <a:custGeom>
            <a:avLst/>
            <a:gdLst>
              <a:gd name="connsiteX0" fmla="*/ 979994 w 1479153"/>
              <a:gd name="connsiteY0" fmla="*/ 6858298 h 6858298"/>
              <a:gd name="connsiteX1" fmla="*/ 1479153 w 1479153"/>
              <a:gd name="connsiteY1" fmla="*/ 6858298 h 6858298"/>
              <a:gd name="connsiteX2" fmla="*/ 1479153 w 1479153"/>
              <a:gd name="connsiteY2" fmla="*/ 2 h 6858298"/>
              <a:gd name="connsiteX3" fmla="*/ 1198738 w 1479153"/>
              <a:gd name="connsiteY3" fmla="*/ 2 h 6858298"/>
              <a:gd name="connsiteX4" fmla="*/ 1198738 w 1479153"/>
              <a:gd name="connsiteY4" fmla="*/ 0 h 6858298"/>
              <a:gd name="connsiteX5" fmla="*/ 921183 w 1479153"/>
              <a:gd name="connsiteY5" fmla="*/ 0 h 6858298"/>
              <a:gd name="connsiteX6" fmla="*/ 6040 w 1479153"/>
              <a:gd name="connsiteY6" fmla="*/ 3252305 h 6858298"/>
              <a:gd name="connsiteX7" fmla="*/ 773241 w 1479153"/>
              <a:gd name="connsiteY7" fmla="*/ 6858296 h 6858298"/>
              <a:gd name="connsiteX8" fmla="*/ 979994 w 1479153"/>
              <a:gd name="connsiteY8" fmla="*/ 6858296 h 6858298"/>
              <a:gd name="connsiteX9" fmla="*/ 979994 w 1479153"/>
              <a:gd name="connsiteY9" fmla="*/ 6858298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9153" h="6858298">
                <a:moveTo>
                  <a:pt x="979994" y="6858298"/>
                </a:moveTo>
                <a:lnTo>
                  <a:pt x="1479153" y="6858298"/>
                </a:lnTo>
                <a:lnTo>
                  <a:pt x="1479153" y="2"/>
                </a:lnTo>
                <a:lnTo>
                  <a:pt x="1198738" y="2"/>
                </a:lnTo>
                <a:lnTo>
                  <a:pt x="1198738" y="0"/>
                </a:lnTo>
                <a:lnTo>
                  <a:pt x="921183" y="0"/>
                </a:lnTo>
                <a:cubicBezTo>
                  <a:pt x="1151605" y="1702766"/>
                  <a:pt x="92449" y="1978111"/>
                  <a:pt x="6040" y="3252305"/>
                </a:cubicBezTo>
                <a:cubicBezTo>
                  <a:pt x="-84296" y="4587559"/>
                  <a:pt x="870124" y="5581798"/>
                  <a:pt x="773241" y="6858296"/>
                </a:cubicBezTo>
                <a:lnTo>
                  <a:pt x="979994" y="6858296"/>
                </a:lnTo>
                <a:lnTo>
                  <a:pt x="979994" y="6858298"/>
                </a:lnTo>
                <a:close/>
              </a:path>
            </a:pathLst>
          </a:custGeom>
          <a:solidFill>
            <a:srgbClr val="F7F8FC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3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D4B22-3872-AD7B-3DD2-DB905848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C5C5F-4283-E2C6-E411-2249C522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A5EAE-1437-3407-4DB9-EFC94C6E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08724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197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5"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11" y="-5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#5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5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11" y="-5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#6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629AFE8-3A75-F5DA-D089-CBFA15A06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4120" y="6117327"/>
            <a:ext cx="1192549" cy="3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3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#7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Graphic 5">
            <a:extLst>
              <a:ext uri="{FF2B5EF4-FFF2-40B4-BE49-F238E27FC236}">
                <a16:creationId xmlns:a16="http://schemas.microsoft.com/office/drawing/2014/main" id="{276F51CF-5E56-3302-4434-A851695E9F17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622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#8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9" name="Vrije vorm 8">
            <a:extLst>
              <a:ext uri="{FF2B5EF4-FFF2-40B4-BE49-F238E27FC236}">
                <a16:creationId xmlns:a16="http://schemas.microsoft.com/office/drawing/2014/main" id="{E56330E7-8187-BD5E-BCBD-F7718771DD6D}"/>
              </a:ext>
            </a:extLst>
          </p:cNvPr>
          <p:cNvSpPr/>
          <p:nvPr userDrawn="1"/>
        </p:nvSpPr>
        <p:spPr>
          <a:xfrm>
            <a:off x="8432369" y="-58430"/>
            <a:ext cx="3811727" cy="1353852"/>
          </a:xfrm>
          <a:custGeom>
            <a:avLst/>
            <a:gdLst>
              <a:gd name="connsiteX0" fmla="*/ 0 w 3811727"/>
              <a:gd name="connsiteY0" fmla="*/ 0 h 1353852"/>
              <a:gd name="connsiteX1" fmla="*/ 1770274 w 3811727"/>
              <a:gd name="connsiteY1" fmla="*/ 816368 h 1353852"/>
              <a:gd name="connsiteX2" fmla="*/ 3811728 w 3811727"/>
              <a:gd name="connsiteY2" fmla="*/ 1353853 h 13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1727" h="1353852">
                <a:moveTo>
                  <a:pt x="0" y="0"/>
                </a:moveTo>
                <a:cubicBezTo>
                  <a:pt x="0" y="0"/>
                  <a:pt x="684286" y="561570"/>
                  <a:pt x="1770274" y="816368"/>
                </a:cubicBezTo>
                <a:cubicBezTo>
                  <a:pt x="2856261" y="1071166"/>
                  <a:pt x="3811728" y="1353853"/>
                  <a:pt x="3811728" y="1353853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230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Agenda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1808163"/>
            <a:ext cx="3495527" cy="852644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29418C0-527B-2C0A-9460-D482FDF7BB76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024294" y="2283269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</a:t>
            </a:r>
            <a:r>
              <a:rPr lang="en-US" err="1"/>
              <a:t>title</a:t>
            </a:r>
            <a:endParaRPr lang="en-US"/>
          </a:p>
          <a:p>
            <a:pPr lvl="1"/>
            <a:r>
              <a:rPr lang="en-US" err="1"/>
              <a:t>Place</a:t>
            </a:r>
            <a:r>
              <a:rPr lang="en-US"/>
              <a:t>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44837A0B-379D-8FF8-E158-E4F244FD6E80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024294" y="3477783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73ADF477-18F2-B433-EBA9-AEA0E1678BC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024294" y="4672298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F6015CF-1452-047E-0FF2-15FAB572F4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8420" y="2981145"/>
            <a:ext cx="5157951" cy="3915276"/>
          </a:xfrm>
          <a:prstGeom prst="rect">
            <a:avLst/>
          </a:prstGeom>
        </p:spPr>
      </p:pic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69B4C90-334E-4A7F-0EAF-2D93B893F44D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024294" y="1088754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</a:t>
            </a:r>
            <a:r>
              <a:rPr lang="en-US" err="1"/>
              <a:t>title</a:t>
            </a:r>
            <a:endParaRPr lang="en-US"/>
          </a:p>
          <a:p>
            <a:pPr lvl="1"/>
            <a:r>
              <a:rPr lang="en-US" err="1"/>
              <a:t>Place</a:t>
            </a:r>
            <a:r>
              <a:rPr lang="en-US"/>
              <a:t> information here</a:t>
            </a:r>
          </a:p>
          <a:p>
            <a:pPr lvl="2"/>
            <a:r>
              <a:rPr lang="en-US"/>
              <a:t>Bullet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561DF66-6D06-4F31-53A1-5FD4F5CA3EE5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01E59AE7-086F-FD11-1AD6-11B5CF98897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F5BA7F1E-29F5-83F6-859A-4872D2AE457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95AB0FBD-9BE1-8CA9-9E17-57A70865C23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2" name="Ovaal 320">
              <a:extLst>
                <a:ext uri="{FF2B5EF4-FFF2-40B4-BE49-F238E27FC236}">
                  <a16:creationId xmlns:a16="http://schemas.microsoft.com/office/drawing/2014/main" id="{2B351407-8FBF-117B-1D69-FE02AECC999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B2782FA4-0568-3C27-6D20-D4DB308C245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80">
              <a:extLst>
                <a:ext uri="{FF2B5EF4-FFF2-40B4-BE49-F238E27FC236}">
                  <a16:creationId xmlns:a16="http://schemas.microsoft.com/office/drawing/2014/main" id="{018D6E2F-5DFC-A2F8-5DF4-DE4092394DB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" name="Ovaal 182">
              <a:extLst>
                <a:ext uri="{FF2B5EF4-FFF2-40B4-BE49-F238E27FC236}">
                  <a16:creationId xmlns:a16="http://schemas.microsoft.com/office/drawing/2014/main" id="{5E71E195-D154-87EB-0504-0C5A99374A6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83">
              <a:extLst>
                <a:ext uri="{FF2B5EF4-FFF2-40B4-BE49-F238E27FC236}">
                  <a16:creationId xmlns:a16="http://schemas.microsoft.com/office/drawing/2014/main" id="{A69D1F7C-C562-3914-4C1D-0BD353CFE82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8" name="Ovaal 185">
              <a:extLst>
                <a:ext uri="{FF2B5EF4-FFF2-40B4-BE49-F238E27FC236}">
                  <a16:creationId xmlns:a16="http://schemas.microsoft.com/office/drawing/2014/main" id="{9BD2C2C1-9A51-CB78-8B41-003B39BCB87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6">
              <a:extLst>
                <a:ext uri="{FF2B5EF4-FFF2-40B4-BE49-F238E27FC236}">
                  <a16:creationId xmlns:a16="http://schemas.microsoft.com/office/drawing/2014/main" id="{F7B7AF6C-FC23-EA01-E341-CADB5176866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0" name="Ovaal 188">
              <a:extLst>
                <a:ext uri="{FF2B5EF4-FFF2-40B4-BE49-F238E27FC236}">
                  <a16:creationId xmlns:a16="http://schemas.microsoft.com/office/drawing/2014/main" id="{A2249128-BBAE-6239-6E63-990A409B4E5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189">
              <a:extLst>
                <a:ext uri="{FF2B5EF4-FFF2-40B4-BE49-F238E27FC236}">
                  <a16:creationId xmlns:a16="http://schemas.microsoft.com/office/drawing/2014/main" id="{9366D070-EED0-523D-5FE8-7587737B2DF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2" name="Ovaal 191">
              <a:extLst>
                <a:ext uri="{FF2B5EF4-FFF2-40B4-BE49-F238E27FC236}">
                  <a16:creationId xmlns:a16="http://schemas.microsoft.com/office/drawing/2014/main" id="{CEF64489-CDD4-0C08-2477-40CEBCF2857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192">
              <a:extLst>
                <a:ext uri="{FF2B5EF4-FFF2-40B4-BE49-F238E27FC236}">
                  <a16:creationId xmlns:a16="http://schemas.microsoft.com/office/drawing/2014/main" id="{C0E45D11-4E8A-86C0-4B1E-001015E39F2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4" name="Ovaal 195">
              <a:extLst>
                <a:ext uri="{FF2B5EF4-FFF2-40B4-BE49-F238E27FC236}">
                  <a16:creationId xmlns:a16="http://schemas.microsoft.com/office/drawing/2014/main" id="{8E11D281-DC4E-31D1-E17A-9D8A5CC20DF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196">
              <a:extLst>
                <a:ext uri="{FF2B5EF4-FFF2-40B4-BE49-F238E27FC236}">
                  <a16:creationId xmlns:a16="http://schemas.microsoft.com/office/drawing/2014/main" id="{0AC2EFB6-1AE9-DE09-F251-6551B95D337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6" name="Ovaal 197">
              <a:extLst>
                <a:ext uri="{FF2B5EF4-FFF2-40B4-BE49-F238E27FC236}">
                  <a16:creationId xmlns:a16="http://schemas.microsoft.com/office/drawing/2014/main" id="{22F13899-8C54-D45C-BE0F-DE3C2FD159B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198">
              <a:extLst>
                <a:ext uri="{FF2B5EF4-FFF2-40B4-BE49-F238E27FC236}">
                  <a16:creationId xmlns:a16="http://schemas.microsoft.com/office/drawing/2014/main" id="{5B1FE52D-46C4-2442-218D-EB4ADA286A7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8" name="Ovaal 200">
              <a:extLst>
                <a:ext uri="{FF2B5EF4-FFF2-40B4-BE49-F238E27FC236}">
                  <a16:creationId xmlns:a16="http://schemas.microsoft.com/office/drawing/2014/main" id="{43C68852-A1AC-21B6-8A0F-69914540FA2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02">
              <a:extLst>
                <a:ext uri="{FF2B5EF4-FFF2-40B4-BE49-F238E27FC236}">
                  <a16:creationId xmlns:a16="http://schemas.microsoft.com/office/drawing/2014/main" id="{46562EE5-8597-1ADD-5F22-F064FBF6D83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Rechthoek 331">
              <a:extLst>
                <a:ext uri="{FF2B5EF4-FFF2-40B4-BE49-F238E27FC236}">
                  <a16:creationId xmlns:a16="http://schemas.microsoft.com/office/drawing/2014/main" id="{B45F89BE-EA40-1351-5A21-B073644EA0F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E642A72A-38E4-5EBD-4EB7-8DCFD543131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80A7035F-0ADC-9EDA-A16F-55329CF5D38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504604AB-2A99-0962-F223-6C7714CE14C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852697E6-878F-3684-8222-850765C19C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3" name="Rechthoek 335">
                <a:extLst>
                  <a:ext uri="{FF2B5EF4-FFF2-40B4-BE49-F238E27FC236}">
                    <a16:creationId xmlns:a16="http://schemas.microsoft.com/office/drawing/2014/main" id="{73BA8573-7C78-5A53-4576-F67E5AC1023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9D6A9F0C-18F5-1670-0AE3-897F5A72543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88B8D149-962F-615F-BD1D-0634BED2A64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816C0B31-1B5E-809F-0314-5AC647430D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432B05F6-DE2C-0AAF-A641-4B0656E18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812EF057-9B34-9E9B-753D-AA640005D8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EDFB7D98-B031-43C5-F02B-0CFB1CEE3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3E81615A-74B1-E917-22AD-BCB3AD3967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A1026578-E51A-22C7-4287-9170EAAD79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CAF0A766-E826-55D1-D75D-1FFB5CC2C1F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40A8A2B4-3FB3-ED25-875B-4845C165A00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4ED56E33-4AAC-A4D6-BBBC-8D51142146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C3D00409-837E-C0C7-E527-C6C6E2C58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BCCCD1ED-CFC1-FA90-632D-0682ED9379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1F73C6DE-F772-834B-A5FF-A73EE4B7F3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A2559E04-1461-8559-2935-9A7B1A7F3D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1A65ACC4-69FE-1CEC-A114-30B841C99A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02204178-1D46-6FAE-AA4D-0E6CF8E65D8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6E9EB8D1-5666-355C-D4D5-19B95E967D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06E1684E-04A0-360A-7185-22FDC80C654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FAE36627-23D6-8758-BA24-B86BCBA242D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60E4E862-25AB-46DD-E98F-7B026D8F831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6E304BE6-5A94-1EB7-C7C6-684316E96D8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9E8F36BA-D7D7-883B-634C-B7B1DA817A4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143DDFAB-D543-47CE-76B9-A7E8BCEB870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18711AF0-1B66-D343-33AD-4E924E9498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59C5D72C-8D1E-4CF7-F8ED-B2007C093C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77C128A7-9804-14BB-A400-E15562115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320FA9D1-30CA-1EEF-FDCE-44FC2EBC65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3A2F9835-BAB4-4835-6D3F-931D9DACCC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10638F21-07A8-DF11-8C92-B8487E47129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FD724E46-196C-F13D-7902-6413C628BC7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2CD85162-BBC8-1700-49C0-2D714932AF1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BEAD05FD-C843-0B7A-347C-31E32140DF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55701891-54BF-1718-2F61-DE6A59EA81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69770E27-49D4-89A4-75BF-01A7C7B805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BF209C4D-41E1-524C-428D-493A2DDD80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5A8BEF95-5751-47DF-333C-16DCE4E6A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1E600D37-27C9-29EA-69A2-2483907895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D33D552A-1B99-8A69-ECEF-64216DFCD7A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969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Agenda #2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3853EF98-CAC5-9270-3040-32553DCAD8F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5" y="1810029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 err="1"/>
              <a:t>Bullet</a:t>
            </a:r>
            <a:endParaRPr lang="en-US"/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29418C0-527B-2C0A-9460-D482FDF7BB76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95325" y="2827488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44837A0B-379D-8FF8-E158-E4F244FD6E80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95325" y="3844947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73ADF477-18F2-B433-EBA9-AEA0E1678BC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95325" y="4862405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406590B-806F-246A-0BEC-0A2C6382F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7024144" cy="90011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C37F0A1B-281F-0C81-87AA-5476804803EB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427001" y="1810029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 err="1"/>
              <a:t>Bullet</a:t>
            </a:r>
            <a:endParaRPr lang="en-US"/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B2C36620-A0DD-3977-C9E9-9C8009E7703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4427001" y="2827488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2" name="Tijdelijke aanduiding voor verticale tekst 2">
            <a:extLst>
              <a:ext uri="{FF2B5EF4-FFF2-40B4-BE49-F238E27FC236}">
                <a16:creationId xmlns:a16="http://schemas.microsoft.com/office/drawing/2014/main" id="{16170557-14C1-13BC-D375-69CD37BA6C4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427001" y="3844947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AF610884-CB15-D001-4B1F-0CECC9DA806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427001" y="4862405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531C5B9E-D5EC-4AE5-4DA4-450E50F73EF9}"/>
              </a:ext>
            </a:extLst>
          </p:cNvPr>
          <p:cNvSpPr/>
          <p:nvPr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AE838BF0-927B-C7D4-F86E-8D3ADE4DD86E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8C17E055-7602-226F-ABC0-CCE5E54B337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" name="Ovaal 317">
              <a:extLst>
                <a:ext uri="{FF2B5EF4-FFF2-40B4-BE49-F238E27FC236}">
                  <a16:creationId xmlns:a16="http://schemas.microsoft.com/office/drawing/2014/main" id="{2B3981E5-071F-2880-4963-3B6542F54B3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319">
              <a:extLst>
                <a:ext uri="{FF2B5EF4-FFF2-40B4-BE49-F238E27FC236}">
                  <a16:creationId xmlns:a16="http://schemas.microsoft.com/office/drawing/2014/main" id="{25F000F9-4D23-C5E8-5F47-0F509015FB2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" name="Ovaal 320">
              <a:extLst>
                <a:ext uri="{FF2B5EF4-FFF2-40B4-BE49-F238E27FC236}">
                  <a16:creationId xmlns:a16="http://schemas.microsoft.com/office/drawing/2014/main" id="{C584FA0C-EC3A-E1D3-0737-D5D8E90C30E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" name="Rechthoek 328">
              <a:extLst>
                <a:ext uri="{FF2B5EF4-FFF2-40B4-BE49-F238E27FC236}">
                  <a16:creationId xmlns:a16="http://schemas.microsoft.com/office/drawing/2014/main" id="{FC7B1F03-6B09-BA58-2051-4AFB2BC940F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9" name="Rechthoek 180">
              <a:extLst>
                <a:ext uri="{FF2B5EF4-FFF2-40B4-BE49-F238E27FC236}">
                  <a16:creationId xmlns:a16="http://schemas.microsoft.com/office/drawing/2014/main" id="{CE5C5D54-EC0A-5F6B-DA57-9F2BDE77BA6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6" name="Ovaal 182">
              <a:extLst>
                <a:ext uri="{FF2B5EF4-FFF2-40B4-BE49-F238E27FC236}">
                  <a16:creationId xmlns:a16="http://schemas.microsoft.com/office/drawing/2014/main" id="{F1720E2B-0664-8E46-A9CA-18F0BCC01A6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183">
              <a:extLst>
                <a:ext uri="{FF2B5EF4-FFF2-40B4-BE49-F238E27FC236}">
                  <a16:creationId xmlns:a16="http://schemas.microsoft.com/office/drawing/2014/main" id="{030BDC3D-893F-9AAD-46BC-400E9F684AC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8" name="Ovaal 185">
              <a:extLst>
                <a:ext uri="{FF2B5EF4-FFF2-40B4-BE49-F238E27FC236}">
                  <a16:creationId xmlns:a16="http://schemas.microsoft.com/office/drawing/2014/main" id="{634E5D97-A031-F432-DF61-56855D29F18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186">
              <a:extLst>
                <a:ext uri="{FF2B5EF4-FFF2-40B4-BE49-F238E27FC236}">
                  <a16:creationId xmlns:a16="http://schemas.microsoft.com/office/drawing/2014/main" id="{92D445F5-4B47-0951-83B6-DB6620E9359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0" name="Ovaal 188">
              <a:extLst>
                <a:ext uri="{FF2B5EF4-FFF2-40B4-BE49-F238E27FC236}">
                  <a16:creationId xmlns:a16="http://schemas.microsoft.com/office/drawing/2014/main" id="{DB8D43A0-C312-1587-5745-24ADE086103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189">
              <a:extLst>
                <a:ext uri="{FF2B5EF4-FFF2-40B4-BE49-F238E27FC236}">
                  <a16:creationId xmlns:a16="http://schemas.microsoft.com/office/drawing/2014/main" id="{B1F33BCC-ED02-1207-6EDC-879983C6B90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2" name="Ovaal 191">
              <a:extLst>
                <a:ext uri="{FF2B5EF4-FFF2-40B4-BE49-F238E27FC236}">
                  <a16:creationId xmlns:a16="http://schemas.microsoft.com/office/drawing/2014/main" id="{A8BF8FC1-02BE-52A6-14B1-C0886A91870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192">
              <a:extLst>
                <a:ext uri="{FF2B5EF4-FFF2-40B4-BE49-F238E27FC236}">
                  <a16:creationId xmlns:a16="http://schemas.microsoft.com/office/drawing/2014/main" id="{05E64054-B2A7-810D-2B5A-783B7857A90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4" name="Ovaal 195">
              <a:extLst>
                <a:ext uri="{FF2B5EF4-FFF2-40B4-BE49-F238E27FC236}">
                  <a16:creationId xmlns:a16="http://schemas.microsoft.com/office/drawing/2014/main" id="{95105F9C-9B99-B7E6-15C6-28DBBE3309B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196">
              <a:extLst>
                <a:ext uri="{FF2B5EF4-FFF2-40B4-BE49-F238E27FC236}">
                  <a16:creationId xmlns:a16="http://schemas.microsoft.com/office/drawing/2014/main" id="{9E9E59AD-9DED-62F1-2869-685B0CE6D25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6" name="Ovaal 197">
              <a:extLst>
                <a:ext uri="{FF2B5EF4-FFF2-40B4-BE49-F238E27FC236}">
                  <a16:creationId xmlns:a16="http://schemas.microsoft.com/office/drawing/2014/main" id="{091DFF8F-7A78-4A8C-BC69-52849E60EE9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198">
              <a:extLst>
                <a:ext uri="{FF2B5EF4-FFF2-40B4-BE49-F238E27FC236}">
                  <a16:creationId xmlns:a16="http://schemas.microsoft.com/office/drawing/2014/main" id="{7664B16F-4A22-9C44-EA34-7C01544B25E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8" name="Ovaal 200">
              <a:extLst>
                <a:ext uri="{FF2B5EF4-FFF2-40B4-BE49-F238E27FC236}">
                  <a16:creationId xmlns:a16="http://schemas.microsoft.com/office/drawing/2014/main" id="{E003D596-D388-A09B-A7DC-F82E88AEE18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202">
              <a:extLst>
                <a:ext uri="{FF2B5EF4-FFF2-40B4-BE49-F238E27FC236}">
                  <a16:creationId xmlns:a16="http://schemas.microsoft.com/office/drawing/2014/main" id="{6D884B79-4792-E270-2F63-2E38CBC22123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Rechthoek 331">
              <a:extLst>
                <a:ext uri="{FF2B5EF4-FFF2-40B4-BE49-F238E27FC236}">
                  <a16:creationId xmlns:a16="http://schemas.microsoft.com/office/drawing/2014/main" id="{A4045599-E309-23DD-BDD8-A970C148EFC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E51C3D2F-2127-F9B3-0281-87E2B2A243F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">
                <a:extLst>
                  <a:ext uri="{FF2B5EF4-FFF2-40B4-BE49-F238E27FC236}">
                    <a16:creationId xmlns:a16="http://schemas.microsoft.com/office/drawing/2014/main" id="{A36B2F23-9EF1-04B3-FE3B-E91AB536A32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B080547E-F954-C316-2321-26064EEE4EA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52BF51AF-E150-886E-FEC8-9580C043FCB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335">
                <a:extLst>
                  <a:ext uri="{FF2B5EF4-FFF2-40B4-BE49-F238E27FC236}">
                    <a16:creationId xmlns:a16="http://schemas.microsoft.com/office/drawing/2014/main" id="{C5D90950-9A3A-E63E-8A82-412AEAE09BB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337">
                <a:extLst>
                  <a:ext uri="{FF2B5EF4-FFF2-40B4-BE49-F238E27FC236}">
                    <a16:creationId xmlns:a16="http://schemas.microsoft.com/office/drawing/2014/main" id="{C47C5D06-EEEF-25ED-EA45-212F7C3BAF1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230">
                <a:extLst>
                  <a:ext uri="{FF2B5EF4-FFF2-40B4-BE49-F238E27FC236}">
                    <a16:creationId xmlns:a16="http://schemas.microsoft.com/office/drawing/2014/main" id="{40E34583-0E2B-E896-9BAE-E4348AA667C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232">
                  <a:extLst>
                    <a:ext uri="{FF2B5EF4-FFF2-40B4-BE49-F238E27FC236}">
                      <a16:creationId xmlns:a16="http://schemas.microsoft.com/office/drawing/2014/main" id="{C83CCA85-ACEF-51F4-8FE6-E30C975F02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234">
                    <a:extLst>
                      <a:ext uri="{FF2B5EF4-FFF2-40B4-BE49-F238E27FC236}">
                        <a16:creationId xmlns:a16="http://schemas.microsoft.com/office/drawing/2014/main" id="{3983CACC-9287-C483-1D15-810BB617D0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5">
                    <a:extLst>
                      <a:ext uri="{FF2B5EF4-FFF2-40B4-BE49-F238E27FC236}">
                        <a16:creationId xmlns:a16="http://schemas.microsoft.com/office/drawing/2014/main" id="{E9C63EFE-39DF-3A04-4F71-CA87F409E1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6">
                    <a:extLst>
                      <a:ext uri="{FF2B5EF4-FFF2-40B4-BE49-F238E27FC236}">
                        <a16:creationId xmlns:a16="http://schemas.microsoft.com/office/drawing/2014/main" id="{B85E0B22-A92E-92C6-61E1-5BD6C78615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37">
                    <a:extLst>
                      <a:ext uri="{FF2B5EF4-FFF2-40B4-BE49-F238E27FC236}">
                        <a16:creationId xmlns:a16="http://schemas.microsoft.com/office/drawing/2014/main" id="{296A1B51-CF1F-5924-5E4B-65C2064E0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38">
                    <a:extLst>
                      <a:ext uri="{FF2B5EF4-FFF2-40B4-BE49-F238E27FC236}">
                        <a16:creationId xmlns:a16="http://schemas.microsoft.com/office/drawing/2014/main" id="{FC8E0E56-B916-31BB-48F6-324C34F083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233">
                  <a:extLst>
                    <a:ext uri="{FF2B5EF4-FFF2-40B4-BE49-F238E27FC236}">
                      <a16:creationId xmlns:a16="http://schemas.microsoft.com/office/drawing/2014/main" id="{3B76D68F-0301-88AE-B45C-31D97F1E0B9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239">
                <a:extLst>
                  <a:ext uri="{FF2B5EF4-FFF2-40B4-BE49-F238E27FC236}">
                    <a16:creationId xmlns:a16="http://schemas.microsoft.com/office/drawing/2014/main" id="{9134F51D-CE94-3ED3-0024-70A4394FD74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241">
                  <a:extLst>
                    <a:ext uri="{FF2B5EF4-FFF2-40B4-BE49-F238E27FC236}">
                      <a16:creationId xmlns:a16="http://schemas.microsoft.com/office/drawing/2014/main" id="{436EBACD-CDEF-AF74-A3D6-F909F74B9EC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243">
                    <a:extLst>
                      <a:ext uri="{FF2B5EF4-FFF2-40B4-BE49-F238E27FC236}">
                        <a16:creationId xmlns:a16="http://schemas.microsoft.com/office/drawing/2014/main" id="{C85472AC-2D4E-D6BA-77CB-CFDDA72F38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4">
                    <a:extLst>
                      <a:ext uri="{FF2B5EF4-FFF2-40B4-BE49-F238E27FC236}">
                        <a16:creationId xmlns:a16="http://schemas.microsoft.com/office/drawing/2014/main" id="{CD42D790-7D40-855E-C4B1-AE794604A1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5">
                    <a:extLst>
                      <a:ext uri="{FF2B5EF4-FFF2-40B4-BE49-F238E27FC236}">
                        <a16:creationId xmlns:a16="http://schemas.microsoft.com/office/drawing/2014/main" id="{B56B8448-39E7-8C22-B3F5-803D3140B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46">
                    <a:extLst>
                      <a:ext uri="{FF2B5EF4-FFF2-40B4-BE49-F238E27FC236}">
                        <a16:creationId xmlns:a16="http://schemas.microsoft.com/office/drawing/2014/main" id="{D32D236E-1042-B952-F67D-4809D98CEE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47">
                    <a:extLst>
                      <a:ext uri="{FF2B5EF4-FFF2-40B4-BE49-F238E27FC236}">
                        <a16:creationId xmlns:a16="http://schemas.microsoft.com/office/drawing/2014/main" id="{A05D90AA-66DE-A944-E598-C1B095008F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42">
                  <a:extLst>
                    <a:ext uri="{FF2B5EF4-FFF2-40B4-BE49-F238E27FC236}">
                      <a16:creationId xmlns:a16="http://schemas.microsoft.com/office/drawing/2014/main" id="{F6B72B3B-58B0-5ED3-2031-E570BCF93CE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340">
                <a:extLst>
                  <a:ext uri="{FF2B5EF4-FFF2-40B4-BE49-F238E27FC236}">
                    <a16:creationId xmlns:a16="http://schemas.microsoft.com/office/drawing/2014/main" id="{AD7E054C-FA84-5AE6-124C-B74E5B2B81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341">
                <a:extLst>
                  <a:ext uri="{FF2B5EF4-FFF2-40B4-BE49-F238E27FC236}">
                    <a16:creationId xmlns:a16="http://schemas.microsoft.com/office/drawing/2014/main" id="{67E0EE44-232E-351A-8242-6DEE7D8FB4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344">
                <a:extLst>
                  <a:ext uri="{FF2B5EF4-FFF2-40B4-BE49-F238E27FC236}">
                    <a16:creationId xmlns:a16="http://schemas.microsoft.com/office/drawing/2014/main" id="{0EF107DC-37CB-A822-7E80-4653AA6C55E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345">
                <a:extLst>
                  <a:ext uri="{FF2B5EF4-FFF2-40B4-BE49-F238E27FC236}">
                    <a16:creationId xmlns:a16="http://schemas.microsoft.com/office/drawing/2014/main" id="{80417376-B301-A923-1908-2F89F0296A6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1">
                <a:extLst>
                  <a:ext uri="{FF2B5EF4-FFF2-40B4-BE49-F238E27FC236}">
                    <a16:creationId xmlns:a16="http://schemas.microsoft.com/office/drawing/2014/main" id="{622153B4-7ACA-DB4A-4FCB-A7853AC5D41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346">
                  <a:extLst>
                    <a:ext uri="{FF2B5EF4-FFF2-40B4-BE49-F238E27FC236}">
                      <a16:creationId xmlns:a16="http://schemas.microsoft.com/office/drawing/2014/main" id="{D126FC8D-C73A-9C93-4EB6-8DC243E22E8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6">
                  <a:extLst>
                    <a:ext uri="{FF2B5EF4-FFF2-40B4-BE49-F238E27FC236}">
                      <a16:creationId xmlns:a16="http://schemas.microsoft.com/office/drawing/2014/main" id="{DDCC2D36-8F79-DE8F-B51D-BAF6197501D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225">
                    <a:extLst>
                      <a:ext uri="{FF2B5EF4-FFF2-40B4-BE49-F238E27FC236}">
                        <a16:creationId xmlns:a16="http://schemas.microsoft.com/office/drawing/2014/main" id="{E579E793-83FA-8E82-3905-D1C353BF52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6">
                    <a:extLst>
                      <a:ext uri="{FF2B5EF4-FFF2-40B4-BE49-F238E27FC236}">
                        <a16:creationId xmlns:a16="http://schemas.microsoft.com/office/drawing/2014/main" id="{26B67701-8A2F-B5A3-AD1F-CD5EC88464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7">
                    <a:extLst>
                      <a:ext uri="{FF2B5EF4-FFF2-40B4-BE49-F238E27FC236}">
                        <a16:creationId xmlns:a16="http://schemas.microsoft.com/office/drawing/2014/main" id="{C7DA79A9-65F5-BCF9-DB66-56678C701D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8">
                    <a:extLst>
                      <a:ext uri="{FF2B5EF4-FFF2-40B4-BE49-F238E27FC236}">
                        <a16:creationId xmlns:a16="http://schemas.microsoft.com/office/drawing/2014/main" id="{03C5B8D0-58BD-9F8D-8DF7-773085D80E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9">
                    <a:extLst>
                      <a:ext uri="{FF2B5EF4-FFF2-40B4-BE49-F238E27FC236}">
                        <a16:creationId xmlns:a16="http://schemas.microsoft.com/office/drawing/2014/main" id="{86D867D9-2015-AB39-AFBB-D0BF50D10A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17">
                  <a:extLst>
                    <a:ext uri="{FF2B5EF4-FFF2-40B4-BE49-F238E27FC236}">
                      <a16:creationId xmlns:a16="http://schemas.microsoft.com/office/drawing/2014/main" id="{31245159-509E-CF5C-0CA2-7041992642E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9">
                <a:extLst>
                  <a:ext uri="{FF2B5EF4-FFF2-40B4-BE49-F238E27FC236}">
                    <a16:creationId xmlns:a16="http://schemas.microsoft.com/office/drawing/2014/main" id="{44FA2C27-C1AB-C3C0-38CC-E5DEBF47CD5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357">
                  <a:extLst>
                    <a:ext uri="{FF2B5EF4-FFF2-40B4-BE49-F238E27FC236}">
                      <a16:creationId xmlns:a16="http://schemas.microsoft.com/office/drawing/2014/main" id="{B51750FA-E560-66F4-6F98-2E582CD6F53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5">
                  <a:extLst>
                    <a:ext uri="{FF2B5EF4-FFF2-40B4-BE49-F238E27FC236}">
                      <a16:creationId xmlns:a16="http://schemas.microsoft.com/office/drawing/2014/main" id="{A183B627-F653-0714-CD0C-6B710551345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220">
                    <a:extLst>
                      <a:ext uri="{FF2B5EF4-FFF2-40B4-BE49-F238E27FC236}">
                        <a16:creationId xmlns:a16="http://schemas.microsoft.com/office/drawing/2014/main" id="{F05B875C-5FF6-7095-CC5B-BD334B3709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1">
                    <a:extLst>
                      <a:ext uri="{FF2B5EF4-FFF2-40B4-BE49-F238E27FC236}">
                        <a16:creationId xmlns:a16="http://schemas.microsoft.com/office/drawing/2014/main" id="{116A87B9-CFCD-CA6D-86A9-EF43B62632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2">
                    <a:extLst>
                      <a:ext uri="{FF2B5EF4-FFF2-40B4-BE49-F238E27FC236}">
                        <a16:creationId xmlns:a16="http://schemas.microsoft.com/office/drawing/2014/main" id="{1CEFE37F-8B82-D69A-824F-5031CF4458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3">
                    <a:extLst>
                      <a:ext uri="{FF2B5EF4-FFF2-40B4-BE49-F238E27FC236}">
                        <a16:creationId xmlns:a16="http://schemas.microsoft.com/office/drawing/2014/main" id="{00CE31DD-594C-857D-3156-7240B4D6A5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4">
                    <a:extLst>
                      <a:ext uri="{FF2B5EF4-FFF2-40B4-BE49-F238E27FC236}">
                        <a16:creationId xmlns:a16="http://schemas.microsoft.com/office/drawing/2014/main" id="{C4341948-89BC-C03F-3765-01C7A144CE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219">
                  <a:extLst>
                    <a:ext uri="{FF2B5EF4-FFF2-40B4-BE49-F238E27FC236}">
                      <a16:creationId xmlns:a16="http://schemas.microsoft.com/office/drawing/2014/main" id="{958227DE-6427-97C5-1A1C-B91F962CC48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859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rije vorm 11">
            <a:extLst>
              <a:ext uri="{FF2B5EF4-FFF2-40B4-BE49-F238E27FC236}">
                <a16:creationId xmlns:a16="http://schemas.microsoft.com/office/drawing/2014/main" id="{9E920766-E02D-ADE9-CE84-5ECCA3B8873E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6A32B7-55C1-6401-5DBA-E1CD05F0FCA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897187" y="2164393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E02D68F5-2BED-56C3-B445-336C9F0ED207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1897187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A33EC621-2F49-261C-8AF9-71CFA2AF4FA8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7401558" y="2164393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5722FC0-63AA-21AD-24F0-04544EDD9471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7401558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86C37217-D897-AEEF-9DD7-BE03C492656D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1897187" y="4220541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0" name="Tijdelijke aanduiding voor verticale tekst 2">
            <a:extLst>
              <a:ext uri="{FF2B5EF4-FFF2-40B4-BE49-F238E27FC236}">
                <a16:creationId xmlns:a16="http://schemas.microsoft.com/office/drawing/2014/main" id="{044AAF63-1B00-124E-4B49-3E8044DB632B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1897187" y="3864312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1" name="Tijdelijke aanduiding voor verticale tekst 2">
            <a:extLst>
              <a:ext uri="{FF2B5EF4-FFF2-40B4-BE49-F238E27FC236}">
                <a16:creationId xmlns:a16="http://schemas.microsoft.com/office/drawing/2014/main" id="{5F069CE6-C003-0131-13D6-202B2EBCAC69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7401558" y="4220541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2" name="Tijdelijke aanduiding voor verticale tekst 2">
            <a:extLst>
              <a:ext uri="{FF2B5EF4-FFF2-40B4-BE49-F238E27FC236}">
                <a16:creationId xmlns:a16="http://schemas.microsoft.com/office/drawing/2014/main" id="{F95F1DA8-8A81-F152-9185-B6D85224EDD8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>
            <a:off x="7401558" y="3864312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CA87C4AE-2D7D-48E6-71DA-9024966F3CB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46" name="Rechthoek 329">
              <a:extLst>
                <a:ext uri="{FF2B5EF4-FFF2-40B4-BE49-F238E27FC236}">
                  <a16:creationId xmlns:a16="http://schemas.microsoft.com/office/drawing/2014/main" id="{87247631-F524-95B6-D2C1-014F20A968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7" name="Ovaal 317">
              <a:extLst>
                <a:ext uri="{FF2B5EF4-FFF2-40B4-BE49-F238E27FC236}">
                  <a16:creationId xmlns:a16="http://schemas.microsoft.com/office/drawing/2014/main" id="{E5F34248-D91B-E8EA-FFD8-6DC3E7BC172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319">
              <a:extLst>
                <a:ext uri="{FF2B5EF4-FFF2-40B4-BE49-F238E27FC236}">
                  <a16:creationId xmlns:a16="http://schemas.microsoft.com/office/drawing/2014/main" id="{2E216F3B-3D4B-0F20-8FB3-5D5341EDB2F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9" name="Ovaal 320">
              <a:extLst>
                <a:ext uri="{FF2B5EF4-FFF2-40B4-BE49-F238E27FC236}">
                  <a16:creationId xmlns:a16="http://schemas.microsoft.com/office/drawing/2014/main" id="{D6259145-D42B-C563-C189-564E48A518C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328">
              <a:extLst>
                <a:ext uri="{FF2B5EF4-FFF2-40B4-BE49-F238E27FC236}">
                  <a16:creationId xmlns:a16="http://schemas.microsoft.com/office/drawing/2014/main" id="{A0A5F19D-97FE-D25A-EF0D-76D341BFF46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1" name="Rechthoek 180">
              <a:extLst>
                <a:ext uri="{FF2B5EF4-FFF2-40B4-BE49-F238E27FC236}">
                  <a16:creationId xmlns:a16="http://schemas.microsoft.com/office/drawing/2014/main" id="{235BAA6F-636B-694C-2118-BE2389E5503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2" name="Ovaal 182">
              <a:extLst>
                <a:ext uri="{FF2B5EF4-FFF2-40B4-BE49-F238E27FC236}">
                  <a16:creationId xmlns:a16="http://schemas.microsoft.com/office/drawing/2014/main" id="{F19D1AC1-7CDA-F6EA-DCE3-6619C0385F8F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3" name="Rechthoek 183">
              <a:extLst>
                <a:ext uri="{FF2B5EF4-FFF2-40B4-BE49-F238E27FC236}">
                  <a16:creationId xmlns:a16="http://schemas.microsoft.com/office/drawing/2014/main" id="{0F2FCEDA-B1DC-E143-E54D-436980E3090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4" name="Ovaal 185">
              <a:extLst>
                <a:ext uri="{FF2B5EF4-FFF2-40B4-BE49-F238E27FC236}">
                  <a16:creationId xmlns:a16="http://schemas.microsoft.com/office/drawing/2014/main" id="{C076572F-96BE-B428-D3BB-6C47E71A738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5" name="Rechthoek 186">
              <a:extLst>
                <a:ext uri="{FF2B5EF4-FFF2-40B4-BE49-F238E27FC236}">
                  <a16:creationId xmlns:a16="http://schemas.microsoft.com/office/drawing/2014/main" id="{744B0C76-F241-99B9-060D-0D1B91E597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56" name="Ovaal 188">
              <a:extLst>
                <a:ext uri="{FF2B5EF4-FFF2-40B4-BE49-F238E27FC236}">
                  <a16:creationId xmlns:a16="http://schemas.microsoft.com/office/drawing/2014/main" id="{FF9D11C2-B6CC-D457-71DE-48BA7C4DCF1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7" name="Rechthoek 189">
              <a:extLst>
                <a:ext uri="{FF2B5EF4-FFF2-40B4-BE49-F238E27FC236}">
                  <a16:creationId xmlns:a16="http://schemas.microsoft.com/office/drawing/2014/main" id="{544914A4-5E9E-6B0B-574E-1E888B1FA89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8" name="Ovaal 191">
              <a:extLst>
                <a:ext uri="{FF2B5EF4-FFF2-40B4-BE49-F238E27FC236}">
                  <a16:creationId xmlns:a16="http://schemas.microsoft.com/office/drawing/2014/main" id="{7728E4BB-1682-C104-9EF2-5FB663A641E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9" name="Rechthoek 192">
              <a:extLst>
                <a:ext uri="{FF2B5EF4-FFF2-40B4-BE49-F238E27FC236}">
                  <a16:creationId xmlns:a16="http://schemas.microsoft.com/office/drawing/2014/main" id="{39C82947-5C42-B50A-AF0A-A536E1B46E3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60" name="Ovaal 195">
              <a:extLst>
                <a:ext uri="{FF2B5EF4-FFF2-40B4-BE49-F238E27FC236}">
                  <a16:creationId xmlns:a16="http://schemas.microsoft.com/office/drawing/2014/main" id="{9F276C20-82EB-0234-F6D7-1AFC0033E8BC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1" name="Rechthoek 196">
              <a:extLst>
                <a:ext uri="{FF2B5EF4-FFF2-40B4-BE49-F238E27FC236}">
                  <a16:creationId xmlns:a16="http://schemas.microsoft.com/office/drawing/2014/main" id="{AE60B868-1DFF-BF98-7816-D97134FA62E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62" name="Ovaal 197">
              <a:extLst>
                <a:ext uri="{FF2B5EF4-FFF2-40B4-BE49-F238E27FC236}">
                  <a16:creationId xmlns:a16="http://schemas.microsoft.com/office/drawing/2014/main" id="{B00C31EE-B951-6EC7-A36C-87E18B000A3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63" name="Rechthoek 198">
              <a:extLst>
                <a:ext uri="{FF2B5EF4-FFF2-40B4-BE49-F238E27FC236}">
                  <a16:creationId xmlns:a16="http://schemas.microsoft.com/office/drawing/2014/main" id="{55886F0E-FE25-4094-1B54-033A9C270C5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64" name="Ovaal 200">
              <a:extLst>
                <a:ext uri="{FF2B5EF4-FFF2-40B4-BE49-F238E27FC236}">
                  <a16:creationId xmlns:a16="http://schemas.microsoft.com/office/drawing/2014/main" id="{3719C975-7EF1-42BD-20DE-7A4E2C8BC80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65" name="Rechthoek 202">
              <a:extLst>
                <a:ext uri="{FF2B5EF4-FFF2-40B4-BE49-F238E27FC236}">
                  <a16:creationId xmlns:a16="http://schemas.microsoft.com/office/drawing/2014/main" id="{59A2F24D-FF89-3E7B-5315-5AA962A7F8A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6" name="Rechthoek 331">
              <a:extLst>
                <a:ext uri="{FF2B5EF4-FFF2-40B4-BE49-F238E27FC236}">
                  <a16:creationId xmlns:a16="http://schemas.microsoft.com/office/drawing/2014/main" id="{5B69438B-A43F-9812-310D-7A6125A11BF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7" name="ICOON_info">
              <a:extLst>
                <a:ext uri="{FF2B5EF4-FFF2-40B4-BE49-F238E27FC236}">
                  <a16:creationId xmlns:a16="http://schemas.microsoft.com/office/drawing/2014/main" id="{7BF78548-2B17-AC59-EB15-EDE5A3393D4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9" name="Ovaal 1">
                <a:extLst>
                  <a:ext uri="{FF2B5EF4-FFF2-40B4-BE49-F238E27FC236}">
                    <a16:creationId xmlns:a16="http://schemas.microsoft.com/office/drawing/2014/main" id="{12F6B4CF-FB73-AAA5-BE92-5A4CB0B856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0" name="Graphic 163" descr="Informatie">
                <a:extLst>
                  <a:ext uri="{FF2B5EF4-FFF2-40B4-BE49-F238E27FC236}">
                    <a16:creationId xmlns:a16="http://schemas.microsoft.com/office/drawing/2014/main" id="{B6EC773C-B724-E97E-B81C-B356A84A483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8" name="VOORBEELD">
              <a:extLst>
                <a:ext uri="{FF2B5EF4-FFF2-40B4-BE49-F238E27FC236}">
                  <a16:creationId xmlns:a16="http://schemas.microsoft.com/office/drawing/2014/main" id="{4A117010-4399-5AAF-EC3E-ED716514A65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9" name="Rechthoek 335">
                <a:extLst>
                  <a:ext uri="{FF2B5EF4-FFF2-40B4-BE49-F238E27FC236}">
                    <a16:creationId xmlns:a16="http://schemas.microsoft.com/office/drawing/2014/main" id="{C84490CE-F7B8-C606-AD60-F303B895C77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0" name="Rechthoek 337">
                <a:extLst>
                  <a:ext uri="{FF2B5EF4-FFF2-40B4-BE49-F238E27FC236}">
                    <a16:creationId xmlns:a16="http://schemas.microsoft.com/office/drawing/2014/main" id="{4F7286D2-1EF5-B102-4F7B-EAD69BEB9E3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230">
                <a:extLst>
                  <a:ext uri="{FF2B5EF4-FFF2-40B4-BE49-F238E27FC236}">
                    <a16:creationId xmlns:a16="http://schemas.microsoft.com/office/drawing/2014/main" id="{271D9960-D370-767B-3096-24840DFBAAD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02" name="Groep 232">
                  <a:extLst>
                    <a:ext uri="{FF2B5EF4-FFF2-40B4-BE49-F238E27FC236}">
                      <a16:creationId xmlns:a16="http://schemas.microsoft.com/office/drawing/2014/main" id="{AF0D9DED-0F42-DF82-E212-91E12FB7A44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34">
                    <a:extLst>
                      <a:ext uri="{FF2B5EF4-FFF2-40B4-BE49-F238E27FC236}">
                        <a16:creationId xmlns:a16="http://schemas.microsoft.com/office/drawing/2014/main" id="{95A7321C-ECC8-1115-0A4D-9515B89CB7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35">
                    <a:extLst>
                      <a:ext uri="{FF2B5EF4-FFF2-40B4-BE49-F238E27FC236}">
                        <a16:creationId xmlns:a16="http://schemas.microsoft.com/office/drawing/2014/main" id="{313E54E7-38FF-0762-0A46-1001F96609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36">
                    <a:extLst>
                      <a:ext uri="{FF2B5EF4-FFF2-40B4-BE49-F238E27FC236}">
                        <a16:creationId xmlns:a16="http://schemas.microsoft.com/office/drawing/2014/main" id="{FBA7B9C3-CDBD-3A0A-D14D-02424BF97A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37">
                    <a:extLst>
                      <a:ext uri="{FF2B5EF4-FFF2-40B4-BE49-F238E27FC236}">
                        <a16:creationId xmlns:a16="http://schemas.microsoft.com/office/drawing/2014/main" id="{0FB5C6EF-924E-F2A2-F704-77BAE7B3D6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38">
                    <a:extLst>
                      <a:ext uri="{FF2B5EF4-FFF2-40B4-BE49-F238E27FC236}">
                        <a16:creationId xmlns:a16="http://schemas.microsoft.com/office/drawing/2014/main" id="{315E0E0F-1133-28C5-E745-323850F2C2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33">
                  <a:extLst>
                    <a:ext uri="{FF2B5EF4-FFF2-40B4-BE49-F238E27FC236}">
                      <a16:creationId xmlns:a16="http://schemas.microsoft.com/office/drawing/2014/main" id="{1DCFB5CE-2631-6A5C-9F96-C51E40388BF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ep 239">
                <a:extLst>
                  <a:ext uri="{FF2B5EF4-FFF2-40B4-BE49-F238E27FC236}">
                    <a16:creationId xmlns:a16="http://schemas.microsoft.com/office/drawing/2014/main" id="{A01CC9C1-40A1-3DAF-9FC2-3324CEEA017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95" name="Groep 241">
                  <a:extLst>
                    <a:ext uri="{FF2B5EF4-FFF2-40B4-BE49-F238E27FC236}">
                      <a16:creationId xmlns:a16="http://schemas.microsoft.com/office/drawing/2014/main" id="{968E038B-2905-2A00-240F-9B83FBE4914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7" name="Rechte verbindingslijn 243">
                    <a:extLst>
                      <a:ext uri="{FF2B5EF4-FFF2-40B4-BE49-F238E27FC236}">
                        <a16:creationId xmlns:a16="http://schemas.microsoft.com/office/drawing/2014/main" id="{89773FA2-9BFE-7BB7-3215-B3561C1DCA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44">
                    <a:extLst>
                      <a:ext uri="{FF2B5EF4-FFF2-40B4-BE49-F238E27FC236}">
                        <a16:creationId xmlns:a16="http://schemas.microsoft.com/office/drawing/2014/main" id="{27199122-5F37-7543-C9EB-5CA681C6BB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45">
                    <a:extLst>
                      <a:ext uri="{FF2B5EF4-FFF2-40B4-BE49-F238E27FC236}">
                        <a16:creationId xmlns:a16="http://schemas.microsoft.com/office/drawing/2014/main" id="{3848FD1A-35EB-3BCD-99C3-0985FE3C19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46">
                    <a:extLst>
                      <a:ext uri="{FF2B5EF4-FFF2-40B4-BE49-F238E27FC236}">
                        <a16:creationId xmlns:a16="http://schemas.microsoft.com/office/drawing/2014/main" id="{FF02383D-605F-0877-9D51-AA5CF87D3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47">
                    <a:extLst>
                      <a:ext uri="{FF2B5EF4-FFF2-40B4-BE49-F238E27FC236}">
                        <a16:creationId xmlns:a16="http://schemas.microsoft.com/office/drawing/2014/main" id="{315BCB02-2AFF-C087-2B32-D846A2CBA9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42">
                  <a:extLst>
                    <a:ext uri="{FF2B5EF4-FFF2-40B4-BE49-F238E27FC236}">
                      <a16:creationId xmlns:a16="http://schemas.microsoft.com/office/drawing/2014/main" id="{5DC315A4-D63F-3422-2042-D5ED76605F6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73" name="Rechte verbindingslijn 340">
                <a:extLst>
                  <a:ext uri="{FF2B5EF4-FFF2-40B4-BE49-F238E27FC236}">
                    <a16:creationId xmlns:a16="http://schemas.microsoft.com/office/drawing/2014/main" id="{7B52352B-8AEB-BF9A-1D13-46AC6CA6F0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4" name="Rechte verbindingslijn 341">
                <a:extLst>
                  <a:ext uri="{FF2B5EF4-FFF2-40B4-BE49-F238E27FC236}">
                    <a16:creationId xmlns:a16="http://schemas.microsoft.com/office/drawing/2014/main" id="{79434704-96F7-4EF7-8D80-241F19CCC1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75" name="Rechthoek 344">
                <a:extLst>
                  <a:ext uri="{FF2B5EF4-FFF2-40B4-BE49-F238E27FC236}">
                    <a16:creationId xmlns:a16="http://schemas.microsoft.com/office/drawing/2014/main" id="{27A2B4E2-A45B-B366-77A7-1B2ECA1999E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76" name="Rechthoek 345">
                <a:extLst>
                  <a:ext uri="{FF2B5EF4-FFF2-40B4-BE49-F238E27FC236}">
                    <a16:creationId xmlns:a16="http://schemas.microsoft.com/office/drawing/2014/main" id="{5A5F5B28-D9A4-F051-0960-42716CD5D3B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7" name="Groep 11">
                <a:extLst>
                  <a:ext uri="{FF2B5EF4-FFF2-40B4-BE49-F238E27FC236}">
                    <a16:creationId xmlns:a16="http://schemas.microsoft.com/office/drawing/2014/main" id="{73944D5F-020C-A817-1907-6CE579CB77D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7" name="Rechthoek 346">
                  <a:extLst>
                    <a:ext uri="{FF2B5EF4-FFF2-40B4-BE49-F238E27FC236}">
                      <a16:creationId xmlns:a16="http://schemas.microsoft.com/office/drawing/2014/main" id="{B2C2187A-EB43-C7DA-9282-68567613A4F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8" name="Groep 6">
                  <a:extLst>
                    <a:ext uri="{FF2B5EF4-FFF2-40B4-BE49-F238E27FC236}">
                      <a16:creationId xmlns:a16="http://schemas.microsoft.com/office/drawing/2014/main" id="{6E13B3A4-F40A-CE54-48C2-FE47C937BD5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0" name="Rechte verbindingslijn 225">
                    <a:extLst>
                      <a:ext uri="{FF2B5EF4-FFF2-40B4-BE49-F238E27FC236}">
                        <a16:creationId xmlns:a16="http://schemas.microsoft.com/office/drawing/2014/main" id="{0CBF1656-4869-E5A5-7EA2-D46F9AB2C0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26">
                    <a:extLst>
                      <a:ext uri="{FF2B5EF4-FFF2-40B4-BE49-F238E27FC236}">
                        <a16:creationId xmlns:a16="http://schemas.microsoft.com/office/drawing/2014/main" id="{AB16FE67-BBA1-02DD-7A1C-C22E4066B0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27">
                    <a:extLst>
                      <a:ext uri="{FF2B5EF4-FFF2-40B4-BE49-F238E27FC236}">
                        <a16:creationId xmlns:a16="http://schemas.microsoft.com/office/drawing/2014/main" id="{CC7E8FC2-B84A-75CD-C09F-03EA44AE13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28">
                    <a:extLst>
                      <a:ext uri="{FF2B5EF4-FFF2-40B4-BE49-F238E27FC236}">
                        <a16:creationId xmlns:a16="http://schemas.microsoft.com/office/drawing/2014/main" id="{2FAA451B-53EE-682C-5FCE-93D850CB43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29">
                    <a:extLst>
                      <a:ext uri="{FF2B5EF4-FFF2-40B4-BE49-F238E27FC236}">
                        <a16:creationId xmlns:a16="http://schemas.microsoft.com/office/drawing/2014/main" id="{CC823918-5471-D361-DE33-9C082EB0F7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17">
                  <a:extLst>
                    <a:ext uri="{FF2B5EF4-FFF2-40B4-BE49-F238E27FC236}">
                      <a16:creationId xmlns:a16="http://schemas.microsoft.com/office/drawing/2014/main" id="{A3D9E625-C327-2BD3-1870-DAEEE9FF6CF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8" name="Groep 9">
                <a:extLst>
                  <a:ext uri="{FF2B5EF4-FFF2-40B4-BE49-F238E27FC236}">
                    <a16:creationId xmlns:a16="http://schemas.microsoft.com/office/drawing/2014/main" id="{8085A4C2-2D05-2662-2DAA-8CAA4555AA4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9" name="Rechthoek 357">
                  <a:extLst>
                    <a:ext uri="{FF2B5EF4-FFF2-40B4-BE49-F238E27FC236}">
                      <a16:creationId xmlns:a16="http://schemas.microsoft.com/office/drawing/2014/main" id="{F5A94015-82B0-43D0-4AB4-3FC0995E629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0" name="Groep 5">
                  <a:extLst>
                    <a:ext uri="{FF2B5EF4-FFF2-40B4-BE49-F238E27FC236}">
                      <a16:creationId xmlns:a16="http://schemas.microsoft.com/office/drawing/2014/main" id="{0B63D991-C9AF-B87C-8846-91F909F680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2" name="Rechte verbindingslijn 220">
                    <a:extLst>
                      <a:ext uri="{FF2B5EF4-FFF2-40B4-BE49-F238E27FC236}">
                        <a16:creationId xmlns:a16="http://schemas.microsoft.com/office/drawing/2014/main" id="{BE5F75E7-23B8-8121-0DBE-B032F73323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221">
                    <a:extLst>
                      <a:ext uri="{FF2B5EF4-FFF2-40B4-BE49-F238E27FC236}">
                        <a16:creationId xmlns:a16="http://schemas.microsoft.com/office/drawing/2014/main" id="{360BB83D-A4F3-97E0-B644-2B8E2636BB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2">
                    <a:extLst>
                      <a:ext uri="{FF2B5EF4-FFF2-40B4-BE49-F238E27FC236}">
                        <a16:creationId xmlns:a16="http://schemas.microsoft.com/office/drawing/2014/main" id="{6AEE3DC1-A223-A3C9-E070-E329C2169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3">
                    <a:extLst>
                      <a:ext uri="{FF2B5EF4-FFF2-40B4-BE49-F238E27FC236}">
                        <a16:creationId xmlns:a16="http://schemas.microsoft.com/office/drawing/2014/main" id="{FAFEBDC8-EBE8-B9C0-C2E9-5610F6D779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4">
                    <a:extLst>
                      <a:ext uri="{FF2B5EF4-FFF2-40B4-BE49-F238E27FC236}">
                        <a16:creationId xmlns:a16="http://schemas.microsoft.com/office/drawing/2014/main" id="{00FFEEB8-B76B-D5C4-8362-1CA36A4098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1" name="Pijl: rechts 219">
                  <a:extLst>
                    <a:ext uri="{FF2B5EF4-FFF2-40B4-BE49-F238E27FC236}">
                      <a16:creationId xmlns:a16="http://schemas.microsoft.com/office/drawing/2014/main" id="{E3E9612F-9131-9FD1-8020-B721E27E2FF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241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jdelijke aanduiding voor verticale tekst 2">
            <a:extLst>
              <a:ext uri="{FF2B5EF4-FFF2-40B4-BE49-F238E27FC236}">
                <a16:creationId xmlns:a16="http://schemas.microsoft.com/office/drawing/2014/main" id="{3A202553-F9DA-E2C9-BD21-1162314EE68E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7401558" y="2164393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954F1190-46AC-9810-1942-3AC7DAA75CB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897187" y="2164393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B5896240-1D12-BC3F-E031-CD09DDBCA695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1897187" y="4220541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9E920766-E02D-ADE9-CE84-5ECCA3B8873E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80" name="Tijdelijke aanduiding voor verticale tekst 2">
            <a:extLst>
              <a:ext uri="{FF2B5EF4-FFF2-40B4-BE49-F238E27FC236}">
                <a16:creationId xmlns:a16="http://schemas.microsoft.com/office/drawing/2014/main" id="{811D169C-3ED6-71D3-C68E-C49E8E985A3E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1897187" y="1808163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2" name="Tijdelijke aanduiding voor verticale tekst 2">
            <a:extLst>
              <a:ext uri="{FF2B5EF4-FFF2-40B4-BE49-F238E27FC236}">
                <a16:creationId xmlns:a16="http://schemas.microsoft.com/office/drawing/2014/main" id="{39B9E003-1507-3CC8-5273-974A656EDA3E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7401558" y="1808163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4" name="Tijdelijke aanduiding voor verticale tekst 2">
            <a:extLst>
              <a:ext uri="{FF2B5EF4-FFF2-40B4-BE49-F238E27FC236}">
                <a16:creationId xmlns:a16="http://schemas.microsoft.com/office/drawing/2014/main" id="{681B8C93-C6FB-6158-0A8D-4BDF59821DDD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1897187" y="3864312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74AB22FF-6069-A541-D1E3-8D2B4E0BFA66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7401558" y="4220541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1A25E868-9C83-21D3-5D4F-F3114E273655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>
            <a:off x="7401558" y="3864312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4446A94-0F12-0F9A-0C52-AE4AEB2E576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46" name="Rechthoek 329">
              <a:extLst>
                <a:ext uri="{FF2B5EF4-FFF2-40B4-BE49-F238E27FC236}">
                  <a16:creationId xmlns:a16="http://schemas.microsoft.com/office/drawing/2014/main" id="{EA00841D-1FA5-D0D0-1AB3-3D7895C1374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7" name="Ovaal 317">
              <a:extLst>
                <a:ext uri="{FF2B5EF4-FFF2-40B4-BE49-F238E27FC236}">
                  <a16:creationId xmlns:a16="http://schemas.microsoft.com/office/drawing/2014/main" id="{0818678C-7C04-F971-3800-CEADD24F1CC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319">
              <a:extLst>
                <a:ext uri="{FF2B5EF4-FFF2-40B4-BE49-F238E27FC236}">
                  <a16:creationId xmlns:a16="http://schemas.microsoft.com/office/drawing/2014/main" id="{BC63DFA7-B2EB-D30E-7CDF-55F18D28DD3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9" name="Ovaal 320">
              <a:extLst>
                <a:ext uri="{FF2B5EF4-FFF2-40B4-BE49-F238E27FC236}">
                  <a16:creationId xmlns:a16="http://schemas.microsoft.com/office/drawing/2014/main" id="{A9240AA7-6530-286D-4A1C-24B8E4458EB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328">
              <a:extLst>
                <a:ext uri="{FF2B5EF4-FFF2-40B4-BE49-F238E27FC236}">
                  <a16:creationId xmlns:a16="http://schemas.microsoft.com/office/drawing/2014/main" id="{D27548A2-6452-081D-EDCD-046455973EEC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1" name="Rechthoek 180">
              <a:extLst>
                <a:ext uri="{FF2B5EF4-FFF2-40B4-BE49-F238E27FC236}">
                  <a16:creationId xmlns:a16="http://schemas.microsoft.com/office/drawing/2014/main" id="{A1A8A314-12CF-11E7-DBFB-3B1218CCB4D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2" name="Ovaal 182">
              <a:extLst>
                <a:ext uri="{FF2B5EF4-FFF2-40B4-BE49-F238E27FC236}">
                  <a16:creationId xmlns:a16="http://schemas.microsoft.com/office/drawing/2014/main" id="{2350D0E4-88C2-8BA5-09B8-3195E80255D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3" name="Rechthoek 183">
              <a:extLst>
                <a:ext uri="{FF2B5EF4-FFF2-40B4-BE49-F238E27FC236}">
                  <a16:creationId xmlns:a16="http://schemas.microsoft.com/office/drawing/2014/main" id="{AB59D8E6-6EB8-4C55-DD59-3EEC7F33739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4" name="Ovaal 185">
              <a:extLst>
                <a:ext uri="{FF2B5EF4-FFF2-40B4-BE49-F238E27FC236}">
                  <a16:creationId xmlns:a16="http://schemas.microsoft.com/office/drawing/2014/main" id="{F5859AB6-F08C-80EA-60F1-6E85D17188A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5" name="Rechthoek 186">
              <a:extLst>
                <a:ext uri="{FF2B5EF4-FFF2-40B4-BE49-F238E27FC236}">
                  <a16:creationId xmlns:a16="http://schemas.microsoft.com/office/drawing/2014/main" id="{F698FF71-BA40-9F08-3C0F-6EECD7A8FA2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56" name="Ovaal 188">
              <a:extLst>
                <a:ext uri="{FF2B5EF4-FFF2-40B4-BE49-F238E27FC236}">
                  <a16:creationId xmlns:a16="http://schemas.microsoft.com/office/drawing/2014/main" id="{E8367C5F-1B12-6611-511C-9C23999A091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7" name="Rechthoek 189">
              <a:extLst>
                <a:ext uri="{FF2B5EF4-FFF2-40B4-BE49-F238E27FC236}">
                  <a16:creationId xmlns:a16="http://schemas.microsoft.com/office/drawing/2014/main" id="{FF0B7EE1-AB8C-600D-C78D-C370AF2F0E1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8" name="Ovaal 191">
              <a:extLst>
                <a:ext uri="{FF2B5EF4-FFF2-40B4-BE49-F238E27FC236}">
                  <a16:creationId xmlns:a16="http://schemas.microsoft.com/office/drawing/2014/main" id="{5CE2C98A-711A-BC79-B3CC-7DD2CE68632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9" name="Rechthoek 192">
              <a:extLst>
                <a:ext uri="{FF2B5EF4-FFF2-40B4-BE49-F238E27FC236}">
                  <a16:creationId xmlns:a16="http://schemas.microsoft.com/office/drawing/2014/main" id="{DE3BD3C9-33F5-97A9-03B6-618C5361D73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60" name="Ovaal 195">
              <a:extLst>
                <a:ext uri="{FF2B5EF4-FFF2-40B4-BE49-F238E27FC236}">
                  <a16:creationId xmlns:a16="http://schemas.microsoft.com/office/drawing/2014/main" id="{4FA6B305-3403-A235-54C5-D1EF00A74659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1" name="Rechthoek 196">
              <a:extLst>
                <a:ext uri="{FF2B5EF4-FFF2-40B4-BE49-F238E27FC236}">
                  <a16:creationId xmlns:a16="http://schemas.microsoft.com/office/drawing/2014/main" id="{8E95A4DF-344E-2A73-FBBC-D87CC1B25999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62" name="Ovaal 197">
              <a:extLst>
                <a:ext uri="{FF2B5EF4-FFF2-40B4-BE49-F238E27FC236}">
                  <a16:creationId xmlns:a16="http://schemas.microsoft.com/office/drawing/2014/main" id="{D69C3328-9E9E-CC96-B1B8-874F399D2AF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63" name="Rechthoek 198">
              <a:extLst>
                <a:ext uri="{FF2B5EF4-FFF2-40B4-BE49-F238E27FC236}">
                  <a16:creationId xmlns:a16="http://schemas.microsoft.com/office/drawing/2014/main" id="{F7EA18DD-E950-193D-1A98-EF1D86D87C7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64" name="Ovaal 200">
              <a:extLst>
                <a:ext uri="{FF2B5EF4-FFF2-40B4-BE49-F238E27FC236}">
                  <a16:creationId xmlns:a16="http://schemas.microsoft.com/office/drawing/2014/main" id="{E90983C1-FBD4-0353-7908-2B04A8596BE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65" name="Rechthoek 202">
              <a:extLst>
                <a:ext uri="{FF2B5EF4-FFF2-40B4-BE49-F238E27FC236}">
                  <a16:creationId xmlns:a16="http://schemas.microsoft.com/office/drawing/2014/main" id="{53FB8AFC-5B30-851D-6269-4F433ADA831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6" name="Rechthoek 331">
              <a:extLst>
                <a:ext uri="{FF2B5EF4-FFF2-40B4-BE49-F238E27FC236}">
                  <a16:creationId xmlns:a16="http://schemas.microsoft.com/office/drawing/2014/main" id="{18C7076E-908A-5577-6663-696DB600A13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7" name="ICOON_info">
              <a:extLst>
                <a:ext uri="{FF2B5EF4-FFF2-40B4-BE49-F238E27FC236}">
                  <a16:creationId xmlns:a16="http://schemas.microsoft.com/office/drawing/2014/main" id="{C8EF0074-EFBB-DDB9-1AA8-D387FDD66782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9" name="Ovaal 1">
                <a:extLst>
                  <a:ext uri="{FF2B5EF4-FFF2-40B4-BE49-F238E27FC236}">
                    <a16:creationId xmlns:a16="http://schemas.microsoft.com/office/drawing/2014/main" id="{E650D420-66DA-8137-11B8-4F4E9E1B3F2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0" name="Graphic 163" descr="Informatie">
                <a:extLst>
                  <a:ext uri="{FF2B5EF4-FFF2-40B4-BE49-F238E27FC236}">
                    <a16:creationId xmlns:a16="http://schemas.microsoft.com/office/drawing/2014/main" id="{D85EE5F4-85AA-5D21-6F9B-B12D7265017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8" name="VOORBEELD">
              <a:extLst>
                <a:ext uri="{FF2B5EF4-FFF2-40B4-BE49-F238E27FC236}">
                  <a16:creationId xmlns:a16="http://schemas.microsoft.com/office/drawing/2014/main" id="{BB91AEFF-0864-4586-244F-2E0009E48FA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9" name="Rechthoek 335">
                <a:extLst>
                  <a:ext uri="{FF2B5EF4-FFF2-40B4-BE49-F238E27FC236}">
                    <a16:creationId xmlns:a16="http://schemas.microsoft.com/office/drawing/2014/main" id="{656B0F98-B7EF-4B94-68F2-6079B8619CC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0" name="Rechthoek 337">
                <a:extLst>
                  <a:ext uri="{FF2B5EF4-FFF2-40B4-BE49-F238E27FC236}">
                    <a16:creationId xmlns:a16="http://schemas.microsoft.com/office/drawing/2014/main" id="{E34EA387-2C38-DC6B-8CF0-508FC7F9E38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230">
                <a:extLst>
                  <a:ext uri="{FF2B5EF4-FFF2-40B4-BE49-F238E27FC236}">
                    <a16:creationId xmlns:a16="http://schemas.microsoft.com/office/drawing/2014/main" id="{707B7012-E487-8357-9159-7F8FF3B9335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02" name="Groep 232">
                  <a:extLst>
                    <a:ext uri="{FF2B5EF4-FFF2-40B4-BE49-F238E27FC236}">
                      <a16:creationId xmlns:a16="http://schemas.microsoft.com/office/drawing/2014/main" id="{F27A3510-0264-2B2B-6CFC-EED9F874459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34">
                    <a:extLst>
                      <a:ext uri="{FF2B5EF4-FFF2-40B4-BE49-F238E27FC236}">
                        <a16:creationId xmlns:a16="http://schemas.microsoft.com/office/drawing/2014/main" id="{675DD400-3820-D7BD-186C-E9393C6D60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35">
                    <a:extLst>
                      <a:ext uri="{FF2B5EF4-FFF2-40B4-BE49-F238E27FC236}">
                        <a16:creationId xmlns:a16="http://schemas.microsoft.com/office/drawing/2014/main" id="{E9848F83-38EB-DCA8-4E20-7B12431BB2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36">
                    <a:extLst>
                      <a:ext uri="{FF2B5EF4-FFF2-40B4-BE49-F238E27FC236}">
                        <a16:creationId xmlns:a16="http://schemas.microsoft.com/office/drawing/2014/main" id="{50AEF7C7-1868-F5E2-C339-B1DA0DCC08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37">
                    <a:extLst>
                      <a:ext uri="{FF2B5EF4-FFF2-40B4-BE49-F238E27FC236}">
                        <a16:creationId xmlns:a16="http://schemas.microsoft.com/office/drawing/2014/main" id="{18228549-9B5F-8303-3924-EA04056666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38">
                    <a:extLst>
                      <a:ext uri="{FF2B5EF4-FFF2-40B4-BE49-F238E27FC236}">
                        <a16:creationId xmlns:a16="http://schemas.microsoft.com/office/drawing/2014/main" id="{0A0FFE28-0415-A9DF-0AA7-FE316382A2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33">
                  <a:extLst>
                    <a:ext uri="{FF2B5EF4-FFF2-40B4-BE49-F238E27FC236}">
                      <a16:creationId xmlns:a16="http://schemas.microsoft.com/office/drawing/2014/main" id="{B378298D-62FC-C0BB-094A-CBAF4061857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ep 239">
                <a:extLst>
                  <a:ext uri="{FF2B5EF4-FFF2-40B4-BE49-F238E27FC236}">
                    <a16:creationId xmlns:a16="http://schemas.microsoft.com/office/drawing/2014/main" id="{40051ECD-B4E4-052C-42E2-FFB92E67D4B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95" name="Groep 241">
                  <a:extLst>
                    <a:ext uri="{FF2B5EF4-FFF2-40B4-BE49-F238E27FC236}">
                      <a16:creationId xmlns:a16="http://schemas.microsoft.com/office/drawing/2014/main" id="{74475613-0846-2573-556A-6F9A5B71B40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7" name="Rechte verbindingslijn 243">
                    <a:extLst>
                      <a:ext uri="{FF2B5EF4-FFF2-40B4-BE49-F238E27FC236}">
                        <a16:creationId xmlns:a16="http://schemas.microsoft.com/office/drawing/2014/main" id="{72040584-57DF-5AF4-C461-51D87EF219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44">
                    <a:extLst>
                      <a:ext uri="{FF2B5EF4-FFF2-40B4-BE49-F238E27FC236}">
                        <a16:creationId xmlns:a16="http://schemas.microsoft.com/office/drawing/2014/main" id="{084877B4-AFC5-4A2A-D5F7-E73980426B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45">
                    <a:extLst>
                      <a:ext uri="{FF2B5EF4-FFF2-40B4-BE49-F238E27FC236}">
                        <a16:creationId xmlns:a16="http://schemas.microsoft.com/office/drawing/2014/main" id="{2EEE0B0B-4975-84AB-60B7-572D94D691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46">
                    <a:extLst>
                      <a:ext uri="{FF2B5EF4-FFF2-40B4-BE49-F238E27FC236}">
                        <a16:creationId xmlns:a16="http://schemas.microsoft.com/office/drawing/2014/main" id="{9CE91769-E954-06A1-7FE3-0EF3145FC5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47">
                    <a:extLst>
                      <a:ext uri="{FF2B5EF4-FFF2-40B4-BE49-F238E27FC236}">
                        <a16:creationId xmlns:a16="http://schemas.microsoft.com/office/drawing/2014/main" id="{F9DE83C6-790E-7B23-694C-1D4F951171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42">
                  <a:extLst>
                    <a:ext uri="{FF2B5EF4-FFF2-40B4-BE49-F238E27FC236}">
                      <a16:creationId xmlns:a16="http://schemas.microsoft.com/office/drawing/2014/main" id="{BCE8C1DB-B4D2-1E59-DD7E-73A32144421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73" name="Rechte verbindingslijn 340">
                <a:extLst>
                  <a:ext uri="{FF2B5EF4-FFF2-40B4-BE49-F238E27FC236}">
                    <a16:creationId xmlns:a16="http://schemas.microsoft.com/office/drawing/2014/main" id="{37F8E176-8994-07C8-EB6E-7D40307AEE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4" name="Rechte verbindingslijn 341">
                <a:extLst>
                  <a:ext uri="{FF2B5EF4-FFF2-40B4-BE49-F238E27FC236}">
                    <a16:creationId xmlns:a16="http://schemas.microsoft.com/office/drawing/2014/main" id="{583DCE3E-1A4D-C78F-91B4-DC77DC115C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75" name="Rechthoek 344">
                <a:extLst>
                  <a:ext uri="{FF2B5EF4-FFF2-40B4-BE49-F238E27FC236}">
                    <a16:creationId xmlns:a16="http://schemas.microsoft.com/office/drawing/2014/main" id="{7AAAF07C-A327-B62C-F787-395B0B06719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76" name="Rechthoek 345">
                <a:extLst>
                  <a:ext uri="{FF2B5EF4-FFF2-40B4-BE49-F238E27FC236}">
                    <a16:creationId xmlns:a16="http://schemas.microsoft.com/office/drawing/2014/main" id="{6283EBFE-3775-0435-B0BC-47B1AD38EC4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7" name="Groep 11">
                <a:extLst>
                  <a:ext uri="{FF2B5EF4-FFF2-40B4-BE49-F238E27FC236}">
                    <a16:creationId xmlns:a16="http://schemas.microsoft.com/office/drawing/2014/main" id="{7EA03426-F723-4908-3D58-D7FFC12C1D3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7" name="Rechthoek 346">
                  <a:extLst>
                    <a:ext uri="{FF2B5EF4-FFF2-40B4-BE49-F238E27FC236}">
                      <a16:creationId xmlns:a16="http://schemas.microsoft.com/office/drawing/2014/main" id="{02C9578D-5710-16A8-D957-9174245C4BA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8" name="Groep 6">
                  <a:extLst>
                    <a:ext uri="{FF2B5EF4-FFF2-40B4-BE49-F238E27FC236}">
                      <a16:creationId xmlns:a16="http://schemas.microsoft.com/office/drawing/2014/main" id="{BA8A79B5-1B1F-645A-2B7F-FDD37307CDC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0" name="Rechte verbindingslijn 225">
                    <a:extLst>
                      <a:ext uri="{FF2B5EF4-FFF2-40B4-BE49-F238E27FC236}">
                        <a16:creationId xmlns:a16="http://schemas.microsoft.com/office/drawing/2014/main" id="{49963E19-A9BD-504F-221F-FCA2F567A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26">
                    <a:extLst>
                      <a:ext uri="{FF2B5EF4-FFF2-40B4-BE49-F238E27FC236}">
                        <a16:creationId xmlns:a16="http://schemas.microsoft.com/office/drawing/2014/main" id="{6AE09AA7-DBA5-534F-E09C-76739AE037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27">
                    <a:extLst>
                      <a:ext uri="{FF2B5EF4-FFF2-40B4-BE49-F238E27FC236}">
                        <a16:creationId xmlns:a16="http://schemas.microsoft.com/office/drawing/2014/main" id="{14B314AD-49E1-78A6-70E0-C019CA8E4A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28">
                    <a:extLst>
                      <a:ext uri="{FF2B5EF4-FFF2-40B4-BE49-F238E27FC236}">
                        <a16:creationId xmlns:a16="http://schemas.microsoft.com/office/drawing/2014/main" id="{89329C27-9EAA-7F39-5707-3F8DD1EFB6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29">
                    <a:extLst>
                      <a:ext uri="{FF2B5EF4-FFF2-40B4-BE49-F238E27FC236}">
                        <a16:creationId xmlns:a16="http://schemas.microsoft.com/office/drawing/2014/main" id="{9D3A308F-605A-B088-222A-D7BFDDA1A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17">
                  <a:extLst>
                    <a:ext uri="{FF2B5EF4-FFF2-40B4-BE49-F238E27FC236}">
                      <a16:creationId xmlns:a16="http://schemas.microsoft.com/office/drawing/2014/main" id="{2E27C7DE-ABC7-CC10-B7F3-690967E455B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8" name="Groep 9">
                <a:extLst>
                  <a:ext uri="{FF2B5EF4-FFF2-40B4-BE49-F238E27FC236}">
                    <a16:creationId xmlns:a16="http://schemas.microsoft.com/office/drawing/2014/main" id="{5690A870-8FB6-67FF-B3AC-1532D83D54C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9" name="Rechthoek 357">
                  <a:extLst>
                    <a:ext uri="{FF2B5EF4-FFF2-40B4-BE49-F238E27FC236}">
                      <a16:creationId xmlns:a16="http://schemas.microsoft.com/office/drawing/2014/main" id="{4569DB56-9155-5DAE-A9F3-8258CAC2896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0" name="Groep 5">
                  <a:extLst>
                    <a:ext uri="{FF2B5EF4-FFF2-40B4-BE49-F238E27FC236}">
                      <a16:creationId xmlns:a16="http://schemas.microsoft.com/office/drawing/2014/main" id="{8DE0C80C-42D6-1734-EA56-B18701326C9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2" name="Rechte verbindingslijn 220">
                    <a:extLst>
                      <a:ext uri="{FF2B5EF4-FFF2-40B4-BE49-F238E27FC236}">
                        <a16:creationId xmlns:a16="http://schemas.microsoft.com/office/drawing/2014/main" id="{4AE745C5-4502-68D0-3D16-C6E5A3843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221">
                    <a:extLst>
                      <a:ext uri="{FF2B5EF4-FFF2-40B4-BE49-F238E27FC236}">
                        <a16:creationId xmlns:a16="http://schemas.microsoft.com/office/drawing/2014/main" id="{B4617BF2-4784-8137-A2DE-CB035A9D2A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2">
                    <a:extLst>
                      <a:ext uri="{FF2B5EF4-FFF2-40B4-BE49-F238E27FC236}">
                        <a16:creationId xmlns:a16="http://schemas.microsoft.com/office/drawing/2014/main" id="{727DA7B7-9999-EB03-EA48-BDC75AA1F4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3">
                    <a:extLst>
                      <a:ext uri="{FF2B5EF4-FFF2-40B4-BE49-F238E27FC236}">
                        <a16:creationId xmlns:a16="http://schemas.microsoft.com/office/drawing/2014/main" id="{BC401BD4-8364-4C2F-361F-831243897E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4">
                    <a:extLst>
                      <a:ext uri="{FF2B5EF4-FFF2-40B4-BE49-F238E27FC236}">
                        <a16:creationId xmlns:a16="http://schemas.microsoft.com/office/drawing/2014/main" id="{4E3FAE01-7D12-936C-4094-0BA91EC267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1" name="Pijl: rechts 219">
                  <a:extLst>
                    <a:ext uri="{FF2B5EF4-FFF2-40B4-BE49-F238E27FC236}">
                      <a16:creationId xmlns:a16="http://schemas.microsoft.com/office/drawing/2014/main" id="{AF1848F6-09AD-4B5D-322A-B66D7D1C0AF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803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92A4BD26-033B-4091-2969-D895ADD335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739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7E157B76-EE62-2F85-58B3-81AD8D2D1EF4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8739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DF525B19-638C-1B91-7588-E8CE005E9DB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2944686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DE6184FF-3FBC-A9EA-9DC1-38EE815F9725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2944686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4BB71C78-A61C-504A-AB3B-1D34BF5F1BE8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190635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8" name="Tijdelijke aanduiding voor verticale tekst 2">
            <a:extLst>
              <a:ext uri="{FF2B5EF4-FFF2-40B4-BE49-F238E27FC236}">
                <a16:creationId xmlns:a16="http://schemas.microsoft.com/office/drawing/2014/main" id="{52133C71-E4C1-08DC-0A43-3904169D9D01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190635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3E2F22AE-975E-75B5-2E9B-778AEB1733AB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7436583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06DEB528-D8BF-BF13-8E6D-1E4ADEDB8DBE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7436583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F68A85A8-B9EB-44FE-4F12-2B090F576F07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9682531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ED2BFCAB-98C0-9159-CB86-CDDBE95584C2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9682531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34" name="Tijdelijke aanduiding voor verticale tekst 2">
            <a:extLst>
              <a:ext uri="{FF2B5EF4-FFF2-40B4-BE49-F238E27FC236}">
                <a16:creationId xmlns:a16="http://schemas.microsoft.com/office/drawing/2014/main" id="{1C3B1F9E-92A8-E96E-DCBD-B0E6DB3451A3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695326" y="1808164"/>
            <a:ext cx="10801349" cy="268467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35" name="Tijdelijke aanduiding voor verticale tekst 2">
            <a:extLst>
              <a:ext uri="{FF2B5EF4-FFF2-40B4-BE49-F238E27FC236}">
                <a16:creationId xmlns:a16="http://schemas.microsoft.com/office/drawing/2014/main" id="{FF6A600E-EC48-55CE-B4B3-5086C63BBF2C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698739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36" name="Tijdelijke aanduiding voor verticale tekst 2">
            <a:extLst>
              <a:ext uri="{FF2B5EF4-FFF2-40B4-BE49-F238E27FC236}">
                <a16:creationId xmlns:a16="http://schemas.microsoft.com/office/drawing/2014/main" id="{AFD96F6B-4AB0-C776-E441-5DEB31ACB0A2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>
            <a:off x="698739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3FC15B08-F63C-0EE7-298A-B2FC542CBD51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>
            <a:off x="2944686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BEB05744-1CE1-DCE2-73E0-BF8AA5E2F37B}"/>
              </a:ext>
            </a:extLst>
          </p:cNvPr>
          <p:cNvSpPr>
            <a:spLocks noGrp="1"/>
          </p:cNvSpPr>
          <p:nvPr>
            <p:ph type="body" orient="vert" idx="56" hasCustomPrompt="1"/>
          </p:nvPr>
        </p:nvSpPr>
        <p:spPr>
          <a:xfrm>
            <a:off x="2944686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FB50D181-607D-80B2-4902-1ADDEB5C967B}"/>
              </a:ext>
            </a:extLst>
          </p:cNvPr>
          <p:cNvSpPr>
            <a:spLocks noGrp="1"/>
          </p:cNvSpPr>
          <p:nvPr>
            <p:ph type="body" orient="vert" idx="57" hasCustomPrompt="1"/>
          </p:nvPr>
        </p:nvSpPr>
        <p:spPr>
          <a:xfrm>
            <a:off x="5190635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9CFAD58D-C4DE-599D-C87A-192643046E84}"/>
              </a:ext>
            </a:extLst>
          </p:cNvPr>
          <p:cNvSpPr>
            <a:spLocks noGrp="1"/>
          </p:cNvSpPr>
          <p:nvPr>
            <p:ph type="body" orient="vert" idx="58" hasCustomPrompt="1"/>
          </p:nvPr>
        </p:nvSpPr>
        <p:spPr>
          <a:xfrm>
            <a:off x="5190635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501267BE-971F-4FCC-75D3-132BBAF73C51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>
            <a:off x="7436583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290E1355-67FE-BBDF-408B-7BB942135831}"/>
              </a:ext>
            </a:extLst>
          </p:cNvPr>
          <p:cNvSpPr>
            <a:spLocks noGrp="1"/>
          </p:cNvSpPr>
          <p:nvPr>
            <p:ph type="body" orient="vert" idx="60" hasCustomPrompt="1"/>
          </p:nvPr>
        </p:nvSpPr>
        <p:spPr>
          <a:xfrm>
            <a:off x="7436583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491DEEC2-0C82-C22D-A1BF-FD2C47CB39AD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>
            <a:off x="9682531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8FF12E2B-6949-671D-6111-0C6FFD5923A3}"/>
              </a:ext>
            </a:extLst>
          </p:cNvPr>
          <p:cNvSpPr>
            <a:spLocks noGrp="1"/>
          </p:cNvSpPr>
          <p:nvPr>
            <p:ph type="body" orient="vert" idx="62" hasCustomPrompt="1"/>
          </p:nvPr>
        </p:nvSpPr>
        <p:spPr>
          <a:xfrm>
            <a:off x="9682531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7AD62DCE-1857-8A39-19DC-A47D203816DF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>
            <a:off x="695326" y="3863893"/>
            <a:ext cx="10801349" cy="268467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3ADC4B4-0A41-79B8-5DE4-8D04965FD460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B654210B-0F72-1F1A-8C16-53A25CC1C9E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3195D0D1-01B8-B69A-FC4D-FD44B8BEF61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hoek 319">
              <a:extLst>
                <a:ext uri="{FF2B5EF4-FFF2-40B4-BE49-F238E27FC236}">
                  <a16:creationId xmlns:a16="http://schemas.microsoft.com/office/drawing/2014/main" id="{C7209AE8-EFA0-D283-086C-D2DA4C6C2C7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" name="Ovaal 320">
              <a:extLst>
                <a:ext uri="{FF2B5EF4-FFF2-40B4-BE49-F238E27FC236}">
                  <a16:creationId xmlns:a16="http://schemas.microsoft.com/office/drawing/2014/main" id="{1AAB400B-D00E-620C-1E6E-D3B7DB424B6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" name="Rechthoek 328">
              <a:extLst>
                <a:ext uri="{FF2B5EF4-FFF2-40B4-BE49-F238E27FC236}">
                  <a16:creationId xmlns:a16="http://schemas.microsoft.com/office/drawing/2014/main" id="{A252E944-0DE3-7427-8EB4-F6A456AEFC7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0" name="Rechthoek 180">
              <a:extLst>
                <a:ext uri="{FF2B5EF4-FFF2-40B4-BE49-F238E27FC236}">
                  <a16:creationId xmlns:a16="http://schemas.microsoft.com/office/drawing/2014/main" id="{1901CBDD-99CB-1A7B-A646-4DDB3C606EF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1" name="Ovaal 182">
              <a:extLst>
                <a:ext uri="{FF2B5EF4-FFF2-40B4-BE49-F238E27FC236}">
                  <a16:creationId xmlns:a16="http://schemas.microsoft.com/office/drawing/2014/main" id="{B7FEBA5A-E5EA-52E0-2718-A6335559210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" name="Rechthoek 183">
              <a:extLst>
                <a:ext uri="{FF2B5EF4-FFF2-40B4-BE49-F238E27FC236}">
                  <a16:creationId xmlns:a16="http://schemas.microsoft.com/office/drawing/2014/main" id="{330A90C5-FDE1-A45A-FBEB-22AC8089246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23" name="Ovaal 185">
              <a:extLst>
                <a:ext uri="{FF2B5EF4-FFF2-40B4-BE49-F238E27FC236}">
                  <a16:creationId xmlns:a16="http://schemas.microsoft.com/office/drawing/2014/main" id="{5EAAD977-EDC7-DD2B-499C-DE85BAD3F71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186">
              <a:extLst>
                <a:ext uri="{FF2B5EF4-FFF2-40B4-BE49-F238E27FC236}">
                  <a16:creationId xmlns:a16="http://schemas.microsoft.com/office/drawing/2014/main" id="{FE3CF1EA-3BE4-98C5-809F-65F77B8CEAB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5" name="Ovaal 188">
              <a:extLst>
                <a:ext uri="{FF2B5EF4-FFF2-40B4-BE49-F238E27FC236}">
                  <a16:creationId xmlns:a16="http://schemas.microsoft.com/office/drawing/2014/main" id="{AFD2DFF0-FFBE-AF82-EC27-4278E0E46DB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6" name="Rechthoek 189">
              <a:extLst>
                <a:ext uri="{FF2B5EF4-FFF2-40B4-BE49-F238E27FC236}">
                  <a16:creationId xmlns:a16="http://schemas.microsoft.com/office/drawing/2014/main" id="{0992C07E-4FD1-566D-1227-6A523979323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7" name="Ovaal 191">
              <a:extLst>
                <a:ext uri="{FF2B5EF4-FFF2-40B4-BE49-F238E27FC236}">
                  <a16:creationId xmlns:a16="http://schemas.microsoft.com/office/drawing/2014/main" id="{159E1AE6-6172-DF1B-4DAC-62D35F6A785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8" name="Rechthoek 192">
              <a:extLst>
                <a:ext uri="{FF2B5EF4-FFF2-40B4-BE49-F238E27FC236}">
                  <a16:creationId xmlns:a16="http://schemas.microsoft.com/office/drawing/2014/main" id="{3AE42EAB-79DE-EFB7-726B-E716743348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9" name="Ovaal 195">
              <a:extLst>
                <a:ext uri="{FF2B5EF4-FFF2-40B4-BE49-F238E27FC236}">
                  <a16:creationId xmlns:a16="http://schemas.microsoft.com/office/drawing/2014/main" id="{FADA0C42-EFED-EA20-936C-1E8F8DEF0DC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" name="Rechthoek 196">
              <a:extLst>
                <a:ext uri="{FF2B5EF4-FFF2-40B4-BE49-F238E27FC236}">
                  <a16:creationId xmlns:a16="http://schemas.microsoft.com/office/drawing/2014/main" id="{1F1E8A67-3E2F-B559-38F2-D6CED73F861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31" name="Ovaal 197">
              <a:extLst>
                <a:ext uri="{FF2B5EF4-FFF2-40B4-BE49-F238E27FC236}">
                  <a16:creationId xmlns:a16="http://schemas.microsoft.com/office/drawing/2014/main" id="{66C146DE-CF09-CE29-C616-EFFADE38A10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2" name="Rechthoek 198">
              <a:extLst>
                <a:ext uri="{FF2B5EF4-FFF2-40B4-BE49-F238E27FC236}">
                  <a16:creationId xmlns:a16="http://schemas.microsoft.com/office/drawing/2014/main" id="{C7E379E2-7580-69C3-93C5-AB928D842C2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33" name="Ovaal 200">
              <a:extLst>
                <a:ext uri="{FF2B5EF4-FFF2-40B4-BE49-F238E27FC236}">
                  <a16:creationId xmlns:a16="http://schemas.microsoft.com/office/drawing/2014/main" id="{7FBAEE4F-9E47-FAB9-3EA7-A3744FA8DA5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12" name="Rechthoek 202">
              <a:extLst>
                <a:ext uri="{FF2B5EF4-FFF2-40B4-BE49-F238E27FC236}">
                  <a16:creationId xmlns:a16="http://schemas.microsoft.com/office/drawing/2014/main" id="{B0C0F6FA-F724-9808-B3A6-6A205E0F606F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3" name="Rechthoek 331">
              <a:extLst>
                <a:ext uri="{FF2B5EF4-FFF2-40B4-BE49-F238E27FC236}">
                  <a16:creationId xmlns:a16="http://schemas.microsoft.com/office/drawing/2014/main" id="{D0FB3072-4DF5-2538-B89E-B39CDBD1C54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4" name="ICOON_info">
              <a:extLst>
                <a:ext uri="{FF2B5EF4-FFF2-40B4-BE49-F238E27FC236}">
                  <a16:creationId xmlns:a16="http://schemas.microsoft.com/office/drawing/2014/main" id="{775DDD41-89FC-9D39-39BA-C0AEC44A9FA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6" name="Ovaal 1">
                <a:extLst>
                  <a:ext uri="{FF2B5EF4-FFF2-40B4-BE49-F238E27FC236}">
                    <a16:creationId xmlns:a16="http://schemas.microsoft.com/office/drawing/2014/main" id="{21F5C0DD-C131-C509-DC59-B5FE7A5D86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7" name="Graphic 163" descr="Informatie">
                <a:extLst>
                  <a:ext uri="{FF2B5EF4-FFF2-40B4-BE49-F238E27FC236}">
                    <a16:creationId xmlns:a16="http://schemas.microsoft.com/office/drawing/2014/main" id="{4639D957-49CF-764F-4C7E-00CD111E480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5" name="VOORBEELD">
              <a:extLst>
                <a:ext uri="{FF2B5EF4-FFF2-40B4-BE49-F238E27FC236}">
                  <a16:creationId xmlns:a16="http://schemas.microsoft.com/office/drawing/2014/main" id="{75231CA2-30CB-3893-6A76-8ABBB9EB606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6" name="Rechthoek 335">
                <a:extLst>
                  <a:ext uri="{FF2B5EF4-FFF2-40B4-BE49-F238E27FC236}">
                    <a16:creationId xmlns:a16="http://schemas.microsoft.com/office/drawing/2014/main" id="{AFC067E9-B301-0D02-E7E5-FD89C977B98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7" name="Rechthoek 337">
                <a:extLst>
                  <a:ext uri="{FF2B5EF4-FFF2-40B4-BE49-F238E27FC236}">
                    <a16:creationId xmlns:a16="http://schemas.microsoft.com/office/drawing/2014/main" id="{5E0CC242-2065-AEF0-BC7B-0F78D4646EF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8" name="Groep 230">
                <a:extLst>
                  <a:ext uri="{FF2B5EF4-FFF2-40B4-BE49-F238E27FC236}">
                    <a16:creationId xmlns:a16="http://schemas.microsoft.com/office/drawing/2014/main" id="{1ACFC760-5532-ED5F-957E-216003F7AA2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9" name="Groep 232">
                  <a:extLst>
                    <a:ext uri="{FF2B5EF4-FFF2-40B4-BE49-F238E27FC236}">
                      <a16:creationId xmlns:a16="http://schemas.microsoft.com/office/drawing/2014/main" id="{C2A21E86-4641-9CBB-B9BD-EE4171D4E01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1" name="Rechte verbindingslijn 234">
                    <a:extLst>
                      <a:ext uri="{FF2B5EF4-FFF2-40B4-BE49-F238E27FC236}">
                        <a16:creationId xmlns:a16="http://schemas.microsoft.com/office/drawing/2014/main" id="{50C67871-9CB1-3075-7990-EB842AA28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5">
                    <a:extLst>
                      <a:ext uri="{FF2B5EF4-FFF2-40B4-BE49-F238E27FC236}">
                        <a16:creationId xmlns:a16="http://schemas.microsoft.com/office/drawing/2014/main" id="{14D22B2C-172A-4D73-EA60-D7A46BF28B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236">
                    <a:extLst>
                      <a:ext uri="{FF2B5EF4-FFF2-40B4-BE49-F238E27FC236}">
                        <a16:creationId xmlns:a16="http://schemas.microsoft.com/office/drawing/2014/main" id="{8C21C79B-B71A-45ED-2114-34A3D44D2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237">
                    <a:extLst>
                      <a:ext uri="{FF2B5EF4-FFF2-40B4-BE49-F238E27FC236}">
                        <a16:creationId xmlns:a16="http://schemas.microsoft.com/office/drawing/2014/main" id="{EC8C515F-4366-B5B7-AAB6-8BB55F49F4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238">
                    <a:extLst>
                      <a:ext uri="{FF2B5EF4-FFF2-40B4-BE49-F238E27FC236}">
                        <a16:creationId xmlns:a16="http://schemas.microsoft.com/office/drawing/2014/main" id="{E219A734-50E5-598F-6069-54CB5004A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0" name="Pijl: rechts 233">
                  <a:extLst>
                    <a:ext uri="{FF2B5EF4-FFF2-40B4-BE49-F238E27FC236}">
                      <a16:creationId xmlns:a16="http://schemas.microsoft.com/office/drawing/2014/main" id="{BAD3B0A8-62A8-5317-2EA4-946A4E79015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9" name="Groep 239">
                <a:extLst>
                  <a:ext uri="{FF2B5EF4-FFF2-40B4-BE49-F238E27FC236}">
                    <a16:creationId xmlns:a16="http://schemas.microsoft.com/office/drawing/2014/main" id="{005B2AA1-AB5D-2596-642F-383E2DA8DB4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2" name="Groep 241">
                  <a:extLst>
                    <a:ext uri="{FF2B5EF4-FFF2-40B4-BE49-F238E27FC236}">
                      <a16:creationId xmlns:a16="http://schemas.microsoft.com/office/drawing/2014/main" id="{9EE14812-012C-45AE-27AF-13C2D939E3D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4" name="Rechte verbindingslijn 243">
                    <a:extLst>
                      <a:ext uri="{FF2B5EF4-FFF2-40B4-BE49-F238E27FC236}">
                        <a16:creationId xmlns:a16="http://schemas.microsoft.com/office/drawing/2014/main" id="{CB435ADF-1C22-504C-6205-C16EFBA223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4">
                    <a:extLst>
                      <a:ext uri="{FF2B5EF4-FFF2-40B4-BE49-F238E27FC236}">
                        <a16:creationId xmlns:a16="http://schemas.microsoft.com/office/drawing/2014/main" id="{24AA7936-033B-F005-2992-FF07BD432C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45">
                    <a:extLst>
                      <a:ext uri="{FF2B5EF4-FFF2-40B4-BE49-F238E27FC236}">
                        <a16:creationId xmlns:a16="http://schemas.microsoft.com/office/drawing/2014/main" id="{1058C2B1-8D84-5D35-AA67-08774694F2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246">
                    <a:extLst>
                      <a:ext uri="{FF2B5EF4-FFF2-40B4-BE49-F238E27FC236}">
                        <a16:creationId xmlns:a16="http://schemas.microsoft.com/office/drawing/2014/main" id="{520D18F8-3713-38B6-4812-23C9080330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247">
                    <a:extLst>
                      <a:ext uri="{FF2B5EF4-FFF2-40B4-BE49-F238E27FC236}">
                        <a16:creationId xmlns:a16="http://schemas.microsoft.com/office/drawing/2014/main" id="{D6D4C3D8-076C-115B-827C-30727018C4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3" name="Pijl: rechts 242">
                  <a:extLst>
                    <a:ext uri="{FF2B5EF4-FFF2-40B4-BE49-F238E27FC236}">
                      <a16:creationId xmlns:a16="http://schemas.microsoft.com/office/drawing/2014/main" id="{F3844DC3-73AC-F627-A304-3C756857560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0" name="Rechte verbindingslijn 340">
                <a:extLst>
                  <a:ext uri="{FF2B5EF4-FFF2-40B4-BE49-F238E27FC236}">
                    <a16:creationId xmlns:a16="http://schemas.microsoft.com/office/drawing/2014/main" id="{8E623F52-42B4-4834-36EB-9A7C54A15F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1" name="Rechte verbindingslijn 341">
                <a:extLst>
                  <a:ext uri="{FF2B5EF4-FFF2-40B4-BE49-F238E27FC236}">
                    <a16:creationId xmlns:a16="http://schemas.microsoft.com/office/drawing/2014/main" id="{9B9A6033-1494-5F97-A0AD-4805FB55F6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2" name="Rechthoek 344">
                <a:extLst>
                  <a:ext uri="{FF2B5EF4-FFF2-40B4-BE49-F238E27FC236}">
                    <a16:creationId xmlns:a16="http://schemas.microsoft.com/office/drawing/2014/main" id="{688BEF97-CB4F-6217-E66E-7D5E5B5CF25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3" name="Rechthoek 345">
                <a:extLst>
                  <a:ext uri="{FF2B5EF4-FFF2-40B4-BE49-F238E27FC236}">
                    <a16:creationId xmlns:a16="http://schemas.microsoft.com/office/drawing/2014/main" id="{31914313-8B1C-BC23-3740-EB3F681477D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4" name="Groep 11">
                <a:extLst>
                  <a:ext uri="{FF2B5EF4-FFF2-40B4-BE49-F238E27FC236}">
                    <a16:creationId xmlns:a16="http://schemas.microsoft.com/office/drawing/2014/main" id="{402AB1FA-BEEB-3E73-5B19-B23F87F5A60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4" name="Rechthoek 346">
                  <a:extLst>
                    <a:ext uri="{FF2B5EF4-FFF2-40B4-BE49-F238E27FC236}">
                      <a16:creationId xmlns:a16="http://schemas.microsoft.com/office/drawing/2014/main" id="{48F6D9A8-C8BB-A1F0-5170-3B014B89997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5" name="Groep 6">
                  <a:extLst>
                    <a:ext uri="{FF2B5EF4-FFF2-40B4-BE49-F238E27FC236}">
                      <a16:creationId xmlns:a16="http://schemas.microsoft.com/office/drawing/2014/main" id="{F6A48DF5-27B5-F6BC-7742-23CB005184E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7" name="Rechte verbindingslijn 225">
                    <a:extLst>
                      <a:ext uri="{FF2B5EF4-FFF2-40B4-BE49-F238E27FC236}">
                        <a16:creationId xmlns:a16="http://schemas.microsoft.com/office/drawing/2014/main" id="{7C151E4E-DC79-C18B-95D0-95AAD10C91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26">
                    <a:extLst>
                      <a:ext uri="{FF2B5EF4-FFF2-40B4-BE49-F238E27FC236}">
                        <a16:creationId xmlns:a16="http://schemas.microsoft.com/office/drawing/2014/main" id="{0BA7407B-0DF0-6731-7F01-3280C1DF46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27">
                    <a:extLst>
                      <a:ext uri="{FF2B5EF4-FFF2-40B4-BE49-F238E27FC236}">
                        <a16:creationId xmlns:a16="http://schemas.microsoft.com/office/drawing/2014/main" id="{28AFAE64-E01A-B703-571A-8FC19A857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28">
                    <a:extLst>
                      <a:ext uri="{FF2B5EF4-FFF2-40B4-BE49-F238E27FC236}">
                        <a16:creationId xmlns:a16="http://schemas.microsoft.com/office/drawing/2014/main" id="{15E65ED3-A39F-5030-5B9B-D9A4B00667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29">
                    <a:extLst>
                      <a:ext uri="{FF2B5EF4-FFF2-40B4-BE49-F238E27FC236}">
                        <a16:creationId xmlns:a16="http://schemas.microsoft.com/office/drawing/2014/main" id="{989AF4EC-2DD8-8085-6515-B81DB52D6E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6" name="Pijl: rechts 217">
                  <a:extLst>
                    <a:ext uri="{FF2B5EF4-FFF2-40B4-BE49-F238E27FC236}">
                      <a16:creationId xmlns:a16="http://schemas.microsoft.com/office/drawing/2014/main" id="{792405B6-FB51-D6F1-D0D3-6E4E423A2F9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5" name="Groep 9">
                <a:extLst>
                  <a:ext uri="{FF2B5EF4-FFF2-40B4-BE49-F238E27FC236}">
                    <a16:creationId xmlns:a16="http://schemas.microsoft.com/office/drawing/2014/main" id="{832120F8-1948-81E5-DB04-EE72FEF9BB7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6" name="Rechthoek 357">
                  <a:extLst>
                    <a:ext uri="{FF2B5EF4-FFF2-40B4-BE49-F238E27FC236}">
                      <a16:creationId xmlns:a16="http://schemas.microsoft.com/office/drawing/2014/main" id="{4CCDB75A-3143-375D-FF23-D366384125D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7" name="Groep 5">
                  <a:extLst>
                    <a:ext uri="{FF2B5EF4-FFF2-40B4-BE49-F238E27FC236}">
                      <a16:creationId xmlns:a16="http://schemas.microsoft.com/office/drawing/2014/main" id="{FA2F50D3-F0EE-F9E0-3481-63DC2243C37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9" name="Rechte verbindingslijn 220">
                    <a:extLst>
                      <a:ext uri="{FF2B5EF4-FFF2-40B4-BE49-F238E27FC236}">
                        <a16:creationId xmlns:a16="http://schemas.microsoft.com/office/drawing/2014/main" id="{A48A654A-B6D3-B89D-6BF7-851A8BC93C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1">
                    <a:extLst>
                      <a:ext uri="{FF2B5EF4-FFF2-40B4-BE49-F238E27FC236}">
                        <a16:creationId xmlns:a16="http://schemas.microsoft.com/office/drawing/2014/main" id="{AE362940-BFF4-00B5-4F54-2B9FA24E7F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2">
                    <a:extLst>
                      <a:ext uri="{FF2B5EF4-FFF2-40B4-BE49-F238E27FC236}">
                        <a16:creationId xmlns:a16="http://schemas.microsoft.com/office/drawing/2014/main" id="{4900DE0D-A560-46B5-3BE9-5317F8F74D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3">
                    <a:extLst>
                      <a:ext uri="{FF2B5EF4-FFF2-40B4-BE49-F238E27FC236}">
                        <a16:creationId xmlns:a16="http://schemas.microsoft.com/office/drawing/2014/main" id="{439EB0D5-EB63-3D5E-3D4C-50A41600C4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24">
                    <a:extLst>
                      <a:ext uri="{FF2B5EF4-FFF2-40B4-BE49-F238E27FC236}">
                        <a16:creationId xmlns:a16="http://schemas.microsoft.com/office/drawing/2014/main" id="{71AC5ABD-D58B-95E4-BA8B-4B2285FD1A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219">
                  <a:extLst>
                    <a:ext uri="{FF2B5EF4-FFF2-40B4-BE49-F238E27FC236}">
                      <a16:creationId xmlns:a16="http://schemas.microsoft.com/office/drawing/2014/main" id="{8D5F1A3F-59AB-A868-2FD4-1E42D3809F2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84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85C3-6A68-8D39-9E62-1FAA19AC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8D228-3ADC-FD49-743F-00928933D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FEBFB-3C3E-ED24-C48C-E72266DFF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0C4F1-C7FD-F773-2DC0-12AC3464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C9888-68BA-F58D-B8DA-9E8CB083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924E7-1316-9DE1-DA47-63807355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88579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rije vorm 11">
            <a:extLst>
              <a:ext uri="{FF2B5EF4-FFF2-40B4-BE49-F238E27FC236}">
                <a16:creationId xmlns:a16="http://schemas.microsoft.com/office/drawing/2014/main" id="{9E920766-E02D-ADE9-CE84-5ECCA3B8873E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6A32B7-55C1-6401-5DBA-E1CD05F0FCA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2163774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E02D68F5-2BED-56C3-B445-336C9F0ED207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5326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A33EC621-2F49-261C-8AF9-71CFA2AF4FA8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5225654" y="2163774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5722FC0-63AA-21AD-24F0-04544EDD9471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5225654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E838C8CD-962A-4F3D-4575-DF5312D1FE35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695326" y="4259555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4" name="Tijdelijke aanduiding voor verticale tekst 2">
            <a:extLst>
              <a:ext uri="{FF2B5EF4-FFF2-40B4-BE49-F238E27FC236}">
                <a16:creationId xmlns:a16="http://schemas.microsoft.com/office/drawing/2014/main" id="{B3D46748-91B1-1E53-9DA1-0F0E782C494D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695326" y="3903944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5D1AB856-7923-DB26-B9B2-2DC718AAAE10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5225654" y="4259555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2BF12745-09E5-675F-D0F8-CD08264E5591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>
            <a:off x="5225654" y="3903944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80AF9098-E064-CCAD-4A32-6992D116F675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01475F20-4A3D-1226-1181-40568376F67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317">
              <a:extLst>
                <a:ext uri="{FF2B5EF4-FFF2-40B4-BE49-F238E27FC236}">
                  <a16:creationId xmlns:a16="http://schemas.microsoft.com/office/drawing/2014/main" id="{E1675791-DBED-8E2F-81EF-493195EE38E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A1EB8A86-581E-5234-7BF8-3F965D47893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3" name="Ovaal 320">
              <a:extLst>
                <a:ext uri="{FF2B5EF4-FFF2-40B4-BE49-F238E27FC236}">
                  <a16:creationId xmlns:a16="http://schemas.microsoft.com/office/drawing/2014/main" id="{B90F3826-5D39-B029-71C8-0082BE7D28C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0" name="Rechthoek 328">
              <a:extLst>
                <a:ext uri="{FF2B5EF4-FFF2-40B4-BE49-F238E27FC236}">
                  <a16:creationId xmlns:a16="http://schemas.microsoft.com/office/drawing/2014/main" id="{8DF17A25-FC5E-11D3-B91A-C0AE97CBC1F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1" name="Rechthoek 180">
              <a:extLst>
                <a:ext uri="{FF2B5EF4-FFF2-40B4-BE49-F238E27FC236}">
                  <a16:creationId xmlns:a16="http://schemas.microsoft.com/office/drawing/2014/main" id="{DA5AA738-1811-D6FA-0772-7E29D76A601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2" name="Ovaal 182">
              <a:extLst>
                <a:ext uri="{FF2B5EF4-FFF2-40B4-BE49-F238E27FC236}">
                  <a16:creationId xmlns:a16="http://schemas.microsoft.com/office/drawing/2014/main" id="{0035381C-783A-1EFF-EEC7-D50AF9ACC17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183">
              <a:extLst>
                <a:ext uri="{FF2B5EF4-FFF2-40B4-BE49-F238E27FC236}">
                  <a16:creationId xmlns:a16="http://schemas.microsoft.com/office/drawing/2014/main" id="{BFF63F9E-3820-50C6-39E6-36B041E25D4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8" name="Ovaal 185">
              <a:extLst>
                <a:ext uri="{FF2B5EF4-FFF2-40B4-BE49-F238E27FC236}">
                  <a16:creationId xmlns:a16="http://schemas.microsoft.com/office/drawing/2014/main" id="{A1E9D814-8ADF-56B6-B2F1-324270ED98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186">
              <a:extLst>
                <a:ext uri="{FF2B5EF4-FFF2-40B4-BE49-F238E27FC236}">
                  <a16:creationId xmlns:a16="http://schemas.microsoft.com/office/drawing/2014/main" id="{AE2A4E9F-5E72-E6CE-BB55-C7572498A2B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0" name="Ovaal 188">
              <a:extLst>
                <a:ext uri="{FF2B5EF4-FFF2-40B4-BE49-F238E27FC236}">
                  <a16:creationId xmlns:a16="http://schemas.microsoft.com/office/drawing/2014/main" id="{17F4D978-EE76-C215-424C-927CE4CC3B0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189">
              <a:extLst>
                <a:ext uri="{FF2B5EF4-FFF2-40B4-BE49-F238E27FC236}">
                  <a16:creationId xmlns:a16="http://schemas.microsoft.com/office/drawing/2014/main" id="{08BC5F17-A42D-AD99-6055-4D9CA010327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2" name="Ovaal 191">
              <a:extLst>
                <a:ext uri="{FF2B5EF4-FFF2-40B4-BE49-F238E27FC236}">
                  <a16:creationId xmlns:a16="http://schemas.microsoft.com/office/drawing/2014/main" id="{2C07391D-6CC7-A0FD-10EB-1F4C0671036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192">
              <a:extLst>
                <a:ext uri="{FF2B5EF4-FFF2-40B4-BE49-F238E27FC236}">
                  <a16:creationId xmlns:a16="http://schemas.microsoft.com/office/drawing/2014/main" id="{7D181B59-27D2-1062-ADBA-61AAE6F7D14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4" name="Ovaal 195">
              <a:extLst>
                <a:ext uri="{FF2B5EF4-FFF2-40B4-BE49-F238E27FC236}">
                  <a16:creationId xmlns:a16="http://schemas.microsoft.com/office/drawing/2014/main" id="{85018CE6-AFFA-0678-8DB1-8740EB8F5DE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196">
              <a:extLst>
                <a:ext uri="{FF2B5EF4-FFF2-40B4-BE49-F238E27FC236}">
                  <a16:creationId xmlns:a16="http://schemas.microsoft.com/office/drawing/2014/main" id="{778D5310-89FC-730F-1726-D23CDAE06006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6" name="Ovaal 197">
              <a:extLst>
                <a:ext uri="{FF2B5EF4-FFF2-40B4-BE49-F238E27FC236}">
                  <a16:creationId xmlns:a16="http://schemas.microsoft.com/office/drawing/2014/main" id="{E69F819C-AF3A-269D-0696-FA3E8E0F22C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198">
              <a:extLst>
                <a:ext uri="{FF2B5EF4-FFF2-40B4-BE49-F238E27FC236}">
                  <a16:creationId xmlns:a16="http://schemas.microsoft.com/office/drawing/2014/main" id="{8BEDB5EE-2A04-E343-61F4-2895C9E067F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8" name="Ovaal 200">
              <a:extLst>
                <a:ext uri="{FF2B5EF4-FFF2-40B4-BE49-F238E27FC236}">
                  <a16:creationId xmlns:a16="http://schemas.microsoft.com/office/drawing/2014/main" id="{902883B6-DAE5-E31A-8B4F-5D0D7096DBD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202">
              <a:extLst>
                <a:ext uri="{FF2B5EF4-FFF2-40B4-BE49-F238E27FC236}">
                  <a16:creationId xmlns:a16="http://schemas.microsoft.com/office/drawing/2014/main" id="{165F3BDC-B27F-563A-AD93-2027E95F3D8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Rechthoek 331">
              <a:extLst>
                <a:ext uri="{FF2B5EF4-FFF2-40B4-BE49-F238E27FC236}">
                  <a16:creationId xmlns:a16="http://schemas.microsoft.com/office/drawing/2014/main" id="{0B664A0A-3CC0-2BA3-9EF2-6A16EDD8D05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E600FF2D-9C11-66E5-3BE9-13BD7E2867D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">
                <a:extLst>
                  <a:ext uri="{FF2B5EF4-FFF2-40B4-BE49-F238E27FC236}">
                    <a16:creationId xmlns:a16="http://schemas.microsoft.com/office/drawing/2014/main" id="{A37B1C1E-168C-F950-5C0D-8331DF2DEB7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2BD7DFD4-D3CA-C5A2-3BD5-62143DBF490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2B7C2F1E-1488-E0C1-ABAB-5863D018DCD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335">
                <a:extLst>
                  <a:ext uri="{FF2B5EF4-FFF2-40B4-BE49-F238E27FC236}">
                    <a16:creationId xmlns:a16="http://schemas.microsoft.com/office/drawing/2014/main" id="{F752CFF2-0066-0684-13A4-A4540B621BD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337">
                <a:extLst>
                  <a:ext uri="{FF2B5EF4-FFF2-40B4-BE49-F238E27FC236}">
                    <a16:creationId xmlns:a16="http://schemas.microsoft.com/office/drawing/2014/main" id="{F7B3945C-71A6-D966-DDE2-62F495FAB1A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230">
                <a:extLst>
                  <a:ext uri="{FF2B5EF4-FFF2-40B4-BE49-F238E27FC236}">
                    <a16:creationId xmlns:a16="http://schemas.microsoft.com/office/drawing/2014/main" id="{C3965EF6-C6F2-D644-8CBA-A839314D5CA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232">
                  <a:extLst>
                    <a:ext uri="{FF2B5EF4-FFF2-40B4-BE49-F238E27FC236}">
                      <a16:creationId xmlns:a16="http://schemas.microsoft.com/office/drawing/2014/main" id="{E204BD1E-BA25-7F4D-06E3-76E82B796BC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234">
                    <a:extLst>
                      <a:ext uri="{FF2B5EF4-FFF2-40B4-BE49-F238E27FC236}">
                        <a16:creationId xmlns:a16="http://schemas.microsoft.com/office/drawing/2014/main" id="{9E546CB4-BA96-6491-A744-C0C700AD4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5">
                    <a:extLst>
                      <a:ext uri="{FF2B5EF4-FFF2-40B4-BE49-F238E27FC236}">
                        <a16:creationId xmlns:a16="http://schemas.microsoft.com/office/drawing/2014/main" id="{969A8235-0CE5-996D-3501-2F6A585AF0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6">
                    <a:extLst>
                      <a:ext uri="{FF2B5EF4-FFF2-40B4-BE49-F238E27FC236}">
                        <a16:creationId xmlns:a16="http://schemas.microsoft.com/office/drawing/2014/main" id="{13F53752-8234-4E3E-A1E2-D3EAD174B4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37">
                    <a:extLst>
                      <a:ext uri="{FF2B5EF4-FFF2-40B4-BE49-F238E27FC236}">
                        <a16:creationId xmlns:a16="http://schemas.microsoft.com/office/drawing/2014/main" id="{927F99D4-F150-3E9C-78D8-96AF8DD720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38">
                    <a:extLst>
                      <a:ext uri="{FF2B5EF4-FFF2-40B4-BE49-F238E27FC236}">
                        <a16:creationId xmlns:a16="http://schemas.microsoft.com/office/drawing/2014/main" id="{BEFF25FA-8DA2-0547-D004-514BFDC44D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233">
                  <a:extLst>
                    <a:ext uri="{FF2B5EF4-FFF2-40B4-BE49-F238E27FC236}">
                      <a16:creationId xmlns:a16="http://schemas.microsoft.com/office/drawing/2014/main" id="{4213158F-AF30-3CE2-52F0-B59D75AA2FE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239">
                <a:extLst>
                  <a:ext uri="{FF2B5EF4-FFF2-40B4-BE49-F238E27FC236}">
                    <a16:creationId xmlns:a16="http://schemas.microsoft.com/office/drawing/2014/main" id="{52B87012-B4B0-2095-DA8F-EA2300DEBD2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241">
                  <a:extLst>
                    <a:ext uri="{FF2B5EF4-FFF2-40B4-BE49-F238E27FC236}">
                      <a16:creationId xmlns:a16="http://schemas.microsoft.com/office/drawing/2014/main" id="{2CB1E418-5376-ECE6-94A9-B271E72A29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243">
                    <a:extLst>
                      <a:ext uri="{FF2B5EF4-FFF2-40B4-BE49-F238E27FC236}">
                        <a16:creationId xmlns:a16="http://schemas.microsoft.com/office/drawing/2014/main" id="{E4583306-4FA7-CB02-6747-AED066A508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4">
                    <a:extLst>
                      <a:ext uri="{FF2B5EF4-FFF2-40B4-BE49-F238E27FC236}">
                        <a16:creationId xmlns:a16="http://schemas.microsoft.com/office/drawing/2014/main" id="{69EEB88D-1C8F-2728-3873-F357B1179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5">
                    <a:extLst>
                      <a:ext uri="{FF2B5EF4-FFF2-40B4-BE49-F238E27FC236}">
                        <a16:creationId xmlns:a16="http://schemas.microsoft.com/office/drawing/2014/main" id="{9EAB1E0D-C51C-372C-FE45-73F1670041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46">
                    <a:extLst>
                      <a:ext uri="{FF2B5EF4-FFF2-40B4-BE49-F238E27FC236}">
                        <a16:creationId xmlns:a16="http://schemas.microsoft.com/office/drawing/2014/main" id="{F7E76431-8830-9BA5-F194-B0D68344E3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47">
                    <a:extLst>
                      <a:ext uri="{FF2B5EF4-FFF2-40B4-BE49-F238E27FC236}">
                        <a16:creationId xmlns:a16="http://schemas.microsoft.com/office/drawing/2014/main" id="{545F16C3-25AA-12E8-2AD3-072C979F77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42">
                  <a:extLst>
                    <a:ext uri="{FF2B5EF4-FFF2-40B4-BE49-F238E27FC236}">
                      <a16:creationId xmlns:a16="http://schemas.microsoft.com/office/drawing/2014/main" id="{477216ED-C53A-F85C-D685-C3086D974DC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340">
                <a:extLst>
                  <a:ext uri="{FF2B5EF4-FFF2-40B4-BE49-F238E27FC236}">
                    <a16:creationId xmlns:a16="http://schemas.microsoft.com/office/drawing/2014/main" id="{028A8F5B-CE6A-CFF6-1D1A-2AE112A4C08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341">
                <a:extLst>
                  <a:ext uri="{FF2B5EF4-FFF2-40B4-BE49-F238E27FC236}">
                    <a16:creationId xmlns:a16="http://schemas.microsoft.com/office/drawing/2014/main" id="{B043E20C-A49A-FD9A-B11C-32A70429CA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344">
                <a:extLst>
                  <a:ext uri="{FF2B5EF4-FFF2-40B4-BE49-F238E27FC236}">
                    <a16:creationId xmlns:a16="http://schemas.microsoft.com/office/drawing/2014/main" id="{02D08D19-D6B2-AD2F-E20F-4364D4AA616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345">
                <a:extLst>
                  <a:ext uri="{FF2B5EF4-FFF2-40B4-BE49-F238E27FC236}">
                    <a16:creationId xmlns:a16="http://schemas.microsoft.com/office/drawing/2014/main" id="{5CC481DE-C873-3CFD-0867-EAA41B3CB47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1">
                <a:extLst>
                  <a:ext uri="{FF2B5EF4-FFF2-40B4-BE49-F238E27FC236}">
                    <a16:creationId xmlns:a16="http://schemas.microsoft.com/office/drawing/2014/main" id="{1E544155-0862-FB58-4FC9-A613176A064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346">
                  <a:extLst>
                    <a:ext uri="{FF2B5EF4-FFF2-40B4-BE49-F238E27FC236}">
                      <a16:creationId xmlns:a16="http://schemas.microsoft.com/office/drawing/2014/main" id="{1034EE2B-3FD3-3705-642F-39D0726803C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6">
                  <a:extLst>
                    <a:ext uri="{FF2B5EF4-FFF2-40B4-BE49-F238E27FC236}">
                      <a16:creationId xmlns:a16="http://schemas.microsoft.com/office/drawing/2014/main" id="{B042A8B0-0060-A7B3-5500-A9FE6E58178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225">
                    <a:extLst>
                      <a:ext uri="{FF2B5EF4-FFF2-40B4-BE49-F238E27FC236}">
                        <a16:creationId xmlns:a16="http://schemas.microsoft.com/office/drawing/2014/main" id="{CAB959CE-9475-8BEF-C986-10123727AD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6">
                    <a:extLst>
                      <a:ext uri="{FF2B5EF4-FFF2-40B4-BE49-F238E27FC236}">
                        <a16:creationId xmlns:a16="http://schemas.microsoft.com/office/drawing/2014/main" id="{45D5CEBC-DC51-DB00-0E18-8BA52218AF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7">
                    <a:extLst>
                      <a:ext uri="{FF2B5EF4-FFF2-40B4-BE49-F238E27FC236}">
                        <a16:creationId xmlns:a16="http://schemas.microsoft.com/office/drawing/2014/main" id="{3308F047-64F2-8DB1-3A9C-9F9DED2F6A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8">
                    <a:extLst>
                      <a:ext uri="{FF2B5EF4-FFF2-40B4-BE49-F238E27FC236}">
                        <a16:creationId xmlns:a16="http://schemas.microsoft.com/office/drawing/2014/main" id="{C8F0D5D9-B364-9528-DAA4-EEEEFEDC98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9">
                    <a:extLst>
                      <a:ext uri="{FF2B5EF4-FFF2-40B4-BE49-F238E27FC236}">
                        <a16:creationId xmlns:a16="http://schemas.microsoft.com/office/drawing/2014/main" id="{1BDE8252-8E9F-F679-21F3-5916F9061A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17">
                  <a:extLst>
                    <a:ext uri="{FF2B5EF4-FFF2-40B4-BE49-F238E27FC236}">
                      <a16:creationId xmlns:a16="http://schemas.microsoft.com/office/drawing/2014/main" id="{F9A99263-CF2D-1AC8-867D-7506DBC1D07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9">
                <a:extLst>
                  <a:ext uri="{FF2B5EF4-FFF2-40B4-BE49-F238E27FC236}">
                    <a16:creationId xmlns:a16="http://schemas.microsoft.com/office/drawing/2014/main" id="{B20380AA-1237-FBF1-F78D-87292A75FB9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357">
                  <a:extLst>
                    <a:ext uri="{FF2B5EF4-FFF2-40B4-BE49-F238E27FC236}">
                      <a16:creationId xmlns:a16="http://schemas.microsoft.com/office/drawing/2014/main" id="{56BE8193-99FD-40C9-E3A8-F794984A8F9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5">
                  <a:extLst>
                    <a:ext uri="{FF2B5EF4-FFF2-40B4-BE49-F238E27FC236}">
                      <a16:creationId xmlns:a16="http://schemas.microsoft.com/office/drawing/2014/main" id="{A1561FC4-7E6C-2665-662E-D368ABB1D1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220">
                    <a:extLst>
                      <a:ext uri="{FF2B5EF4-FFF2-40B4-BE49-F238E27FC236}">
                        <a16:creationId xmlns:a16="http://schemas.microsoft.com/office/drawing/2014/main" id="{B6C4A403-9A87-D0BD-CCCE-5C41DDA106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1">
                    <a:extLst>
                      <a:ext uri="{FF2B5EF4-FFF2-40B4-BE49-F238E27FC236}">
                        <a16:creationId xmlns:a16="http://schemas.microsoft.com/office/drawing/2014/main" id="{AAEDD998-8DEF-E83F-D603-7CDD0AF679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2">
                    <a:extLst>
                      <a:ext uri="{FF2B5EF4-FFF2-40B4-BE49-F238E27FC236}">
                        <a16:creationId xmlns:a16="http://schemas.microsoft.com/office/drawing/2014/main" id="{71B98C6D-3646-9A31-3C65-772184023D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3">
                    <a:extLst>
                      <a:ext uri="{FF2B5EF4-FFF2-40B4-BE49-F238E27FC236}">
                        <a16:creationId xmlns:a16="http://schemas.microsoft.com/office/drawing/2014/main" id="{7E3E8198-FC7C-0A70-0FD5-995B5DB229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4">
                    <a:extLst>
                      <a:ext uri="{FF2B5EF4-FFF2-40B4-BE49-F238E27FC236}">
                        <a16:creationId xmlns:a16="http://schemas.microsoft.com/office/drawing/2014/main" id="{D4C2E0D3-BC13-DE3C-10AB-D7E05E2298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219">
                  <a:extLst>
                    <a:ext uri="{FF2B5EF4-FFF2-40B4-BE49-F238E27FC236}">
                      <a16:creationId xmlns:a16="http://schemas.microsoft.com/office/drawing/2014/main" id="{81F9DDA7-973E-741E-191A-904D59A742F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1766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473DFA9-AAC1-0D79-20A4-FF927853B0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33803" y="2623974"/>
            <a:ext cx="7636933" cy="2404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4DDEEDB-9F2B-881F-60B4-F79EA9CCEA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1143" y="2558069"/>
            <a:ext cx="7636933" cy="240453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Roadmap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108013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74F56C2-EFF0-062A-C81F-BA08B85DE74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056251" y="2202854"/>
            <a:ext cx="3440420" cy="3512956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25619709-73CB-106B-9DC7-56AC5317330F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8056251" y="1808164"/>
            <a:ext cx="3440420" cy="268467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rgbClr val="6C1D5F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CD12622A-9CA3-27DC-14A9-F411F1A6D020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90387" y="2114198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4D62FAAB-59F2-8980-88EF-4CE028944D8D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3962938" y="2114198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593D3159-EBDF-78A5-AFB7-535725DFC7B0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6165909" y="3132610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0FAF0BB0-BCF4-A036-B394-1000347EDD11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3999979" y="3982026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2" name="Tijdelijke aanduiding voor verticale tekst 2">
            <a:extLst>
              <a:ext uri="{FF2B5EF4-FFF2-40B4-BE49-F238E27FC236}">
                <a16:creationId xmlns:a16="http://schemas.microsoft.com/office/drawing/2014/main" id="{D7B03878-1DB1-B7BB-385A-4BAE25328F82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1900233" y="3982026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7" name="Graphic 5">
            <a:extLst>
              <a:ext uri="{FF2B5EF4-FFF2-40B4-BE49-F238E27FC236}">
                <a16:creationId xmlns:a16="http://schemas.microsoft.com/office/drawing/2014/main" id="{F104586C-11CD-49B0-ABFD-1AB51AEAC9F6}"/>
              </a:ext>
            </a:extLst>
          </p:cNvPr>
          <p:cNvSpPr/>
          <p:nvPr userDrawn="1"/>
        </p:nvSpPr>
        <p:spPr>
          <a:xfrm flipH="1">
            <a:off x="-33352" y="5954578"/>
            <a:ext cx="5672152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F3DFAED6-93F2-F82C-D2AB-7E7AAC0E0A27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4" name="Rechthoek 329">
              <a:extLst>
                <a:ext uri="{FF2B5EF4-FFF2-40B4-BE49-F238E27FC236}">
                  <a16:creationId xmlns:a16="http://schemas.microsoft.com/office/drawing/2014/main" id="{BDDFAD01-6D77-2344-7298-B1162DCD5E7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" name="Ovaal 317">
              <a:extLst>
                <a:ext uri="{FF2B5EF4-FFF2-40B4-BE49-F238E27FC236}">
                  <a16:creationId xmlns:a16="http://schemas.microsoft.com/office/drawing/2014/main" id="{8BA3B822-77EC-FF2F-78C9-4CAE0213A14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319">
              <a:extLst>
                <a:ext uri="{FF2B5EF4-FFF2-40B4-BE49-F238E27FC236}">
                  <a16:creationId xmlns:a16="http://schemas.microsoft.com/office/drawing/2014/main" id="{DA95CFB4-4706-B06E-76B8-2722FA879D1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7" name="Ovaal 320">
              <a:extLst>
                <a:ext uri="{FF2B5EF4-FFF2-40B4-BE49-F238E27FC236}">
                  <a16:creationId xmlns:a16="http://schemas.microsoft.com/office/drawing/2014/main" id="{511806E1-503A-4AFD-B49B-2B082EDE1B1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8">
              <a:extLst>
                <a:ext uri="{FF2B5EF4-FFF2-40B4-BE49-F238E27FC236}">
                  <a16:creationId xmlns:a16="http://schemas.microsoft.com/office/drawing/2014/main" id="{A69FC027-D801-8268-7525-166257F29E0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9" name="Rechthoek 180">
              <a:extLst>
                <a:ext uri="{FF2B5EF4-FFF2-40B4-BE49-F238E27FC236}">
                  <a16:creationId xmlns:a16="http://schemas.microsoft.com/office/drawing/2014/main" id="{B92EA3A7-071D-E395-A90E-2D9648B90806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82">
              <a:extLst>
                <a:ext uri="{FF2B5EF4-FFF2-40B4-BE49-F238E27FC236}">
                  <a16:creationId xmlns:a16="http://schemas.microsoft.com/office/drawing/2014/main" id="{47A5486C-E273-07C4-3742-836C8BF42A0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183">
              <a:extLst>
                <a:ext uri="{FF2B5EF4-FFF2-40B4-BE49-F238E27FC236}">
                  <a16:creationId xmlns:a16="http://schemas.microsoft.com/office/drawing/2014/main" id="{7EA0CD5E-BFD8-372E-5E0C-6BE7CDCADF2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22" name="Ovaal 185">
              <a:extLst>
                <a:ext uri="{FF2B5EF4-FFF2-40B4-BE49-F238E27FC236}">
                  <a16:creationId xmlns:a16="http://schemas.microsoft.com/office/drawing/2014/main" id="{47A6949B-E081-65EF-A70F-305434005B63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" name="Rechthoek 186">
              <a:extLst>
                <a:ext uri="{FF2B5EF4-FFF2-40B4-BE49-F238E27FC236}">
                  <a16:creationId xmlns:a16="http://schemas.microsoft.com/office/drawing/2014/main" id="{FCF161E7-B0A4-70A1-C6E2-21B2455D403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188">
              <a:extLst>
                <a:ext uri="{FF2B5EF4-FFF2-40B4-BE49-F238E27FC236}">
                  <a16:creationId xmlns:a16="http://schemas.microsoft.com/office/drawing/2014/main" id="{47628A5D-AFB4-E241-5576-D9F33FBEE57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" name="Rechthoek 189">
              <a:extLst>
                <a:ext uri="{FF2B5EF4-FFF2-40B4-BE49-F238E27FC236}">
                  <a16:creationId xmlns:a16="http://schemas.microsoft.com/office/drawing/2014/main" id="{9AA9A03A-EF00-68CA-95A5-3722985CF93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6" name="Ovaal 191">
              <a:extLst>
                <a:ext uri="{FF2B5EF4-FFF2-40B4-BE49-F238E27FC236}">
                  <a16:creationId xmlns:a16="http://schemas.microsoft.com/office/drawing/2014/main" id="{65F49DBE-43E0-0650-C282-1396D66E7E9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4" name="Rechthoek 192">
              <a:extLst>
                <a:ext uri="{FF2B5EF4-FFF2-40B4-BE49-F238E27FC236}">
                  <a16:creationId xmlns:a16="http://schemas.microsoft.com/office/drawing/2014/main" id="{A8A2D875-1F6F-3380-BBA2-C764D7DAE64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35" name="Ovaal 195">
              <a:extLst>
                <a:ext uri="{FF2B5EF4-FFF2-40B4-BE49-F238E27FC236}">
                  <a16:creationId xmlns:a16="http://schemas.microsoft.com/office/drawing/2014/main" id="{585388A8-782D-2C6F-7583-991DB060EE7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" name="Rechthoek 196">
              <a:extLst>
                <a:ext uri="{FF2B5EF4-FFF2-40B4-BE49-F238E27FC236}">
                  <a16:creationId xmlns:a16="http://schemas.microsoft.com/office/drawing/2014/main" id="{918F3AB0-9FF3-B541-4863-E76317FB5FD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37" name="Ovaal 197">
              <a:extLst>
                <a:ext uri="{FF2B5EF4-FFF2-40B4-BE49-F238E27FC236}">
                  <a16:creationId xmlns:a16="http://schemas.microsoft.com/office/drawing/2014/main" id="{E32DD7F4-89AB-EEF8-8A0C-94079DC55FD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8" name="Rechthoek 198">
              <a:extLst>
                <a:ext uri="{FF2B5EF4-FFF2-40B4-BE49-F238E27FC236}">
                  <a16:creationId xmlns:a16="http://schemas.microsoft.com/office/drawing/2014/main" id="{4BC41DB2-29CB-409C-A33C-7581806B784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39" name="Ovaal 200">
              <a:extLst>
                <a:ext uri="{FF2B5EF4-FFF2-40B4-BE49-F238E27FC236}">
                  <a16:creationId xmlns:a16="http://schemas.microsoft.com/office/drawing/2014/main" id="{4A556685-31A3-311D-89B5-74711A82B7A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0" name="Rechthoek 202">
              <a:extLst>
                <a:ext uri="{FF2B5EF4-FFF2-40B4-BE49-F238E27FC236}">
                  <a16:creationId xmlns:a16="http://schemas.microsoft.com/office/drawing/2014/main" id="{27DC7289-4263-8E55-6D26-9EEE69F20C4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1" name="Rechthoek 331">
              <a:extLst>
                <a:ext uri="{FF2B5EF4-FFF2-40B4-BE49-F238E27FC236}">
                  <a16:creationId xmlns:a16="http://schemas.microsoft.com/office/drawing/2014/main" id="{9989CA77-63DC-9E21-F4F9-FA7196CD886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42" name="ICOON_info">
              <a:extLst>
                <a:ext uri="{FF2B5EF4-FFF2-40B4-BE49-F238E27FC236}">
                  <a16:creationId xmlns:a16="http://schemas.microsoft.com/office/drawing/2014/main" id="{3284E1D3-6D9C-8FD6-DE76-7F3E2176C0C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4" name="Ovaal 1">
                <a:extLst>
                  <a:ext uri="{FF2B5EF4-FFF2-40B4-BE49-F238E27FC236}">
                    <a16:creationId xmlns:a16="http://schemas.microsoft.com/office/drawing/2014/main" id="{6418F7FC-B29E-6674-F154-791ED3A3D62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Graphic 163" descr="Informatie">
                <a:extLst>
                  <a:ext uri="{FF2B5EF4-FFF2-40B4-BE49-F238E27FC236}">
                    <a16:creationId xmlns:a16="http://schemas.microsoft.com/office/drawing/2014/main" id="{1426E144-84D7-CA5E-8359-2921BB1AD79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3" name="VOORBEELD">
              <a:extLst>
                <a:ext uri="{FF2B5EF4-FFF2-40B4-BE49-F238E27FC236}">
                  <a16:creationId xmlns:a16="http://schemas.microsoft.com/office/drawing/2014/main" id="{9B0DE076-E401-6661-24F7-A6572943FE8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4" name="Rechthoek 335">
                <a:extLst>
                  <a:ext uri="{FF2B5EF4-FFF2-40B4-BE49-F238E27FC236}">
                    <a16:creationId xmlns:a16="http://schemas.microsoft.com/office/drawing/2014/main" id="{CDA543D6-29BA-0A0B-669D-9D4D2AD6949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5" name="Rechthoek 337">
                <a:extLst>
                  <a:ext uri="{FF2B5EF4-FFF2-40B4-BE49-F238E27FC236}">
                    <a16:creationId xmlns:a16="http://schemas.microsoft.com/office/drawing/2014/main" id="{FAA4BAB5-AEA4-F57B-55C2-EEEAE4B0996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6" name="Groep 230">
                <a:extLst>
                  <a:ext uri="{FF2B5EF4-FFF2-40B4-BE49-F238E27FC236}">
                    <a16:creationId xmlns:a16="http://schemas.microsoft.com/office/drawing/2014/main" id="{EC7315B8-9FBF-3913-8B41-22D1535D1C4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7" name="Groep 232">
                  <a:extLst>
                    <a:ext uri="{FF2B5EF4-FFF2-40B4-BE49-F238E27FC236}">
                      <a16:creationId xmlns:a16="http://schemas.microsoft.com/office/drawing/2014/main" id="{67D8C784-5C09-FB78-CA8D-2823385FE1E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9" name="Rechte verbindingslijn 234">
                    <a:extLst>
                      <a:ext uri="{FF2B5EF4-FFF2-40B4-BE49-F238E27FC236}">
                        <a16:creationId xmlns:a16="http://schemas.microsoft.com/office/drawing/2014/main" id="{D53A625D-B6C6-9819-D617-53D683E042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5">
                    <a:extLst>
                      <a:ext uri="{FF2B5EF4-FFF2-40B4-BE49-F238E27FC236}">
                        <a16:creationId xmlns:a16="http://schemas.microsoft.com/office/drawing/2014/main" id="{2CDD98EB-8211-D827-55DB-4615E93709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36">
                    <a:extLst>
                      <a:ext uri="{FF2B5EF4-FFF2-40B4-BE49-F238E27FC236}">
                        <a16:creationId xmlns:a16="http://schemas.microsoft.com/office/drawing/2014/main" id="{E4C41D27-EE56-7381-16FE-EB301F5D8F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37">
                    <a:extLst>
                      <a:ext uri="{FF2B5EF4-FFF2-40B4-BE49-F238E27FC236}">
                        <a16:creationId xmlns:a16="http://schemas.microsoft.com/office/drawing/2014/main" id="{AC0325A2-0F79-BBCB-B90E-C8FC4E62CA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38">
                    <a:extLst>
                      <a:ext uri="{FF2B5EF4-FFF2-40B4-BE49-F238E27FC236}">
                        <a16:creationId xmlns:a16="http://schemas.microsoft.com/office/drawing/2014/main" id="{9743ED3A-0010-BCDF-9DEE-3E8213EF97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8" name="Pijl: rechts 233">
                  <a:extLst>
                    <a:ext uri="{FF2B5EF4-FFF2-40B4-BE49-F238E27FC236}">
                      <a16:creationId xmlns:a16="http://schemas.microsoft.com/office/drawing/2014/main" id="{3978B0A1-BD5D-834D-9726-AB03270AB0B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239">
                <a:extLst>
                  <a:ext uri="{FF2B5EF4-FFF2-40B4-BE49-F238E27FC236}">
                    <a16:creationId xmlns:a16="http://schemas.microsoft.com/office/drawing/2014/main" id="{AC1C1ABA-5C29-D4CC-09BD-C8664607B05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0" name="Groep 241">
                  <a:extLst>
                    <a:ext uri="{FF2B5EF4-FFF2-40B4-BE49-F238E27FC236}">
                      <a16:creationId xmlns:a16="http://schemas.microsoft.com/office/drawing/2014/main" id="{F4354279-ADF3-1FBF-4624-4AD2CFFEE0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2" name="Rechte verbindingslijn 243">
                    <a:extLst>
                      <a:ext uri="{FF2B5EF4-FFF2-40B4-BE49-F238E27FC236}">
                        <a16:creationId xmlns:a16="http://schemas.microsoft.com/office/drawing/2014/main" id="{AF159A71-0301-4DD5-8095-088E031B67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4">
                    <a:extLst>
                      <a:ext uri="{FF2B5EF4-FFF2-40B4-BE49-F238E27FC236}">
                        <a16:creationId xmlns:a16="http://schemas.microsoft.com/office/drawing/2014/main" id="{FF285967-0BF5-F7B6-0C43-9A87C6CDF9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45">
                    <a:extLst>
                      <a:ext uri="{FF2B5EF4-FFF2-40B4-BE49-F238E27FC236}">
                        <a16:creationId xmlns:a16="http://schemas.microsoft.com/office/drawing/2014/main" id="{8F4CFEC3-A585-C8EC-BDBE-B06FFF2271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46">
                    <a:extLst>
                      <a:ext uri="{FF2B5EF4-FFF2-40B4-BE49-F238E27FC236}">
                        <a16:creationId xmlns:a16="http://schemas.microsoft.com/office/drawing/2014/main" id="{9C1BE5C2-EADA-335D-7C56-9FBDC4E426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47">
                    <a:extLst>
                      <a:ext uri="{FF2B5EF4-FFF2-40B4-BE49-F238E27FC236}">
                        <a16:creationId xmlns:a16="http://schemas.microsoft.com/office/drawing/2014/main" id="{FD2C743B-6CEE-1F93-0D69-CECE683ADA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1" name="Pijl: rechts 242">
                  <a:extLst>
                    <a:ext uri="{FF2B5EF4-FFF2-40B4-BE49-F238E27FC236}">
                      <a16:creationId xmlns:a16="http://schemas.microsoft.com/office/drawing/2014/main" id="{F58448E1-98FA-CCC6-893E-7B9AECE4E04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8" name="Rechte verbindingslijn 340">
                <a:extLst>
                  <a:ext uri="{FF2B5EF4-FFF2-40B4-BE49-F238E27FC236}">
                    <a16:creationId xmlns:a16="http://schemas.microsoft.com/office/drawing/2014/main" id="{8E0839FB-E78D-25FC-F186-408BB5CA63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9" name="Rechte verbindingslijn 341">
                <a:extLst>
                  <a:ext uri="{FF2B5EF4-FFF2-40B4-BE49-F238E27FC236}">
                    <a16:creationId xmlns:a16="http://schemas.microsoft.com/office/drawing/2014/main" id="{E4C99AC8-754A-0903-8C7C-6C7B841D2C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0" name="Rechthoek 344">
                <a:extLst>
                  <a:ext uri="{FF2B5EF4-FFF2-40B4-BE49-F238E27FC236}">
                    <a16:creationId xmlns:a16="http://schemas.microsoft.com/office/drawing/2014/main" id="{AB995353-3396-C647-CF62-FF3C2751B37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1" name="Rechthoek 345">
                <a:extLst>
                  <a:ext uri="{FF2B5EF4-FFF2-40B4-BE49-F238E27FC236}">
                    <a16:creationId xmlns:a16="http://schemas.microsoft.com/office/drawing/2014/main" id="{462FC36F-ADBC-16A5-1433-DD53B0D5BB6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2" name="Groep 11">
                <a:extLst>
                  <a:ext uri="{FF2B5EF4-FFF2-40B4-BE49-F238E27FC236}">
                    <a16:creationId xmlns:a16="http://schemas.microsoft.com/office/drawing/2014/main" id="{280D82E9-6D9C-FD61-600D-62832A0B358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2" name="Rechthoek 346">
                  <a:extLst>
                    <a:ext uri="{FF2B5EF4-FFF2-40B4-BE49-F238E27FC236}">
                      <a16:creationId xmlns:a16="http://schemas.microsoft.com/office/drawing/2014/main" id="{9B58EF71-862A-E45C-52EB-A0117922BE3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3" name="Groep 6">
                  <a:extLst>
                    <a:ext uri="{FF2B5EF4-FFF2-40B4-BE49-F238E27FC236}">
                      <a16:creationId xmlns:a16="http://schemas.microsoft.com/office/drawing/2014/main" id="{E9CB6954-0184-19F3-6B42-0FE76839C2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5" name="Rechte verbindingslijn 225">
                    <a:extLst>
                      <a:ext uri="{FF2B5EF4-FFF2-40B4-BE49-F238E27FC236}">
                        <a16:creationId xmlns:a16="http://schemas.microsoft.com/office/drawing/2014/main" id="{C575950D-8B97-0F43-43AD-A24BFF0C01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6">
                    <a:extLst>
                      <a:ext uri="{FF2B5EF4-FFF2-40B4-BE49-F238E27FC236}">
                        <a16:creationId xmlns:a16="http://schemas.microsoft.com/office/drawing/2014/main" id="{5BBADD84-5E1C-EAE1-C24E-5230B488D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7">
                    <a:extLst>
                      <a:ext uri="{FF2B5EF4-FFF2-40B4-BE49-F238E27FC236}">
                        <a16:creationId xmlns:a16="http://schemas.microsoft.com/office/drawing/2014/main" id="{3DB7759C-4B2F-13F0-9019-BF7747A68A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8">
                    <a:extLst>
                      <a:ext uri="{FF2B5EF4-FFF2-40B4-BE49-F238E27FC236}">
                        <a16:creationId xmlns:a16="http://schemas.microsoft.com/office/drawing/2014/main" id="{CB6027BC-50F1-26C3-D7A6-C73FE1640E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9">
                    <a:extLst>
                      <a:ext uri="{FF2B5EF4-FFF2-40B4-BE49-F238E27FC236}">
                        <a16:creationId xmlns:a16="http://schemas.microsoft.com/office/drawing/2014/main" id="{93F1DADD-22CF-AF52-8D6A-A347553402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4" name="Pijl: rechts 217">
                  <a:extLst>
                    <a:ext uri="{FF2B5EF4-FFF2-40B4-BE49-F238E27FC236}">
                      <a16:creationId xmlns:a16="http://schemas.microsoft.com/office/drawing/2014/main" id="{51F47ADD-ADBE-763D-9C97-F668CDAAE0D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3" name="Groep 9">
                <a:extLst>
                  <a:ext uri="{FF2B5EF4-FFF2-40B4-BE49-F238E27FC236}">
                    <a16:creationId xmlns:a16="http://schemas.microsoft.com/office/drawing/2014/main" id="{BC488D26-87E5-229A-060F-143106B1667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4" name="Rechthoek 357">
                  <a:extLst>
                    <a:ext uri="{FF2B5EF4-FFF2-40B4-BE49-F238E27FC236}">
                      <a16:creationId xmlns:a16="http://schemas.microsoft.com/office/drawing/2014/main" id="{007D4379-CC4A-5CAA-90D1-AB8D570FB55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5" name="Groep 5">
                  <a:extLst>
                    <a:ext uri="{FF2B5EF4-FFF2-40B4-BE49-F238E27FC236}">
                      <a16:creationId xmlns:a16="http://schemas.microsoft.com/office/drawing/2014/main" id="{5D5C883D-1535-5C25-40A0-7C6B841323F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7" name="Rechte verbindingslijn 220">
                    <a:extLst>
                      <a:ext uri="{FF2B5EF4-FFF2-40B4-BE49-F238E27FC236}">
                        <a16:creationId xmlns:a16="http://schemas.microsoft.com/office/drawing/2014/main" id="{B464E389-7938-274A-14A0-1A65C73268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1">
                    <a:extLst>
                      <a:ext uri="{FF2B5EF4-FFF2-40B4-BE49-F238E27FC236}">
                        <a16:creationId xmlns:a16="http://schemas.microsoft.com/office/drawing/2014/main" id="{8B4F62A0-8A97-C688-489A-1DB0EDFE02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2">
                    <a:extLst>
                      <a:ext uri="{FF2B5EF4-FFF2-40B4-BE49-F238E27FC236}">
                        <a16:creationId xmlns:a16="http://schemas.microsoft.com/office/drawing/2014/main" id="{4812A042-23DB-769D-E9FA-B793B7F719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3">
                    <a:extLst>
                      <a:ext uri="{FF2B5EF4-FFF2-40B4-BE49-F238E27FC236}">
                        <a16:creationId xmlns:a16="http://schemas.microsoft.com/office/drawing/2014/main" id="{E735ADB8-F68F-D93C-AA36-7AC8B086BD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4">
                    <a:extLst>
                      <a:ext uri="{FF2B5EF4-FFF2-40B4-BE49-F238E27FC236}">
                        <a16:creationId xmlns:a16="http://schemas.microsoft.com/office/drawing/2014/main" id="{71D55516-B0F2-89B1-386D-784E20C511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6" name="Pijl: rechts 219">
                  <a:extLst>
                    <a:ext uri="{FF2B5EF4-FFF2-40B4-BE49-F238E27FC236}">
                      <a16:creationId xmlns:a16="http://schemas.microsoft.com/office/drawing/2014/main" id="{E3177F62-4ED7-5516-81DF-CAB504283E6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02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Roadmap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108013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A80133-E70A-0600-E71D-40FB99AD6020}"/>
              </a:ext>
            </a:extLst>
          </p:cNvPr>
          <p:cNvGrpSpPr/>
          <p:nvPr userDrawn="1"/>
        </p:nvGrpSpPr>
        <p:grpSpPr>
          <a:xfrm>
            <a:off x="1" y="3545049"/>
            <a:ext cx="11496675" cy="487043"/>
            <a:chOff x="-364551" y="2978529"/>
            <a:chExt cx="11527513" cy="487043"/>
          </a:xfrm>
          <a:solidFill>
            <a:srgbClr val="6C1D5F"/>
          </a:solidFill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60EE21E-953F-D5D6-5690-6587B4BA89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25965" y="2978529"/>
              <a:ext cx="7936997" cy="487043"/>
            </a:xfrm>
            <a:prstGeom prst="rect">
              <a:avLst/>
            </a:prstGeom>
          </p:spPr>
        </p:pic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4C60FFD7-B161-04E7-EE2D-FD7A8992DCCC}"/>
                </a:ext>
              </a:extLst>
            </p:cNvPr>
            <p:cNvSpPr/>
            <p:nvPr userDrawn="1"/>
          </p:nvSpPr>
          <p:spPr>
            <a:xfrm>
              <a:off x="-364551" y="3057966"/>
              <a:ext cx="9318051" cy="325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6C00546-E701-CA92-BA1A-C0E336E64223}"/>
              </a:ext>
            </a:extLst>
          </p:cNvPr>
          <p:cNvCxnSpPr>
            <a:cxnSpLocks/>
          </p:cNvCxnSpPr>
          <p:nvPr userDrawn="1"/>
        </p:nvCxnSpPr>
        <p:spPr>
          <a:xfrm>
            <a:off x="0" y="3788569"/>
            <a:ext cx="11264203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1A586B93-8FDD-9589-365C-81C258BFF528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699693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8" name="Tijdelijke aanduiding voor verticale tekst 2">
            <a:extLst>
              <a:ext uri="{FF2B5EF4-FFF2-40B4-BE49-F238E27FC236}">
                <a16:creationId xmlns:a16="http://schemas.microsoft.com/office/drawing/2014/main" id="{DE67B7F4-0F8D-4878-BA20-D1772E6CE2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2443389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33B599B4-2D19-B539-BE36-79954C7F8C24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4187085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51D1CC2-FE87-0364-B56F-8E6AF0591802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9418172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3B72A611-C83B-1D00-6032-B7E4A48D9B1F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930781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C0FEFB26-AAFC-32B3-6127-D38F8C237763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7674477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7" name="Vrije vorm 26">
            <a:extLst>
              <a:ext uri="{FF2B5EF4-FFF2-40B4-BE49-F238E27FC236}">
                <a16:creationId xmlns:a16="http://schemas.microsoft.com/office/drawing/2014/main" id="{8A99A6BE-9D9C-5122-CD8E-DA93631FEF19}"/>
              </a:ext>
            </a:extLst>
          </p:cNvPr>
          <p:cNvSpPr/>
          <p:nvPr/>
        </p:nvSpPr>
        <p:spPr>
          <a:xfrm>
            <a:off x="9303733" y="1"/>
            <a:ext cx="2888267" cy="1901804"/>
          </a:xfrm>
          <a:custGeom>
            <a:avLst/>
            <a:gdLst>
              <a:gd name="connsiteX0" fmla="*/ 0 w 2888267"/>
              <a:gd name="connsiteY0" fmla="*/ 0 h 1901804"/>
              <a:gd name="connsiteX1" fmla="*/ 1082030 w 2888267"/>
              <a:gd name="connsiteY1" fmla="*/ 840067 h 1901804"/>
              <a:gd name="connsiteX2" fmla="*/ 2888268 w 2888267"/>
              <a:gd name="connsiteY2" fmla="*/ 1901805 h 1901804"/>
              <a:gd name="connsiteX3" fmla="*/ 2888268 w 2888267"/>
              <a:gd name="connsiteY3" fmla="*/ 0 h 1901804"/>
              <a:gd name="connsiteX4" fmla="*/ 0 w 2888267"/>
              <a:gd name="connsiteY4" fmla="*/ 0 h 190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8267" h="1901804">
                <a:moveTo>
                  <a:pt x="0" y="0"/>
                </a:moveTo>
                <a:cubicBezTo>
                  <a:pt x="0" y="0"/>
                  <a:pt x="506280" y="567021"/>
                  <a:pt x="1082030" y="840067"/>
                </a:cubicBezTo>
                <a:cubicBezTo>
                  <a:pt x="1657780" y="1113112"/>
                  <a:pt x="2340116" y="1320513"/>
                  <a:pt x="2888268" y="1901805"/>
                </a:cubicBezTo>
                <a:lnTo>
                  <a:pt x="2888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7F8FC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5174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Vrije vorm 62">
            <a:extLst>
              <a:ext uri="{FF2B5EF4-FFF2-40B4-BE49-F238E27FC236}">
                <a16:creationId xmlns:a16="http://schemas.microsoft.com/office/drawing/2014/main" id="{A0769BE0-C437-1E09-2EDF-1C9FEA6D0CEF}"/>
              </a:ext>
            </a:extLst>
          </p:cNvPr>
          <p:cNvSpPr/>
          <p:nvPr userDrawn="1"/>
        </p:nvSpPr>
        <p:spPr>
          <a:xfrm>
            <a:off x="1619605" y="728664"/>
            <a:ext cx="1019475" cy="6129337"/>
          </a:xfrm>
          <a:custGeom>
            <a:avLst/>
            <a:gdLst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5967377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75" fmla="*/ 519374 w 1019474"/>
              <a:gd name="connsiteY75" fmla="*/ 5967377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92016 w 1019474"/>
              <a:gd name="connsiteY71" fmla="*/ 6040144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6112845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19474" h="6134238">
                <a:moveTo>
                  <a:pt x="0" y="0"/>
                </a:moveTo>
                <a:lnTo>
                  <a:pt x="519374" y="0"/>
                </a:lnTo>
                <a:lnTo>
                  <a:pt x="1019474" y="0"/>
                </a:lnTo>
                <a:lnTo>
                  <a:pt x="1019474" y="6134238"/>
                </a:lnTo>
                <a:lnTo>
                  <a:pt x="0" y="6134238"/>
                </a:lnTo>
                <a:lnTo>
                  <a:pt x="0" y="0"/>
                </a:lnTo>
                <a:close/>
                <a:moveTo>
                  <a:pt x="519374" y="290936"/>
                </a:moveTo>
                <a:cubicBezTo>
                  <a:pt x="478664" y="290936"/>
                  <a:pt x="446732" y="325889"/>
                  <a:pt x="446732" y="363702"/>
                </a:cubicBezTo>
                <a:cubicBezTo>
                  <a:pt x="446732" y="404438"/>
                  <a:pt x="478727" y="436404"/>
                  <a:pt x="519374" y="436404"/>
                </a:cubicBezTo>
                <a:cubicBezTo>
                  <a:pt x="560021" y="436404"/>
                  <a:pt x="592016" y="404438"/>
                  <a:pt x="592016" y="363702"/>
                </a:cubicBezTo>
                <a:cubicBezTo>
                  <a:pt x="592016" y="322902"/>
                  <a:pt x="560084" y="290936"/>
                  <a:pt x="519374" y="290936"/>
                </a:cubicBezTo>
                <a:close/>
                <a:moveTo>
                  <a:pt x="519374" y="727341"/>
                </a:moveTo>
                <a:cubicBezTo>
                  <a:pt x="478664" y="727341"/>
                  <a:pt x="446732" y="762294"/>
                  <a:pt x="446732" y="800107"/>
                </a:cubicBezTo>
                <a:cubicBezTo>
                  <a:pt x="446732" y="840843"/>
                  <a:pt x="478727" y="872872"/>
                  <a:pt x="519374" y="872872"/>
                </a:cubicBezTo>
                <a:cubicBezTo>
                  <a:pt x="560021" y="872872"/>
                  <a:pt x="592016" y="840843"/>
                  <a:pt x="592016" y="800107"/>
                </a:cubicBezTo>
                <a:cubicBezTo>
                  <a:pt x="592016" y="759370"/>
                  <a:pt x="560084" y="727341"/>
                  <a:pt x="519374" y="727341"/>
                </a:cubicBezTo>
                <a:close/>
                <a:moveTo>
                  <a:pt x="519374" y="1166732"/>
                </a:moveTo>
                <a:cubicBezTo>
                  <a:pt x="478664" y="1166732"/>
                  <a:pt x="446732" y="1198698"/>
                  <a:pt x="446732" y="1239434"/>
                </a:cubicBezTo>
                <a:cubicBezTo>
                  <a:pt x="446732" y="1280170"/>
                  <a:pt x="478727" y="1312200"/>
                  <a:pt x="519374" y="1312200"/>
                </a:cubicBezTo>
                <a:cubicBezTo>
                  <a:pt x="560021" y="1312200"/>
                  <a:pt x="592016" y="1280170"/>
                  <a:pt x="592016" y="1239434"/>
                </a:cubicBezTo>
                <a:cubicBezTo>
                  <a:pt x="592016" y="1198698"/>
                  <a:pt x="560084" y="1166732"/>
                  <a:pt x="519374" y="1166732"/>
                </a:cubicBezTo>
                <a:close/>
                <a:moveTo>
                  <a:pt x="519374" y="1603136"/>
                </a:moveTo>
                <a:cubicBezTo>
                  <a:pt x="478664" y="1603136"/>
                  <a:pt x="446732" y="1635103"/>
                  <a:pt x="446732" y="1675839"/>
                </a:cubicBezTo>
                <a:cubicBezTo>
                  <a:pt x="446732" y="1716575"/>
                  <a:pt x="478727" y="1748604"/>
                  <a:pt x="519374" y="1748604"/>
                </a:cubicBezTo>
                <a:cubicBezTo>
                  <a:pt x="560021" y="1748604"/>
                  <a:pt x="592016" y="1716575"/>
                  <a:pt x="592016" y="1675839"/>
                </a:cubicBezTo>
                <a:cubicBezTo>
                  <a:pt x="592016" y="1635103"/>
                  <a:pt x="560084" y="1603136"/>
                  <a:pt x="519374" y="1603136"/>
                </a:cubicBezTo>
                <a:close/>
                <a:moveTo>
                  <a:pt x="519374" y="2039541"/>
                </a:moveTo>
                <a:cubicBezTo>
                  <a:pt x="478664" y="2039541"/>
                  <a:pt x="446732" y="2071570"/>
                  <a:pt x="446732" y="2112307"/>
                </a:cubicBezTo>
                <a:cubicBezTo>
                  <a:pt x="446732" y="2153043"/>
                  <a:pt x="478727" y="2185009"/>
                  <a:pt x="519374" y="2185009"/>
                </a:cubicBezTo>
                <a:cubicBezTo>
                  <a:pt x="560021" y="2185009"/>
                  <a:pt x="592016" y="2153043"/>
                  <a:pt x="592016" y="2112307"/>
                </a:cubicBezTo>
                <a:cubicBezTo>
                  <a:pt x="592016" y="2071570"/>
                  <a:pt x="560084" y="2039541"/>
                  <a:pt x="519374" y="2039541"/>
                </a:cubicBezTo>
                <a:close/>
                <a:moveTo>
                  <a:pt x="519374" y="2475945"/>
                </a:moveTo>
                <a:cubicBezTo>
                  <a:pt x="478664" y="2475945"/>
                  <a:pt x="446732" y="2507975"/>
                  <a:pt x="446732" y="2548711"/>
                </a:cubicBezTo>
                <a:cubicBezTo>
                  <a:pt x="446732" y="2589447"/>
                  <a:pt x="478727" y="2621477"/>
                  <a:pt x="519374" y="2621477"/>
                </a:cubicBezTo>
                <a:cubicBezTo>
                  <a:pt x="560021" y="2621477"/>
                  <a:pt x="592016" y="2589447"/>
                  <a:pt x="592016" y="2548711"/>
                </a:cubicBezTo>
                <a:cubicBezTo>
                  <a:pt x="592016" y="2507975"/>
                  <a:pt x="560084" y="2475945"/>
                  <a:pt x="519374" y="2475945"/>
                </a:cubicBezTo>
                <a:close/>
                <a:moveTo>
                  <a:pt x="519374" y="2912413"/>
                </a:moveTo>
                <a:cubicBezTo>
                  <a:pt x="478664" y="2912413"/>
                  <a:pt x="446732" y="2944379"/>
                  <a:pt x="446732" y="2985116"/>
                </a:cubicBezTo>
                <a:cubicBezTo>
                  <a:pt x="446732" y="3025852"/>
                  <a:pt x="478727" y="3057881"/>
                  <a:pt x="519374" y="3057881"/>
                </a:cubicBezTo>
                <a:cubicBezTo>
                  <a:pt x="560021" y="3057881"/>
                  <a:pt x="592016" y="3025852"/>
                  <a:pt x="592016" y="2985116"/>
                </a:cubicBezTo>
                <a:cubicBezTo>
                  <a:pt x="592016" y="2944379"/>
                  <a:pt x="560084" y="2912413"/>
                  <a:pt x="519374" y="2912413"/>
                </a:cubicBezTo>
                <a:close/>
                <a:moveTo>
                  <a:pt x="519374" y="3348818"/>
                </a:moveTo>
                <a:cubicBezTo>
                  <a:pt x="478664" y="3348818"/>
                  <a:pt x="446732" y="3380847"/>
                  <a:pt x="446732" y="3421584"/>
                </a:cubicBezTo>
                <a:cubicBezTo>
                  <a:pt x="446732" y="3462320"/>
                  <a:pt x="478727" y="3494286"/>
                  <a:pt x="519374" y="3494286"/>
                </a:cubicBezTo>
                <a:cubicBezTo>
                  <a:pt x="560021" y="3494286"/>
                  <a:pt x="592016" y="3462320"/>
                  <a:pt x="592016" y="3421584"/>
                </a:cubicBezTo>
                <a:cubicBezTo>
                  <a:pt x="592016" y="3380847"/>
                  <a:pt x="560084" y="3348818"/>
                  <a:pt x="519374" y="3348818"/>
                </a:cubicBezTo>
                <a:close/>
                <a:moveTo>
                  <a:pt x="519374" y="3785222"/>
                </a:moveTo>
                <a:cubicBezTo>
                  <a:pt x="478664" y="3785222"/>
                  <a:pt x="446732" y="3817252"/>
                  <a:pt x="446732" y="3857988"/>
                </a:cubicBezTo>
                <a:cubicBezTo>
                  <a:pt x="446732" y="3898724"/>
                  <a:pt x="478727" y="3930690"/>
                  <a:pt x="519374" y="3930690"/>
                </a:cubicBezTo>
                <a:cubicBezTo>
                  <a:pt x="560021" y="3930690"/>
                  <a:pt x="592016" y="3898724"/>
                  <a:pt x="592016" y="3857988"/>
                </a:cubicBezTo>
                <a:cubicBezTo>
                  <a:pt x="592016" y="3817252"/>
                  <a:pt x="560084" y="3785222"/>
                  <a:pt x="519374" y="3785222"/>
                </a:cubicBezTo>
                <a:close/>
                <a:moveTo>
                  <a:pt x="519374" y="4221690"/>
                </a:moveTo>
                <a:cubicBezTo>
                  <a:pt x="478664" y="4221690"/>
                  <a:pt x="446732" y="4253656"/>
                  <a:pt x="446732" y="4294392"/>
                </a:cubicBezTo>
                <a:cubicBezTo>
                  <a:pt x="446732" y="4335129"/>
                  <a:pt x="478727" y="4367158"/>
                  <a:pt x="519374" y="4367158"/>
                </a:cubicBezTo>
                <a:cubicBezTo>
                  <a:pt x="560021" y="4367158"/>
                  <a:pt x="592016" y="4335129"/>
                  <a:pt x="592016" y="4294392"/>
                </a:cubicBezTo>
                <a:cubicBezTo>
                  <a:pt x="592016" y="4253656"/>
                  <a:pt x="560084" y="4221690"/>
                  <a:pt x="519374" y="4221690"/>
                </a:cubicBezTo>
                <a:close/>
                <a:moveTo>
                  <a:pt x="519374" y="4658095"/>
                </a:moveTo>
                <a:cubicBezTo>
                  <a:pt x="478664" y="4658095"/>
                  <a:pt x="446732" y="4690124"/>
                  <a:pt x="446732" y="4730860"/>
                </a:cubicBezTo>
                <a:cubicBezTo>
                  <a:pt x="446732" y="4771597"/>
                  <a:pt x="478727" y="4803562"/>
                  <a:pt x="519374" y="4803562"/>
                </a:cubicBezTo>
                <a:cubicBezTo>
                  <a:pt x="560021" y="4803562"/>
                  <a:pt x="592016" y="4771597"/>
                  <a:pt x="592016" y="4730860"/>
                </a:cubicBezTo>
                <a:cubicBezTo>
                  <a:pt x="592016" y="4690124"/>
                  <a:pt x="560084" y="4658095"/>
                  <a:pt x="519374" y="4658095"/>
                </a:cubicBezTo>
                <a:close/>
                <a:moveTo>
                  <a:pt x="519374" y="5094499"/>
                </a:moveTo>
                <a:cubicBezTo>
                  <a:pt x="478664" y="5094499"/>
                  <a:pt x="446732" y="5129452"/>
                  <a:pt x="446732" y="5167265"/>
                </a:cubicBezTo>
                <a:cubicBezTo>
                  <a:pt x="446732" y="5208001"/>
                  <a:pt x="478727" y="5239967"/>
                  <a:pt x="519374" y="5239967"/>
                </a:cubicBezTo>
                <a:cubicBezTo>
                  <a:pt x="560021" y="5239967"/>
                  <a:pt x="592016" y="5208001"/>
                  <a:pt x="592016" y="5167265"/>
                </a:cubicBezTo>
                <a:cubicBezTo>
                  <a:pt x="592016" y="5126528"/>
                  <a:pt x="560084" y="5094499"/>
                  <a:pt x="519374" y="5094499"/>
                </a:cubicBezTo>
                <a:close/>
                <a:moveTo>
                  <a:pt x="519374" y="5530967"/>
                </a:moveTo>
                <a:cubicBezTo>
                  <a:pt x="478664" y="5530967"/>
                  <a:pt x="446732" y="5565856"/>
                  <a:pt x="446732" y="5603669"/>
                </a:cubicBezTo>
                <a:cubicBezTo>
                  <a:pt x="446732" y="5644412"/>
                  <a:pt x="478727" y="5676441"/>
                  <a:pt x="519374" y="5676441"/>
                </a:cubicBezTo>
                <a:cubicBezTo>
                  <a:pt x="560021" y="5676441"/>
                  <a:pt x="592016" y="5644412"/>
                  <a:pt x="592016" y="5603669"/>
                </a:cubicBezTo>
                <a:cubicBezTo>
                  <a:pt x="592016" y="5562933"/>
                  <a:pt x="560084" y="5530967"/>
                  <a:pt x="519374" y="5530967"/>
                </a:cubicBezTo>
                <a:close/>
              </a:path>
            </a:pathLst>
          </a:custGeom>
          <a:solidFill>
            <a:srgbClr val="6C1D5F"/>
          </a:solidFill>
          <a:ln w="63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728663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Bulelts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1A77F28-D15F-D3E5-FB06-206FB24E8E3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815C8D1A-1DB7-72CE-6C1B-0ADAEC7CB81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B04BE885-D5A4-F4D3-7533-8623E44FBF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3848A8F4-7EA8-9D62-D8C1-2B67CFF323F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5F9864E6-4AA7-5343-EA40-AC54D85F816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CEA52A35-7B9B-668F-CE49-09FCF736FED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0ECB535C-66CA-097A-0CCC-9C1ECC13DD4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34754145-FCBD-9AA6-F21A-D9AD80412E0F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B492C4E3-C13B-15BB-EE99-AAB516BE62A1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A1513CEF-0353-F372-F2EC-8D6027163EA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1A32A14C-D18A-FAD5-5ADA-5F001835B66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9E1C9150-3C3C-5E27-E035-0C49C472DC6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21AE6315-A482-B04C-BE0A-B3AF9D82DBC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C7970E31-F470-1CDD-51B2-FEDACC02E66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159489EF-CE64-BCFA-BCDE-742B6C887B5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4A92CD3B-F133-9945-ED58-E0BA960C5A2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B20874D1-4FF3-3D75-91E8-4AC2958A80F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8E05C9C4-BACC-FF32-8D43-39EEFA58623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252A24C1-7AEF-798F-9468-997DD942F1B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DB5A08EF-FA9D-18D5-BE71-955585879B8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89602BA5-DDB5-8061-DADF-E07456D2CA1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2A278847-BBD5-C3E6-27E5-E8386F103EC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3A6A0173-0990-7DF5-1EDF-08588AF97FD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6AEAB9C2-7736-859A-2D17-E96A85CDA58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15BF21AD-7E53-5538-E192-DF8FA2D890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EC878779-5C4A-FF6C-FCDD-1E9EB82902C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32499222-2D11-9CD3-4DB5-260C9DBB04B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982C5F57-B87C-93ED-8ACB-229F81097BC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C700CCC6-1669-57FC-F3B5-63054EA5498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2" name="Groep 232">
                  <a:extLst>
                    <a:ext uri="{FF2B5EF4-FFF2-40B4-BE49-F238E27FC236}">
                      <a16:creationId xmlns:a16="http://schemas.microsoft.com/office/drawing/2014/main" id="{F8FC0A7A-8180-2EDD-ACC1-D41E7560B9E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D7F4C0FA-899F-FBBA-7BE7-F5834D81CA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9C6318C9-8A7C-452F-F35C-CC04DC7787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88142827-0D3F-68DC-59D1-15E004E885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148B2511-A4A0-8928-A508-6EB6127521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CC9E464F-81DA-9FAB-0F99-5D6356C37E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3C900A5C-75EA-6664-5EB8-3C811000BF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05911CE6-5A8A-1A49-F747-3A2CB98ED3D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5" name="Groep 241">
                  <a:extLst>
                    <a:ext uri="{FF2B5EF4-FFF2-40B4-BE49-F238E27FC236}">
                      <a16:creationId xmlns:a16="http://schemas.microsoft.com/office/drawing/2014/main" id="{298BF6EA-276A-44B1-0071-66BB4349143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7" name="Rechte verbindingslijn 243">
                    <a:extLst>
                      <a:ext uri="{FF2B5EF4-FFF2-40B4-BE49-F238E27FC236}">
                        <a16:creationId xmlns:a16="http://schemas.microsoft.com/office/drawing/2014/main" id="{7E0F0D88-0F14-AA3C-DE81-2D08F1292A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244">
                    <a:extLst>
                      <a:ext uri="{FF2B5EF4-FFF2-40B4-BE49-F238E27FC236}">
                        <a16:creationId xmlns:a16="http://schemas.microsoft.com/office/drawing/2014/main" id="{897023D2-0544-08E3-2075-93EFE216AA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5">
                    <a:extLst>
                      <a:ext uri="{FF2B5EF4-FFF2-40B4-BE49-F238E27FC236}">
                        <a16:creationId xmlns:a16="http://schemas.microsoft.com/office/drawing/2014/main" id="{A631A9C0-AEE9-8478-2634-E5B11063AC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6">
                    <a:extLst>
                      <a:ext uri="{FF2B5EF4-FFF2-40B4-BE49-F238E27FC236}">
                        <a16:creationId xmlns:a16="http://schemas.microsoft.com/office/drawing/2014/main" id="{6EC68519-6AAB-D457-DDD2-AE264E2439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7">
                    <a:extLst>
                      <a:ext uri="{FF2B5EF4-FFF2-40B4-BE49-F238E27FC236}">
                        <a16:creationId xmlns:a16="http://schemas.microsoft.com/office/drawing/2014/main" id="{79754250-46B0-ABFB-FD41-EB5C11362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6" name="Pijl: rechts 242">
                  <a:extLst>
                    <a:ext uri="{FF2B5EF4-FFF2-40B4-BE49-F238E27FC236}">
                      <a16:creationId xmlns:a16="http://schemas.microsoft.com/office/drawing/2014/main" id="{049AE657-3490-6DC6-6413-F67F06F0805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06F1D3DB-E9CA-D7E2-935C-02516A77ED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2F30F7FB-9E45-9C74-D2AE-00E3EC225A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EDC629E3-3299-AAEB-98A5-84A3F32A887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5A44B9EC-C215-F798-8014-59C8AEFBCCA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D46DCED2-5821-8551-A7C3-0F284D84F57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122626D6-206A-5367-8927-7B67B298169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46A354E4-FFE1-C846-84E4-CD5B00DE3CF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829A8D18-48CB-ED92-9D02-374A01A65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4F102F9B-E5DF-8227-9393-00BFD3E103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7">
                    <a:extLst>
                      <a:ext uri="{FF2B5EF4-FFF2-40B4-BE49-F238E27FC236}">
                        <a16:creationId xmlns:a16="http://schemas.microsoft.com/office/drawing/2014/main" id="{C2ABCA71-AF9F-D77A-8E83-20E46786FD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8">
                    <a:extLst>
                      <a:ext uri="{FF2B5EF4-FFF2-40B4-BE49-F238E27FC236}">
                        <a16:creationId xmlns:a16="http://schemas.microsoft.com/office/drawing/2014/main" id="{ADFDC14E-2676-14C6-619A-0D08436141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9">
                    <a:extLst>
                      <a:ext uri="{FF2B5EF4-FFF2-40B4-BE49-F238E27FC236}">
                        <a16:creationId xmlns:a16="http://schemas.microsoft.com/office/drawing/2014/main" id="{0A96CEDF-BE53-FD9A-307C-601CCBAC9E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B8736780-4C80-2EFE-AA7F-B69E9F68EA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71BAC03C-A873-E6BB-ACBA-2B84F916BD7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9E46D44B-19E1-F855-C152-3BC49EA9460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B6946970-833C-0F26-3D00-B14A52520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FEE55F3E-197E-C1B8-8F7F-5E79D95E2D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CD57A1C9-C042-11CF-61CF-33260241A8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31C6FDCA-66FA-2FC9-9DEB-9E6D5EEE31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CE097EE1-9873-C11A-53FD-965EB51FE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9A99BB91-D59E-B456-4A33-FE6216B527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29BEBA13-CDBF-F58F-7C5E-50018B39DAE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018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Vrije vorm 62">
            <a:extLst>
              <a:ext uri="{FF2B5EF4-FFF2-40B4-BE49-F238E27FC236}">
                <a16:creationId xmlns:a16="http://schemas.microsoft.com/office/drawing/2014/main" id="{A0769BE0-C437-1E09-2EDF-1C9FEA6D0CEF}"/>
              </a:ext>
            </a:extLst>
          </p:cNvPr>
          <p:cNvSpPr/>
          <p:nvPr userDrawn="1"/>
        </p:nvSpPr>
        <p:spPr>
          <a:xfrm>
            <a:off x="9477939" y="728664"/>
            <a:ext cx="1019475" cy="6129337"/>
          </a:xfrm>
          <a:custGeom>
            <a:avLst/>
            <a:gdLst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5967377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75" fmla="*/ 519374 w 1019474"/>
              <a:gd name="connsiteY75" fmla="*/ 5967377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92016 w 1019474"/>
              <a:gd name="connsiteY71" fmla="*/ 6040144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6112845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19474" h="6134238">
                <a:moveTo>
                  <a:pt x="0" y="0"/>
                </a:moveTo>
                <a:lnTo>
                  <a:pt x="519374" y="0"/>
                </a:lnTo>
                <a:lnTo>
                  <a:pt x="1019474" y="0"/>
                </a:lnTo>
                <a:lnTo>
                  <a:pt x="1019474" y="6134238"/>
                </a:lnTo>
                <a:lnTo>
                  <a:pt x="0" y="6134238"/>
                </a:lnTo>
                <a:lnTo>
                  <a:pt x="0" y="0"/>
                </a:lnTo>
                <a:close/>
                <a:moveTo>
                  <a:pt x="519374" y="290936"/>
                </a:moveTo>
                <a:cubicBezTo>
                  <a:pt x="478664" y="290936"/>
                  <a:pt x="446732" y="325889"/>
                  <a:pt x="446732" y="363702"/>
                </a:cubicBezTo>
                <a:cubicBezTo>
                  <a:pt x="446732" y="404438"/>
                  <a:pt x="478727" y="436404"/>
                  <a:pt x="519374" y="436404"/>
                </a:cubicBezTo>
                <a:cubicBezTo>
                  <a:pt x="560021" y="436404"/>
                  <a:pt x="592016" y="404438"/>
                  <a:pt x="592016" y="363702"/>
                </a:cubicBezTo>
                <a:cubicBezTo>
                  <a:pt x="592016" y="322902"/>
                  <a:pt x="560084" y="290936"/>
                  <a:pt x="519374" y="290936"/>
                </a:cubicBezTo>
                <a:close/>
                <a:moveTo>
                  <a:pt x="519374" y="727341"/>
                </a:moveTo>
                <a:cubicBezTo>
                  <a:pt x="478664" y="727341"/>
                  <a:pt x="446732" y="762294"/>
                  <a:pt x="446732" y="800107"/>
                </a:cubicBezTo>
                <a:cubicBezTo>
                  <a:pt x="446732" y="840843"/>
                  <a:pt x="478727" y="872872"/>
                  <a:pt x="519374" y="872872"/>
                </a:cubicBezTo>
                <a:cubicBezTo>
                  <a:pt x="560021" y="872872"/>
                  <a:pt x="592016" y="840843"/>
                  <a:pt x="592016" y="800107"/>
                </a:cubicBezTo>
                <a:cubicBezTo>
                  <a:pt x="592016" y="759370"/>
                  <a:pt x="560084" y="727341"/>
                  <a:pt x="519374" y="727341"/>
                </a:cubicBezTo>
                <a:close/>
                <a:moveTo>
                  <a:pt x="519374" y="1166732"/>
                </a:moveTo>
                <a:cubicBezTo>
                  <a:pt x="478664" y="1166732"/>
                  <a:pt x="446732" y="1198698"/>
                  <a:pt x="446732" y="1239434"/>
                </a:cubicBezTo>
                <a:cubicBezTo>
                  <a:pt x="446732" y="1280170"/>
                  <a:pt x="478727" y="1312200"/>
                  <a:pt x="519374" y="1312200"/>
                </a:cubicBezTo>
                <a:cubicBezTo>
                  <a:pt x="560021" y="1312200"/>
                  <a:pt x="592016" y="1280170"/>
                  <a:pt x="592016" y="1239434"/>
                </a:cubicBezTo>
                <a:cubicBezTo>
                  <a:pt x="592016" y="1198698"/>
                  <a:pt x="560084" y="1166732"/>
                  <a:pt x="519374" y="1166732"/>
                </a:cubicBezTo>
                <a:close/>
                <a:moveTo>
                  <a:pt x="519374" y="1603136"/>
                </a:moveTo>
                <a:cubicBezTo>
                  <a:pt x="478664" y="1603136"/>
                  <a:pt x="446732" y="1635103"/>
                  <a:pt x="446732" y="1675839"/>
                </a:cubicBezTo>
                <a:cubicBezTo>
                  <a:pt x="446732" y="1716575"/>
                  <a:pt x="478727" y="1748604"/>
                  <a:pt x="519374" y="1748604"/>
                </a:cubicBezTo>
                <a:cubicBezTo>
                  <a:pt x="560021" y="1748604"/>
                  <a:pt x="592016" y="1716575"/>
                  <a:pt x="592016" y="1675839"/>
                </a:cubicBezTo>
                <a:cubicBezTo>
                  <a:pt x="592016" y="1635103"/>
                  <a:pt x="560084" y="1603136"/>
                  <a:pt x="519374" y="1603136"/>
                </a:cubicBezTo>
                <a:close/>
                <a:moveTo>
                  <a:pt x="519374" y="2039541"/>
                </a:moveTo>
                <a:cubicBezTo>
                  <a:pt x="478664" y="2039541"/>
                  <a:pt x="446732" y="2071570"/>
                  <a:pt x="446732" y="2112307"/>
                </a:cubicBezTo>
                <a:cubicBezTo>
                  <a:pt x="446732" y="2153043"/>
                  <a:pt x="478727" y="2185009"/>
                  <a:pt x="519374" y="2185009"/>
                </a:cubicBezTo>
                <a:cubicBezTo>
                  <a:pt x="560021" y="2185009"/>
                  <a:pt x="592016" y="2153043"/>
                  <a:pt x="592016" y="2112307"/>
                </a:cubicBezTo>
                <a:cubicBezTo>
                  <a:pt x="592016" y="2071570"/>
                  <a:pt x="560084" y="2039541"/>
                  <a:pt x="519374" y="2039541"/>
                </a:cubicBezTo>
                <a:close/>
                <a:moveTo>
                  <a:pt x="519374" y="2475945"/>
                </a:moveTo>
                <a:cubicBezTo>
                  <a:pt x="478664" y="2475945"/>
                  <a:pt x="446732" y="2507975"/>
                  <a:pt x="446732" y="2548711"/>
                </a:cubicBezTo>
                <a:cubicBezTo>
                  <a:pt x="446732" y="2589447"/>
                  <a:pt x="478727" y="2621477"/>
                  <a:pt x="519374" y="2621477"/>
                </a:cubicBezTo>
                <a:cubicBezTo>
                  <a:pt x="560021" y="2621477"/>
                  <a:pt x="592016" y="2589447"/>
                  <a:pt x="592016" y="2548711"/>
                </a:cubicBezTo>
                <a:cubicBezTo>
                  <a:pt x="592016" y="2507975"/>
                  <a:pt x="560084" y="2475945"/>
                  <a:pt x="519374" y="2475945"/>
                </a:cubicBezTo>
                <a:close/>
                <a:moveTo>
                  <a:pt x="519374" y="2912413"/>
                </a:moveTo>
                <a:cubicBezTo>
                  <a:pt x="478664" y="2912413"/>
                  <a:pt x="446732" y="2944379"/>
                  <a:pt x="446732" y="2985116"/>
                </a:cubicBezTo>
                <a:cubicBezTo>
                  <a:pt x="446732" y="3025852"/>
                  <a:pt x="478727" y="3057881"/>
                  <a:pt x="519374" y="3057881"/>
                </a:cubicBezTo>
                <a:cubicBezTo>
                  <a:pt x="560021" y="3057881"/>
                  <a:pt x="592016" y="3025852"/>
                  <a:pt x="592016" y="2985116"/>
                </a:cubicBezTo>
                <a:cubicBezTo>
                  <a:pt x="592016" y="2944379"/>
                  <a:pt x="560084" y="2912413"/>
                  <a:pt x="519374" y="2912413"/>
                </a:cubicBezTo>
                <a:close/>
                <a:moveTo>
                  <a:pt x="519374" y="3348818"/>
                </a:moveTo>
                <a:cubicBezTo>
                  <a:pt x="478664" y="3348818"/>
                  <a:pt x="446732" y="3380847"/>
                  <a:pt x="446732" y="3421584"/>
                </a:cubicBezTo>
                <a:cubicBezTo>
                  <a:pt x="446732" y="3462320"/>
                  <a:pt x="478727" y="3494286"/>
                  <a:pt x="519374" y="3494286"/>
                </a:cubicBezTo>
                <a:cubicBezTo>
                  <a:pt x="560021" y="3494286"/>
                  <a:pt x="592016" y="3462320"/>
                  <a:pt x="592016" y="3421584"/>
                </a:cubicBezTo>
                <a:cubicBezTo>
                  <a:pt x="592016" y="3380847"/>
                  <a:pt x="560084" y="3348818"/>
                  <a:pt x="519374" y="3348818"/>
                </a:cubicBezTo>
                <a:close/>
                <a:moveTo>
                  <a:pt x="519374" y="3785222"/>
                </a:moveTo>
                <a:cubicBezTo>
                  <a:pt x="478664" y="3785222"/>
                  <a:pt x="446732" y="3817252"/>
                  <a:pt x="446732" y="3857988"/>
                </a:cubicBezTo>
                <a:cubicBezTo>
                  <a:pt x="446732" y="3898724"/>
                  <a:pt x="478727" y="3930690"/>
                  <a:pt x="519374" y="3930690"/>
                </a:cubicBezTo>
                <a:cubicBezTo>
                  <a:pt x="560021" y="3930690"/>
                  <a:pt x="592016" y="3898724"/>
                  <a:pt x="592016" y="3857988"/>
                </a:cubicBezTo>
                <a:cubicBezTo>
                  <a:pt x="592016" y="3817252"/>
                  <a:pt x="560084" y="3785222"/>
                  <a:pt x="519374" y="3785222"/>
                </a:cubicBezTo>
                <a:close/>
                <a:moveTo>
                  <a:pt x="519374" y="4221690"/>
                </a:moveTo>
                <a:cubicBezTo>
                  <a:pt x="478664" y="4221690"/>
                  <a:pt x="446732" y="4253656"/>
                  <a:pt x="446732" y="4294392"/>
                </a:cubicBezTo>
                <a:cubicBezTo>
                  <a:pt x="446732" y="4335129"/>
                  <a:pt x="478727" y="4367158"/>
                  <a:pt x="519374" y="4367158"/>
                </a:cubicBezTo>
                <a:cubicBezTo>
                  <a:pt x="560021" y="4367158"/>
                  <a:pt x="592016" y="4335129"/>
                  <a:pt x="592016" y="4294392"/>
                </a:cubicBezTo>
                <a:cubicBezTo>
                  <a:pt x="592016" y="4253656"/>
                  <a:pt x="560084" y="4221690"/>
                  <a:pt x="519374" y="4221690"/>
                </a:cubicBezTo>
                <a:close/>
                <a:moveTo>
                  <a:pt x="519374" y="4658095"/>
                </a:moveTo>
                <a:cubicBezTo>
                  <a:pt x="478664" y="4658095"/>
                  <a:pt x="446732" y="4690124"/>
                  <a:pt x="446732" y="4730860"/>
                </a:cubicBezTo>
                <a:cubicBezTo>
                  <a:pt x="446732" y="4771597"/>
                  <a:pt x="478727" y="4803562"/>
                  <a:pt x="519374" y="4803562"/>
                </a:cubicBezTo>
                <a:cubicBezTo>
                  <a:pt x="560021" y="4803562"/>
                  <a:pt x="592016" y="4771597"/>
                  <a:pt x="592016" y="4730860"/>
                </a:cubicBezTo>
                <a:cubicBezTo>
                  <a:pt x="592016" y="4690124"/>
                  <a:pt x="560084" y="4658095"/>
                  <a:pt x="519374" y="4658095"/>
                </a:cubicBezTo>
                <a:close/>
                <a:moveTo>
                  <a:pt x="519374" y="5094499"/>
                </a:moveTo>
                <a:cubicBezTo>
                  <a:pt x="478664" y="5094499"/>
                  <a:pt x="446732" y="5129452"/>
                  <a:pt x="446732" y="5167265"/>
                </a:cubicBezTo>
                <a:cubicBezTo>
                  <a:pt x="446732" y="5208001"/>
                  <a:pt x="478727" y="5239967"/>
                  <a:pt x="519374" y="5239967"/>
                </a:cubicBezTo>
                <a:cubicBezTo>
                  <a:pt x="560021" y="5239967"/>
                  <a:pt x="592016" y="5208001"/>
                  <a:pt x="592016" y="5167265"/>
                </a:cubicBezTo>
                <a:cubicBezTo>
                  <a:pt x="592016" y="5126528"/>
                  <a:pt x="560084" y="5094499"/>
                  <a:pt x="519374" y="5094499"/>
                </a:cubicBezTo>
                <a:close/>
                <a:moveTo>
                  <a:pt x="519374" y="5530967"/>
                </a:moveTo>
                <a:cubicBezTo>
                  <a:pt x="478664" y="5530967"/>
                  <a:pt x="446732" y="5565856"/>
                  <a:pt x="446732" y="5603669"/>
                </a:cubicBezTo>
                <a:cubicBezTo>
                  <a:pt x="446732" y="5644412"/>
                  <a:pt x="478727" y="5676441"/>
                  <a:pt x="519374" y="5676441"/>
                </a:cubicBezTo>
                <a:cubicBezTo>
                  <a:pt x="560021" y="5676441"/>
                  <a:pt x="592016" y="5644412"/>
                  <a:pt x="592016" y="5603669"/>
                </a:cubicBezTo>
                <a:cubicBezTo>
                  <a:pt x="592016" y="5562933"/>
                  <a:pt x="560084" y="5530967"/>
                  <a:pt x="519374" y="5530967"/>
                </a:cubicBezTo>
                <a:close/>
              </a:path>
            </a:pathLst>
          </a:custGeom>
          <a:solidFill>
            <a:srgbClr val="6C1D5F"/>
          </a:solidFill>
          <a:ln w="63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9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1113459F-40D9-79F0-621B-276AB4D7C502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484E62B0-2EBA-980E-3484-C341032C24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A3298427-26E3-7293-1960-5FF14BFD147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6461C1A1-F175-770B-5419-755B440E313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088B758B-E69D-066F-34E8-DDA996AA0F2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9F1A5B09-2B3F-BB9F-D536-38F9E75D9B4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7A4CCB47-8E02-F47C-F1EC-26D745E531E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DAC659AB-8021-3ACD-6988-10F61EB0291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8FC375A4-D0F7-0642-1418-DD148F43A36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F465F445-1108-CCC0-8EEB-B8C0F8E8DC4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5F2354E9-BAB6-9AFF-BC6F-4B420F759D1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D4C4AB82-8D29-B482-5F46-054A79DBF6C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A9B87FCC-DDB4-46FF-8CC2-9943B7AEB6D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EB9DCAAD-F26A-F3E4-ACFC-B5E7F075098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6AF09D5D-C35B-4570-AFCD-A26FACDD1470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9D8A3598-330A-924F-ABFB-A08CFB5E824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2D3B8446-FC93-0A43-236B-FF899230A09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733AA9CF-1BFB-3ACD-DF55-0B247F7F7BD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05C99B46-9D81-2BEB-F054-DDE4A84F0A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4BF48836-996B-84C1-B8B2-0770482B721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5C518C16-E920-4F5F-933F-80C9D4B09F5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08CDF924-619F-0F98-BB7E-E0637B74AB5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44EC9785-D1B4-2B3E-6E6D-EABB0BEFDA4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E8E763B7-83B3-F0B7-A7FA-2F5694C9CEB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D76C24B8-F747-7B13-0C49-7BBEADB6261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E34904B1-7550-DE0E-4DAE-0C6ED7E00AF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1CA53BCD-7DF3-EBEA-2F51-26F7AD2B99B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77FBCD62-E897-0B8F-80E4-E07322551E0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E5B2D6EA-5371-658C-DFBE-9CB436A29A5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2" name="Groep 232">
                  <a:extLst>
                    <a:ext uri="{FF2B5EF4-FFF2-40B4-BE49-F238E27FC236}">
                      <a16:creationId xmlns:a16="http://schemas.microsoft.com/office/drawing/2014/main" id="{3E3169BB-3B7B-536D-DADD-438810D10B3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78A7215D-4471-D2E3-2EB2-02BCA4AA9F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86CEE569-1871-44CA-F7B6-B0D2F19183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EC359018-02AD-2C6E-26FD-E8460F89CA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4127FB8C-5AD4-152E-0E93-7D17B369BE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32CF2830-8C23-C8D1-3442-27D8D2B282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B411FA4C-CFFF-2CCF-F98D-B1AB3A6C140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248BA6F8-0025-A916-4471-FEB3D5CDD77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5" name="Groep 241">
                  <a:extLst>
                    <a:ext uri="{FF2B5EF4-FFF2-40B4-BE49-F238E27FC236}">
                      <a16:creationId xmlns:a16="http://schemas.microsoft.com/office/drawing/2014/main" id="{CB3C5418-203A-FE44-1D55-E9E49A9B357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7" name="Rechte verbindingslijn 243">
                    <a:extLst>
                      <a:ext uri="{FF2B5EF4-FFF2-40B4-BE49-F238E27FC236}">
                        <a16:creationId xmlns:a16="http://schemas.microsoft.com/office/drawing/2014/main" id="{D58B4FB8-3222-C0AE-AC64-764B959BAF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244">
                    <a:extLst>
                      <a:ext uri="{FF2B5EF4-FFF2-40B4-BE49-F238E27FC236}">
                        <a16:creationId xmlns:a16="http://schemas.microsoft.com/office/drawing/2014/main" id="{53C89ADF-1328-4E8C-0CE9-EC74C3DF20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5">
                    <a:extLst>
                      <a:ext uri="{FF2B5EF4-FFF2-40B4-BE49-F238E27FC236}">
                        <a16:creationId xmlns:a16="http://schemas.microsoft.com/office/drawing/2014/main" id="{C70094B7-F1BA-A9F0-1A45-1FEFA687C7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6">
                    <a:extLst>
                      <a:ext uri="{FF2B5EF4-FFF2-40B4-BE49-F238E27FC236}">
                        <a16:creationId xmlns:a16="http://schemas.microsoft.com/office/drawing/2014/main" id="{DF555B57-1F3E-B62D-94F6-07BDDC4388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7">
                    <a:extLst>
                      <a:ext uri="{FF2B5EF4-FFF2-40B4-BE49-F238E27FC236}">
                        <a16:creationId xmlns:a16="http://schemas.microsoft.com/office/drawing/2014/main" id="{2A5CCED2-EE41-2975-0C7D-0BC073A009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6" name="Pijl: rechts 242">
                  <a:extLst>
                    <a:ext uri="{FF2B5EF4-FFF2-40B4-BE49-F238E27FC236}">
                      <a16:creationId xmlns:a16="http://schemas.microsoft.com/office/drawing/2014/main" id="{E75DFA36-9019-B330-9D33-44780F8F88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C6D5F1FF-55DC-2DFD-F9A8-240E11DB0C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C1C3E4B9-E0FB-D5C1-8F2D-1781E51DA3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EB83A5F6-7804-1F4E-C16B-70F594C0993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8038137F-35C4-8883-B697-487EB9B642F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60966510-6ED9-0C6F-9791-8DB78F00EA5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A924E4FC-7F35-8B94-50D7-5AC39E39F2E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D4F16C2B-FF4D-C65C-E75A-B6C0B7AA34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88B3042F-2C11-D989-B352-61798472EA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30BAF61E-E56D-FD1F-D968-D986042518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7">
                    <a:extLst>
                      <a:ext uri="{FF2B5EF4-FFF2-40B4-BE49-F238E27FC236}">
                        <a16:creationId xmlns:a16="http://schemas.microsoft.com/office/drawing/2014/main" id="{DAFB4A87-055C-E39A-C575-37806DBD99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8">
                    <a:extLst>
                      <a:ext uri="{FF2B5EF4-FFF2-40B4-BE49-F238E27FC236}">
                        <a16:creationId xmlns:a16="http://schemas.microsoft.com/office/drawing/2014/main" id="{2A013162-D87E-CA61-B4E4-61A9A3F99B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9">
                    <a:extLst>
                      <a:ext uri="{FF2B5EF4-FFF2-40B4-BE49-F238E27FC236}">
                        <a16:creationId xmlns:a16="http://schemas.microsoft.com/office/drawing/2014/main" id="{9DBF8EDC-064E-27EE-D650-11A8EDC09F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5078FCD7-43DB-02C9-5D89-AF0496BB4AA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97560C31-1A9B-6D54-17B8-DA477CA74CF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57BC3AC6-E45A-6635-F89C-C5F93B4CD99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8B84B5DD-B8FD-05B7-4EEE-3934B4B5D46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83C97B8D-FFE4-A21A-5995-E53A39C736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15DE05FA-6EAD-C933-5CDD-1AECA62974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DF65E0E8-E6F5-5C84-6597-C64B4A4308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815FBD3F-815F-07B8-3F70-A121FAB79C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0DED2B20-1F2B-5C43-1B1B-462ABC238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B01D2418-4E41-3C55-259C-581D2A96A5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6262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26" name="Vrije vorm 225">
            <a:extLst>
              <a:ext uri="{FF2B5EF4-FFF2-40B4-BE49-F238E27FC236}">
                <a16:creationId xmlns:a16="http://schemas.microsoft.com/office/drawing/2014/main" id="{D1EEEE91-7C0F-C565-6332-7985DF299DB9}"/>
              </a:ext>
            </a:extLst>
          </p:cNvPr>
          <p:cNvSpPr/>
          <p:nvPr userDrawn="1"/>
        </p:nvSpPr>
        <p:spPr>
          <a:xfrm>
            <a:off x="1826674" y="-2"/>
            <a:ext cx="8669751" cy="6855155"/>
          </a:xfrm>
          <a:custGeom>
            <a:avLst/>
            <a:gdLst>
              <a:gd name="connsiteX0" fmla="*/ 7653875 w 8669750"/>
              <a:gd name="connsiteY0" fmla="*/ 0 h 6855154"/>
              <a:gd name="connsiteX1" fmla="*/ 8669749 w 8669750"/>
              <a:gd name="connsiteY1" fmla="*/ 0 h 6855154"/>
              <a:gd name="connsiteX2" fmla="*/ 8669749 w 8669750"/>
              <a:gd name="connsiteY2" fmla="*/ 1980207 h 6855154"/>
              <a:gd name="connsiteX3" fmla="*/ 8669750 w 8669750"/>
              <a:gd name="connsiteY3" fmla="*/ 1980207 h 6855154"/>
              <a:gd name="connsiteX4" fmla="*/ 8669750 w 8669750"/>
              <a:gd name="connsiteY4" fmla="*/ 3022300 h 6855154"/>
              <a:gd name="connsiteX5" fmla="*/ 8666575 w 8669750"/>
              <a:gd name="connsiteY5" fmla="*/ 3022300 h 6855154"/>
              <a:gd name="connsiteX6" fmla="*/ 8666575 w 8669750"/>
              <a:gd name="connsiteY6" fmla="*/ 3669140 h 6855154"/>
              <a:gd name="connsiteX7" fmla="*/ 8663654 w 8669750"/>
              <a:gd name="connsiteY7" fmla="*/ 3686522 h 6855154"/>
              <a:gd name="connsiteX8" fmla="*/ 8663654 w 8669750"/>
              <a:gd name="connsiteY8" fmla="*/ 3753326 h 6855154"/>
              <a:gd name="connsiteX9" fmla="*/ 8660797 w 8669750"/>
              <a:gd name="connsiteY9" fmla="*/ 3770772 h 6855154"/>
              <a:gd name="connsiteX10" fmla="*/ 8660797 w 8669750"/>
              <a:gd name="connsiteY10" fmla="*/ 3805601 h 6855154"/>
              <a:gd name="connsiteX11" fmla="*/ 8657876 w 8669750"/>
              <a:gd name="connsiteY11" fmla="*/ 3823048 h 6855154"/>
              <a:gd name="connsiteX12" fmla="*/ 8657876 w 8669750"/>
              <a:gd name="connsiteY12" fmla="*/ 3854959 h 6855154"/>
              <a:gd name="connsiteX13" fmla="*/ 8654955 w 8669750"/>
              <a:gd name="connsiteY13" fmla="*/ 3872405 h 6855154"/>
              <a:gd name="connsiteX14" fmla="*/ 8654955 w 8669750"/>
              <a:gd name="connsiteY14" fmla="*/ 3889852 h 6855154"/>
              <a:gd name="connsiteX15" fmla="*/ 8652098 w 8669750"/>
              <a:gd name="connsiteY15" fmla="*/ 3904380 h 6855154"/>
              <a:gd name="connsiteX16" fmla="*/ 8649176 w 8669750"/>
              <a:gd name="connsiteY16" fmla="*/ 3921762 h 6855154"/>
              <a:gd name="connsiteX17" fmla="*/ 8649176 w 8669750"/>
              <a:gd name="connsiteY17" fmla="*/ 3939209 h 6855154"/>
              <a:gd name="connsiteX18" fmla="*/ 8646256 w 8669750"/>
              <a:gd name="connsiteY18" fmla="*/ 3953737 h 6855154"/>
              <a:gd name="connsiteX19" fmla="*/ 8643398 w 8669750"/>
              <a:gd name="connsiteY19" fmla="*/ 3971120 h 6855154"/>
              <a:gd name="connsiteX20" fmla="*/ 8643398 w 8669750"/>
              <a:gd name="connsiteY20" fmla="*/ 3988566 h 6855154"/>
              <a:gd name="connsiteX21" fmla="*/ 8640477 w 8669750"/>
              <a:gd name="connsiteY21" fmla="*/ 4003094 h 6855154"/>
              <a:gd name="connsiteX22" fmla="*/ 8637556 w 8669750"/>
              <a:gd name="connsiteY22" fmla="*/ 4020540 h 6855154"/>
              <a:gd name="connsiteX23" fmla="*/ 8634699 w 8669750"/>
              <a:gd name="connsiteY23" fmla="*/ 4037923 h 6855154"/>
              <a:gd name="connsiteX24" fmla="*/ 8631777 w 8669750"/>
              <a:gd name="connsiteY24" fmla="*/ 4052452 h 6855154"/>
              <a:gd name="connsiteX25" fmla="*/ 8628857 w 8669750"/>
              <a:gd name="connsiteY25" fmla="*/ 4069898 h 6855154"/>
              <a:gd name="connsiteX26" fmla="*/ 8625999 w 8669750"/>
              <a:gd name="connsiteY26" fmla="*/ 4087281 h 6855154"/>
              <a:gd name="connsiteX27" fmla="*/ 8623078 w 8669750"/>
              <a:gd name="connsiteY27" fmla="*/ 4101809 h 6855154"/>
              <a:gd name="connsiteX28" fmla="*/ 8620157 w 8669750"/>
              <a:gd name="connsiteY28" fmla="*/ 4119255 h 6855154"/>
              <a:gd name="connsiteX29" fmla="*/ 8617300 w 8669750"/>
              <a:gd name="connsiteY29" fmla="*/ 4133783 h 6855154"/>
              <a:gd name="connsiteX30" fmla="*/ 8614378 w 8669750"/>
              <a:gd name="connsiteY30" fmla="*/ 4151166 h 6855154"/>
              <a:gd name="connsiteX31" fmla="*/ 8611458 w 8669750"/>
              <a:gd name="connsiteY31" fmla="*/ 4165694 h 6855154"/>
              <a:gd name="connsiteX32" fmla="*/ 8608600 w 8669750"/>
              <a:gd name="connsiteY32" fmla="*/ 4183140 h 6855154"/>
              <a:gd name="connsiteX33" fmla="*/ 8605679 w 8669750"/>
              <a:gd name="connsiteY33" fmla="*/ 4197669 h 6855154"/>
              <a:gd name="connsiteX34" fmla="*/ 8602758 w 8669750"/>
              <a:gd name="connsiteY34" fmla="*/ 4215052 h 6855154"/>
              <a:gd name="connsiteX35" fmla="*/ 8596979 w 8669750"/>
              <a:gd name="connsiteY35" fmla="*/ 4229580 h 6855154"/>
              <a:gd name="connsiteX36" fmla="*/ 8594059 w 8669750"/>
              <a:gd name="connsiteY36" fmla="*/ 4247026 h 6855154"/>
              <a:gd name="connsiteX37" fmla="*/ 8591201 w 8669750"/>
              <a:gd name="connsiteY37" fmla="*/ 4261554 h 6855154"/>
              <a:gd name="connsiteX38" fmla="*/ 8585359 w 8669750"/>
              <a:gd name="connsiteY38" fmla="*/ 4278937 h 6855154"/>
              <a:gd name="connsiteX39" fmla="*/ 8582501 w 8669750"/>
              <a:gd name="connsiteY39" fmla="*/ 4293465 h 6855154"/>
              <a:gd name="connsiteX40" fmla="*/ 8579581 w 8669750"/>
              <a:gd name="connsiteY40" fmla="*/ 4310911 h 6855154"/>
              <a:gd name="connsiteX41" fmla="*/ 8573802 w 8669750"/>
              <a:gd name="connsiteY41" fmla="*/ 4325439 h 6855154"/>
              <a:gd name="connsiteX42" fmla="*/ 8570881 w 8669750"/>
              <a:gd name="connsiteY42" fmla="*/ 4339967 h 6855154"/>
              <a:gd name="connsiteX43" fmla="*/ 8565102 w 8669750"/>
              <a:gd name="connsiteY43" fmla="*/ 4357350 h 6855154"/>
              <a:gd name="connsiteX44" fmla="*/ 8562182 w 8669750"/>
              <a:gd name="connsiteY44" fmla="*/ 4371878 h 6855154"/>
              <a:gd name="connsiteX45" fmla="*/ 8556403 w 8669750"/>
              <a:gd name="connsiteY45" fmla="*/ 4389325 h 6855154"/>
              <a:gd name="connsiteX46" fmla="*/ 8550625 w 8669750"/>
              <a:gd name="connsiteY46" fmla="*/ 4403853 h 6855154"/>
              <a:gd name="connsiteX47" fmla="*/ 8547703 w 8669750"/>
              <a:gd name="connsiteY47" fmla="*/ 4418381 h 6855154"/>
              <a:gd name="connsiteX48" fmla="*/ 8541925 w 8669750"/>
              <a:gd name="connsiteY48" fmla="*/ 4435764 h 6855154"/>
              <a:gd name="connsiteX49" fmla="*/ 8536083 w 8669750"/>
              <a:gd name="connsiteY49" fmla="*/ 4450292 h 6855154"/>
              <a:gd name="connsiteX50" fmla="*/ 8533225 w 8669750"/>
              <a:gd name="connsiteY50" fmla="*/ 4464820 h 6855154"/>
              <a:gd name="connsiteX51" fmla="*/ 8527384 w 8669750"/>
              <a:gd name="connsiteY51" fmla="*/ 4482266 h 6855154"/>
              <a:gd name="connsiteX52" fmla="*/ 8521605 w 8669750"/>
              <a:gd name="connsiteY52" fmla="*/ 4496794 h 6855154"/>
              <a:gd name="connsiteX53" fmla="*/ 8515826 w 8669750"/>
              <a:gd name="connsiteY53" fmla="*/ 4511259 h 6855154"/>
              <a:gd name="connsiteX54" fmla="*/ 8509985 w 8669750"/>
              <a:gd name="connsiteY54" fmla="*/ 4525787 h 6855154"/>
              <a:gd name="connsiteX55" fmla="*/ 8507127 w 8669750"/>
              <a:gd name="connsiteY55" fmla="*/ 4540315 h 6855154"/>
              <a:gd name="connsiteX56" fmla="*/ 8501285 w 8669750"/>
              <a:gd name="connsiteY56" fmla="*/ 4557761 h 6855154"/>
              <a:gd name="connsiteX57" fmla="*/ 8495507 w 8669750"/>
              <a:gd name="connsiteY57" fmla="*/ 4572289 h 6855154"/>
              <a:gd name="connsiteX58" fmla="*/ 8489728 w 8669750"/>
              <a:gd name="connsiteY58" fmla="*/ 4586817 h 6855154"/>
              <a:gd name="connsiteX59" fmla="*/ 8483886 w 8669750"/>
              <a:gd name="connsiteY59" fmla="*/ 4601282 h 6855154"/>
              <a:gd name="connsiteX60" fmla="*/ 8478108 w 8669750"/>
              <a:gd name="connsiteY60" fmla="*/ 4615810 h 6855154"/>
              <a:gd name="connsiteX61" fmla="*/ 8472329 w 8669750"/>
              <a:gd name="connsiteY61" fmla="*/ 4630338 h 6855154"/>
              <a:gd name="connsiteX62" fmla="*/ 8463629 w 8669750"/>
              <a:gd name="connsiteY62" fmla="*/ 4647784 h 6855154"/>
              <a:gd name="connsiteX63" fmla="*/ 8457788 w 8669750"/>
              <a:gd name="connsiteY63" fmla="*/ 4662313 h 6855154"/>
              <a:gd name="connsiteX64" fmla="*/ 8452009 w 8669750"/>
              <a:gd name="connsiteY64" fmla="*/ 4676840 h 6855154"/>
              <a:gd name="connsiteX65" fmla="*/ 8446231 w 8669750"/>
              <a:gd name="connsiteY65" fmla="*/ 4691305 h 6855154"/>
              <a:gd name="connsiteX66" fmla="*/ 8440388 w 8669750"/>
              <a:gd name="connsiteY66" fmla="*/ 4705833 h 6855154"/>
              <a:gd name="connsiteX67" fmla="*/ 8431689 w 8669750"/>
              <a:gd name="connsiteY67" fmla="*/ 4720361 h 6855154"/>
              <a:gd name="connsiteX68" fmla="*/ 8425911 w 8669750"/>
              <a:gd name="connsiteY68" fmla="*/ 4734889 h 6855154"/>
              <a:gd name="connsiteX69" fmla="*/ 8420132 w 8669750"/>
              <a:gd name="connsiteY69" fmla="*/ 4749417 h 6855154"/>
              <a:gd name="connsiteX70" fmla="*/ 8411433 w 8669750"/>
              <a:gd name="connsiteY70" fmla="*/ 4763945 h 6855154"/>
              <a:gd name="connsiteX71" fmla="*/ 8405654 w 8669750"/>
              <a:gd name="connsiteY71" fmla="*/ 4778473 h 6855154"/>
              <a:gd name="connsiteX72" fmla="*/ 8399812 w 8669750"/>
              <a:gd name="connsiteY72" fmla="*/ 4793001 h 6855154"/>
              <a:gd name="connsiteX73" fmla="*/ 8391113 w 8669750"/>
              <a:gd name="connsiteY73" fmla="*/ 4807466 h 6855154"/>
              <a:gd name="connsiteX74" fmla="*/ 8385334 w 8669750"/>
              <a:gd name="connsiteY74" fmla="*/ 4821994 h 6855154"/>
              <a:gd name="connsiteX75" fmla="*/ 8376635 w 8669750"/>
              <a:gd name="connsiteY75" fmla="*/ 4836522 h 6855154"/>
              <a:gd name="connsiteX76" fmla="*/ 8370856 w 8669750"/>
              <a:gd name="connsiteY76" fmla="*/ 4848132 h 6855154"/>
              <a:gd name="connsiteX77" fmla="*/ 8362157 w 8669750"/>
              <a:gd name="connsiteY77" fmla="*/ 4862660 h 6855154"/>
              <a:gd name="connsiteX78" fmla="*/ 8356314 w 8669750"/>
              <a:gd name="connsiteY78" fmla="*/ 4877188 h 6855154"/>
              <a:gd name="connsiteX79" fmla="*/ 8347615 w 8669750"/>
              <a:gd name="connsiteY79" fmla="*/ 4891716 h 6855154"/>
              <a:gd name="connsiteX80" fmla="*/ 8338915 w 8669750"/>
              <a:gd name="connsiteY80" fmla="*/ 4906244 h 6855154"/>
              <a:gd name="connsiteX81" fmla="*/ 8333137 w 8669750"/>
              <a:gd name="connsiteY81" fmla="*/ 4920772 h 6855154"/>
              <a:gd name="connsiteX82" fmla="*/ 8324438 w 8669750"/>
              <a:gd name="connsiteY82" fmla="*/ 4932382 h 6855154"/>
              <a:gd name="connsiteX83" fmla="*/ 8315738 w 8669750"/>
              <a:gd name="connsiteY83" fmla="*/ 4946910 h 6855154"/>
              <a:gd name="connsiteX84" fmla="*/ 8307038 w 8669750"/>
              <a:gd name="connsiteY84" fmla="*/ 4961375 h 6855154"/>
              <a:gd name="connsiteX85" fmla="*/ 8301260 w 8669750"/>
              <a:gd name="connsiteY85" fmla="*/ 4973048 h 6855154"/>
              <a:gd name="connsiteX86" fmla="*/ 8292561 w 8669750"/>
              <a:gd name="connsiteY86" fmla="*/ 4987512 h 6855154"/>
              <a:gd name="connsiteX87" fmla="*/ 8283861 w 8669750"/>
              <a:gd name="connsiteY87" fmla="*/ 5002040 h 6855154"/>
              <a:gd name="connsiteX88" fmla="*/ 8275162 w 8669750"/>
              <a:gd name="connsiteY88" fmla="*/ 5016568 h 6855154"/>
              <a:gd name="connsiteX89" fmla="*/ 8266462 w 8669750"/>
              <a:gd name="connsiteY89" fmla="*/ 5028178 h 6855154"/>
              <a:gd name="connsiteX90" fmla="*/ 8257763 w 8669750"/>
              <a:gd name="connsiteY90" fmla="*/ 5042706 h 6855154"/>
              <a:gd name="connsiteX91" fmla="*/ 8251984 w 8669750"/>
              <a:gd name="connsiteY91" fmla="*/ 5054316 h 6855154"/>
              <a:gd name="connsiteX92" fmla="*/ 8243285 w 8669750"/>
              <a:gd name="connsiteY92" fmla="*/ 5068844 h 6855154"/>
              <a:gd name="connsiteX93" fmla="*/ 8234585 w 8669750"/>
              <a:gd name="connsiteY93" fmla="*/ 5083372 h 6855154"/>
              <a:gd name="connsiteX94" fmla="*/ 8226965 w 8669750"/>
              <a:gd name="connsiteY94" fmla="*/ 5093523 h 6855154"/>
              <a:gd name="connsiteX95" fmla="*/ 8225886 w 8669750"/>
              <a:gd name="connsiteY95" fmla="*/ 5094982 h 6855154"/>
              <a:gd name="connsiteX96" fmla="*/ 8214265 w 8669750"/>
              <a:gd name="connsiteY96" fmla="*/ 5109510 h 6855154"/>
              <a:gd name="connsiteX97" fmla="*/ 8205565 w 8669750"/>
              <a:gd name="connsiteY97" fmla="*/ 5121120 h 6855154"/>
              <a:gd name="connsiteX98" fmla="*/ 8196866 w 8669750"/>
              <a:gd name="connsiteY98" fmla="*/ 5135648 h 6855154"/>
              <a:gd name="connsiteX99" fmla="*/ 8188166 w 8669750"/>
              <a:gd name="connsiteY99" fmla="*/ 5147258 h 6855154"/>
              <a:gd name="connsiteX100" fmla="*/ 8179467 w 8669750"/>
              <a:gd name="connsiteY100" fmla="*/ 5161785 h 6855154"/>
              <a:gd name="connsiteX101" fmla="*/ 8170767 w 8669750"/>
              <a:gd name="connsiteY101" fmla="*/ 5173395 h 6855154"/>
              <a:gd name="connsiteX102" fmla="*/ 8162068 w 8669750"/>
              <a:gd name="connsiteY102" fmla="*/ 5185005 h 6855154"/>
              <a:gd name="connsiteX103" fmla="*/ 8150448 w 8669750"/>
              <a:gd name="connsiteY103" fmla="*/ 5199533 h 6855154"/>
              <a:gd name="connsiteX104" fmla="*/ 8141748 w 8669750"/>
              <a:gd name="connsiteY104" fmla="*/ 5211143 h 6855154"/>
              <a:gd name="connsiteX105" fmla="*/ 8133049 w 8669750"/>
              <a:gd name="connsiteY105" fmla="*/ 5222752 h 6855154"/>
              <a:gd name="connsiteX106" fmla="*/ 8124349 w 8669750"/>
              <a:gd name="connsiteY106" fmla="*/ 5237281 h 6855154"/>
              <a:gd name="connsiteX107" fmla="*/ 8112792 w 8669750"/>
              <a:gd name="connsiteY107" fmla="*/ 5248890 h 6855154"/>
              <a:gd name="connsiteX108" fmla="*/ 8104092 w 8669750"/>
              <a:gd name="connsiteY108" fmla="*/ 5260500 h 6855154"/>
              <a:gd name="connsiteX109" fmla="*/ 8095393 w 8669750"/>
              <a:gd name="connsiteY109" fmla="*/ 5275028 h 6855154"/>
              <a:gd name="connsiteX110" fmla="*/ 8083773 w 8669750"/>
              <a:gd name="connsiteY110" fmla="*/ 5286638 h 6855154"/>
              <a:gd name="connsiteX111" fmla="*/ 8075073 w 8669750"/>
              <a:gd name="connsiteY111" fmla="*/ 5298248 h 6855154"/>
              <a:gd name="connsiteX112" fmla="*/ 8063516 w 8669750"/>
              <a:gd name="connsiteY112" fmla="*/ 5309857 h 6855154"/>
              <a:gd name="connsiteX113" fmla="*/ 8054816 w 8669750"/>
              <a:gd name="connsiteY113" fmla="*/ 5324385 h 6855154"/>
              <a:gd name="connsiteX114" fmla="*/ 8043196 w 8669750"/>
              <a:gd name="connsiteY114" fmla="*/ 5335995 h 6855154"/>
              <a:gd name="connsiteX115" fmla="*/ 8034497 w 8669750"/>
              <a:gd name="connsiteY115" fmla="*/ 5347668 h 6855154"/>
              <a:gd name="connsiteX116" fmla="*/ 8022876 w 8669750"/>
              <a:gd name="connsiteY116" fmla="*/ 5359278 h 6855154"/>
              <a:gd name="connsiteX117" fmla="*/ 8014176 w 8669750"/>
              <a:gd name="connsiteY117" fmla="*/ 5370888 h 6855154"/>
              <a:gd name="connsiteX118" fmla="*/ 8002620 w 8669750"/>
              <a:gd name="connsiteY118" fmla="*/ 5382497 h 6855154"/>
              <a:gd name="connsiteX119" fmla="*/ 7990999 w 8669750"/>
              <a:gd name="connsiteY119" fmla="*/ 5394107 h 6855154"/>
              <a:gd name="connsiteX120" fmla="*/ 7982300 w 8669750"/>
              <a:gd name="connsiteY120" fmla="*/ 5405717 h 6855154"/>
              <a:gd name="connsiteX121" fmla="*/ 7970679 w 8669750"/>
              <a:gd name="connsiteY121" fmla="*/ 5417327 h 6855154"/>
              <a:gd name="connsiteX122" fmla="*/ 7959122 w 8669750"/>
              <a:gd name="connsiteY122" fmla="*/ 5428936 h 6855154"/>
              <a:gd name="connsiteX123" fmla="*/ 7950423 w 8669750"/>
              <a:gd name="connsiteY123" fmla="*/ 5440546 h 6855154"/>
              <a:gd name="connsiteX124" fmla="*/ 7938802 w 8669750"/>
              <a:gd name="connsiteY124" fmla="*/ 5452156 h 6855154"/>
              <a:gd name="connsiteX125" fmla="*/ 7927245 w 8669750"/>
              <a:gd name="connsiteY125" fmla="*/ 5463766 h 6855154"/>
              <a:gd name="connsiteX126" fmla="*/ 7915625 w 8669750"/>
              <a:gd name="connsiteY126" fmla="*/ 5475439 h 6855154"/>
              <a:gd name="connsiteX127" fmla="*/ 7906925 w 8669750"/>
              <a:gd name="connsiteY127" fmla="*/ 5487049 h 6855154"/>
              <a:gd name="connsiteX128" fmla="*/ 7895304 w 8669750"/>
              <a:gd name="connsiteY128" fmla="*/ 5498658 h 6855154"/>
              <a:gd name="connsiteX129" fmla="*/ 7883748 w 8669750"/>
              <a:gd name="connsiteY129" fmla="*/ 5507350 h 6855154"/>
              <a:gd name="connsiteX130" fmla="*/ 7872127 w 8669750"/>
              <a:gd name="connsiteY130" fmla="*/ 5518960 h 6855154"/>
              <a:gd name="connsiteX131" fmla="*/ 7860507 w 8669750"/>
              <a:gd name="connsiteY131" fmla="*/ 5530569 h 6855154"/>
              <a:gd name="connsiteX132" fmla="*/ 7848950 w 8669750"/>
              <a:gd name="connsiteY132" fmla="*/ 5542179 h 6855154"/>
              <a:gd name="connsiteX133" fmla="*/ 7837329 w 8669750"/>
              <a:gd name="connsiteY133" fmla="*/ 5553852 h 6855154"/>
              <a:gd name="connsiteX134" fmla="*/ 7825709 w 8669750"/>
              <a:gd name="connsiteY134" fmla="*/ 5562544 h 6855154"/>
              <a:gd name="connsiteX135" fmla="*/ 7814151 w 8669750"/>
              <a:gd name="connsiteY135" fmla="*/ 5574154 h 6855154"/>
              <a:gd name="connsiteX136" fmla="*/ 7802531 w 8669750"/>
              <a:gd name="connsiteY136" fmla="*/ 5585763 h 6855154"/>
              <a:gd name="connsiteX137" fmla="*/ 7790974 w 8669750"/>
              <a:gd name="connsiteY137" fmla="*/ 5594455 h 6855154"/>
              <a:gd name="connsiteX138" fmla="*/ 7779353 w 8669750"/>
              <a:gd name="connsiteY138" fmla="*/ 5606065 h 6855154"/>
              <a:gd name="connsiteX139" fmla="*/ 7767733 w 8669750"/>
              <a:gd name="connsiteY139" fmla="*/ 5614820 h 6855154"/>
              <a:gd name="connsiteX140" fmla="*/ 7756176 w 8669750"/>
              <a:gd name="connsiteY140" fmla="*/ 5626429 h 6855154"/>
              <a:gd name="connsiteX141" fmla="*/ 7744555 w 8669750"/>
              <a:gd name="connsiteY141" fmla="*/ 5635121 h 6855154"/>
              <a:gd name="connsiteX142" fmla="*/ 7732935 w 8669750"/>
              <a:gd name="connsiteY142" fmla="*/ 5646730 h 6855154"/>
              <a:gd name="connsiteX143" fmla="*/ 7718457 w 8669750"/>
              <a:gd name="connsiteY143" fmla="*/ 5658340 h 6855154"/>
              <a:gd name="connsiteX144" fmla="*/ 7706837 w 8669750"/>
              <a:gd name="connsiteY144" fmla="*/ 5667095 h 6855154"/>
              <a:gd name="connsiteX145" fmla="*/ 7695279 w 8669750"/>
              <a:gd name="connsiteY145" fmla="*/ 5675787 h 6855154"/>
              <a:gd name="connsiteX146" fmla="*/ 7683659 w 8669750"/>
              <a:gd name="connsiteY146" fmla="*/ 5687396 h 6855154"/>
              <a:gd name="connsiteX147" fmla="*/ 7672038 w 8669750"/>
              <a:gd name="connsiteY147" fmla="*/ 5696088 h 6855154"/>
              <a:gd name="connsiteX148" fmla="*/ 7657561 w 8669750"/>
              <a:gd name="connsiteY148" fmla="*/ 5707761 h 6855154"/>
              <a:gd name="connsiteX149" fmla="*/ 7646003 w 8669750"/>
              <a:gd name="connsiteY149" fmla="*/ 5716452 h 6855154"/>
              <a:gd name="connsiteX150" fmla="*/ 7634383 w 8669750"/>
              <a:gd name="connsiteY150" fmla="*/ 5725144 h 6855154"/>
              <a:gd name="connsiteX151" fmla="*/ 7622763 w 8669750"/>
              <a:gd name="connsiteY151" fmla="*/ 5736754 h 6855154"/>
              <a:gd name="connsiteX152" fmla="*/ 7608285 w 8669750"/>
              <a:gd name="connsiteY152" fmla="*/ 5745509 h 6855154"/>
              <a:gd name="connsiteX153" fmla="*/ 7596664 w 8669750"/>
              <a:gd name="connsiteY153" fmla="*/ 5754200 h 6855154"/>
              <a:gd name="connsiteX154" fmla="*/ 7582186 w 8669750"/>
              <a:gd name="connsiteY154" fmla="*/ 5762891 h 6855154"/>
              <a:gd name="connsiteX155" fmla="*/ 7570565 w 8669750"/>
              <a:gd name="connsiteY155" fmla="*/ 5774501 h 6855154"/>
              <a:gd name="connsiteX156" fmla="*/ 7556088 w 8669750"/>
              <a:gd name="connsiteY156" fmla="*/ 5783256 h 6855154"/>
              <a:gd name="connsiteX157" fmla="*/ 7544467 w 8669750"/>
              <a:gd name="connsiteY157" fmla="*/ 5791948 h 6855154"/>
              <a:gd name="connsiteX158" fmla="*/ 7532910 w 8669750"/>
              <a:gd name="connsiteY158" fmla="*/ 5800639 h 6855154"/>
              <a:gd name="connsiteX159" fmla="*/ 7518368 w 8669750"/>
              <a:gd name="connsiteY159" fmla="*/ 5809394 h 6855154"/>
              <a:gd name="connsiteX160" fmla="*/ 7506812 w 8669750"/>
              <a:gd name="connsiteY160" fmla="*/ 5818085 h 6855154"/>
              <a:gd name="connsiteX161" fmla="*/ 7492334 w 8669750"/>
              <a:gd name="connsiteY161" fmla="*/ 5826777 h 6855154"/>
              <a:gd name="connsiteX162" fmla="*/ 7477792 w 8669750"/>
              <a:gd name="connsiteY162" fmla="*/ 5835532 h 6855154"/>
              <a:gd name="connsiteX163" fmla="*/ 7466997 w 8669750"/>
              <a:gd name="connsiteY163" fmla="*/ 5843652 h 6855154"/>
              <a:gd name="connsiteX164" fmla="*/ 7466235 w 8669750"/>
              <a:gd name="connsiteY164" fmla="*/ 5844223 h 6855154"/>
              <a:gd name="connsiteX165" fmla="*/ 7451693 w 8669750"/>
              <a:gd name="connsiteY165" fmla="*/ 5852915 h 6855154"/>
              <a:gd name="connsiteX166" fmla="*/ 7440137 w 8669750"/>
              <a:gd name="connsiteY166" fmla="*/ 5861669 h 6855154"/>
              <a:gd name="connsiteX167" fmla="*/ 7425595 w 8669750"/>
              <a:gd name="connsiteY167" fmla="*/ 5870361 h 6855154"/>
              <a:gd name="connsiteX168" fmla="*/ 7411117 w 8669750"/>
              <a:gd name="connsiteY168" fmla="*/ 5879052 h 6855154"/>
              <a:gd name="connsiteX169" fmla="*/ 7399497 w 8669750"/>
              <a:gd name="connsiteY169" fmla="*/ 5887807 h 6855154"/>
              <a:gd name="connsiteX170" fmla="*/ 7385018 w 8669750"/>
              <a:gd name="connsiteY170" fmla="*/ 5893580 h 6855154"/>
              <a:gd name="connsiteX171" fmla="*/ 7370540 w 8669750"/>
              <a:gd name="connsiteY171" fmla="*/ 5902272 h 6855154"/>
              <a:gd name="connsiteX172" fmla="*/ 7358920 w 8669750"/>
              <a:gd name="connsiteY172" fmla="*/ 5911027 h 6855154"/>
              <a:gd name="connsiteX173" fmla="*/ 7344442 w 8669750"/>
              <a:gd name="connsiteY173" fmla="*/ 5919718 h 6855154"/>
              <a:gd name="connsiteX174" fmla="*/ 7329964 w 8669750"/>
              <a:gd name="connsiteY174" fmla="*/ 5928410 h 6855154"/>
              <a:gd name="connsiteX175" fmla="*/ 7315423 w 8669750"/>
              <a:gd name="connsiteY175" fmla="*/ 5934246 h 6855154"/>
              <a:gd name="connsiteX176" fmla="*/ 7300945 w 8669750"/>
              <a:gd name="connsiteY176" fmla="*/ 5942938 h 6855154"/>
              <a:gd name="connsiteX177" fmla="*/ 7289324 w 8669750"/>
              <a:gd name="connsiteY177" fmla="*/ 5948774 h 6855154"/>
              <a:gd name="connsiteX178" fmla="*/ 7274846 w 8669750"/>
              <a:gd name="connsiteY178" fmla="*/ 5957466 h 6855154"/>
              <a:gd name="connsiteX179" fmla="*/ 7260368 w 8669750"/>
              <a:gd name="connsiteY179" fmla="*/ 5966221 h 6855154"/>
              <a:gd name="connsiteX180" fmla="*/ 7245826 w 8669750"/>
              <a:gd name="connsiteY180" fmla="*/ 5971994 h 6855154"/>
              <a:gd name="connsiteX181" fmla="*/ 7231349 w 8669750"/>
              <a:gd name="connsiteY181" fmla="*/ 5980685 h 6855154"/>
              <a:gd name="connsiteX182" fmla="*/ 7216871 w 8669750"/>
              <a:gd name="connsiteY182" fmla="*/ 5986522 h 6855154"/>
              <a:gd name="connsiteX183" fmla="*/ 7202392 w 8669750"/>
              <a:gd name="connsiteY183" fmla="*/ 5995213 h 6855154"/>
              <a:gd name="connsiteX184" fmla="*/ 7187851 w 8669750"/>
              <a:gd name="connsiteY184" fmla="*/ 6001050 h 6855154"/>
              <a:gd name="connsiteX185" fmla="*/ 7176294 w 8669750"/>
              <a:gd name="connsiteY185" fmla="*/ 6006823 h 6855154"/>
              <a:gd name="connsiteX186" fmla="*/ 7158895 w 8669750"/>
              <a:gd name="connsiteY186" fmla="*/ 6015578 h 6855154"/>
              <a:gd name="connsiteX187" fmla="*/ 7147275 w 8669750"/>
              <a:gd name="connsiteY187" fmla="*/ 6021351 h 6855154"/>
              <a:gd name="connsiteX188" fmla="*/ 7132797 w 8669750"/>
              <a:gd name="connsiteY188" fmla="*/ 6030106 h 6855154"/>
              <a:gd name="connsiteX189" fmla="*/ 7115398 w 8669750"/>
              <a:gd name="connsiteY189" fmla="*/ 6035879 h 6855154"/>
              <a:gd name="connsiteX190" fmla="*/ 7100856 w 8669750"/>
              <a:gd name="connsiteY190" fmla="*/ 6041716 h 6855154"/>
              <a:gd name="connsiteX191" fmla="*/ 7086378 w 8669750"/>
              <a:gd name="connsiteY191" fmla="*/ 6047489 h 6855154"/>
              <a:gd name="connsiteX192" fmla="*/ 7071900 w 8669750"/>
              <a:gd name="connsiteY192" fmla="*/ 6053326 h 6855154"/>
              <a:gd name="connsiteX193" fmla="*/ 7057422 w 8669750"/>
              <a:gd name="connsiteY193" fmla="*/ 6062017 h 6855154"/>
              <a:gd name="connsiteX194" fmla="*/ 7042880 w 8669750"/>
              <a:gd name="connsiteY194" fmla="*/ 6067854 h 6855154"/>
              <a:gd name="connsiteX195" fmla="*/ 7028402 w 8669750"/>
              <a:gd name="connsiteY195" fmla="*/ 6073627 h 6855154"/>
              <a:gd name="connsiteX196" fmla="*/ 7013925 w 8669750"/>
              <a:gd name="connsiteY196" fmla="*/ 6079463 h 6855154"/>
              <a:gd name="connsiteX197" fmla="*/ 6999383 w 8669750"/>
              <a:gd name="connsiteY197" fmla="*/ 6085236 h 6855154"/>
              <a:gd name="connsiteX198" fmla="*/ 6984905 w 8669750"/>
              <a:gd name="connsiteY198" fmla="*/ 6091073 h 6855154"/>
              <a:gd name="connsiteX199" fmla="*/ 6967506 w 8669750"/>
              <a:gd name="connsiteY199" fmla="*/ 6096846 h 6855154"/>
              <a:gd name="connsiteX200" fmla="*/ 6953028 w 8669750"/>
              <a:gd name="connsiteY200" fmla="*/ 6102683 h 6855154"/>
              <a:gd name="connsiteX201" fmla="*/ 6938487 w 8669750"/>
              <a:gd name="connsiteY201" fmla="*/ 6108456 h 6855154"/>
              <a:gd name="connsiteX202" fmla="*/ 6924009 w 8669750"/>
              <a:gd name="connsiteY202" fmla="*/ 6114293 h 6855154"/>
              <a:gd name="connsiteX203" fmla="*/ 6906610 w 8669750"/>
              <a:gd name="connsiteY203" fmla="*/ 6120129 h 6855154"/>
              <a:gd name="connsiteX204" fmla="*/ 6892131 w 8669750"/>
              <a:gd name="connsiteY204" fmla="*/ 6125902 h 6855154"/>
              <a:gd name="connsiteX205" fmla="*/ 6877653 w 8669750"/>
              <a:gd name="connsiteY205" fmla="*/ 6128820 h 6855154"/>
              <a:gd name="connsiteX206" fmla="*/ 6863112 w 8669750"/>
              <a:gd name="connsiteY206" fmla="*/ 6134594 h 6855154"/>
              <a:gd name="connsiteX207" fmla="*/ 6845713 w 8669750"/>
              <a:gd name="connsiteY207" fmla="*/ 6140430 h 6855154"/>
              <a:gd name="connsiteX208" fmla="*/ 6831235 w 8669750"/>
              <a:gd name="connsiteY208" fmla="*/ 6146203 h 6855154"/>
              <a:gd name="connsiteX209" fmla="*/ 6816757 w 8669750"/>
              <a:gd name="connsiteY209" fmla="*/ 6149122 h 6855154"/>
              <a:gd name="connsiteX210" fmla="*/ 6799358 w 8669750"/>
              <a:gd name="connsiteY210" fmla="*/ 6154958 h 6855154"/>
              <a:gd name="connsiteX211" fmla="*/ 6784816 w 8669750"/>
              <a:gd name="connsiteY211" fmla="*/ 6157877 h 6855154"/>
              <a:gd name="connsiteX212" fmla="*/ 6770338 w 8669750"/>
              <a:gd name="connsiteY212" fmla="*/ 6163650 h 6855154"/>
              <a:gd name="connsiteX213" fmla="*/ 6752939 w 8669750"/>
              <a:gd name="connsiteY213" fmla="*/ 6169487 h 6855154"/>
              <a:gd name="connsiteX214" fmla="*/ 6738462 w 8669750"/>
              <a:gd name="connsiteY214" fmla="*/ 6172341 h 6855154"/>
              <a:gd name="connsiteX215" fmla="*/ 6721063 w 8669750"/>
              <a:gd name="connsiteY215" fmla="*/ 6178178 h 6855154"/>
              <a:gd name="connsiteX216" fmla="*/ 6706585 w 8669750"/>
              <a:gd name="connsiteY216" fmla="*/ 6181096 h 6855154"/>
              <a:gd name="connsiteX217" fmla="*/ 6692043 w 8669750"/>
              <a:gd name="connsiteY217" fmla="*/ 6184014 h 6855154"/>
              <a:gd name="connsiteX218" fmla="*/ 6674644 w 8669750"/>
              <a:gd name="connsiteY218" fmla="*/ 6189787 h 6855154"/>
              <a:gd name="connsiteX219" fmla="*/ 6660166 w 8669750"/>
              <a:gd name="connsiteY219" fmla="*/ 6192706 h 6855154"/>
              <a:gd name="connsiteX220" fmla="*/ 6642767 w 8669750"/>
              <a:gd name="connsiteY220" fmla="*/ 6195624 h 6855154"/>
              <a:gd name="connsiteX221" fmla="*/ 6628289 w 8669750"/>
              <a:gd name="connsiteY221" fmla="*/ 6201397 h 6855154"/>
              <a:gd name="connsiteX222" fmla="*/ 6610890 w 8669750"/>
              <a:gd name="connsiteY222" fmla="*/ 6204316 h 6855154"/>
              <a:gd name="connsiteX223" fmla="*/ 6596412 w 8669750"/>
              <a:gd name="connsiteY223" fmla="*/ 6207234 h 6855154"/>
              <a:gd name="connsiteX224" fmla="*/ 6579013 w 8669750"/>
              <a:gd name="connsiteY224" fmla="*/ 6210152 h 6855154"/>
              <a:gd name="connsiteX225" fmla="*/ 6564472 w 8669750"/>
              <a:gd name="connsiteY225" fmla="*/ 6215926 h 6855154"/>
              <a:gd name="connsiteX226" fmla="*/ 6547073 w 8669750"/>
              <a:gd name="connsiteY226" fmla="*/ 6218844 h 6855154"/>
              <a:gd name="connsiteX227" fmla="*/ 6529674 w 8669750"/>
              <a:gd name="connsiteY227" fmla="*/ 6221762 h 6855154"/>
              <a:gd name="connsiteX228" fmla="*/ 6515196 w 8669750"/>
              <a:gd name="connsiteY228" fmla="*/ 6224617 h 6855154"/>
              <a:gd name="connsiteX229" fmla="*/ 6497797 w 8669750"/>
              <a:gd name="connsiteY229" fmla="*/ 6227535 h 6855154"/>
              <a:gd name="connsiteX230" fmla="*/ 6483318 w 8669750"/>
              <a:gd name="connsiteY230" fmla="*/ 6230453 h 6855154"/>
              <a:gd name="connsiteX231" fmla="*/ 6465919 w 8669750"/>
              <a:gd name="connsiteY231" fmla="*/ 6233372 h 6855154"/>
              <a:gd name="connsiteX232" fmla="*/ 6451441 w 8669750"/>
              <a:gd name="connsiteY232" fmla="*/ 6236290 h 6855154"/>
              <a:gd name="connsiteX233" fmla="*/ 6434042 w 8669750"/>
              <a:gd name="connsiteY233" fmla="*/ 6239145 h 6855154"/>
              <a:gd name="connsiteX234" fmla="*/ 6416643 w 8669750"/>
              <a:gd name="connsiteY234" fmla="*/ 6239145 h 6855154"/>
              <a:gd name="connsiteX235" fmla="*/ 6402102 w 8669750"/>
              <a:gd name="connsiteY235" fmla="*/ 6242063 h 6855154"/>
              <a:gd name="connsiteX236" fmla="*/ 6384703 w 8669750"/>
              <a:gd name="connsiteY236" fmla="*/ 6244981 h 6855154"/>
              <a:gd name="connsiteX237" fmla="*/ 6367304 w 8669750"/>
              <a:gd name="connsiteY237" fmla="*/ 6247900 h 6855154"/>
              <a:gd name="connsiteX238" fmla="*/ 6349905 w 8669750"/>
              <a:gd name="connsiteY238" fmla="*/ 6247900 h 6855154"/>
              <a:gd name="connsiteX239" fmla="*/ 6335427 w 8669750"/>
              <a:gd name="connsiteY239" fmla="*/ 6250755 h 6855154"/>
              <a:gd name="connsiteX240" fmla="*/ 6318028 w 8669750"/>
              <a:gd name="connsiteY240" fmla="*/ 6253673 h 6855154"/>
              <a:gd name="connsiteX241" fmla="*/ 6300629 w 8669750"/>
              <a:gd name="connsiteY241" fmla="*/ 6253673 h 6855154"/>
              <a:gd name="connsiteX242" fmla="*/ 6286151 w 8669750"/>
              <a:gd name="connsiteY242" fmla="*/ 6256591 h 6855154"/>
              <a:gd name="connsiteX243" fmla="*/ 6268752 w 8669750"/>
              <a:gd name="connsiteY243" fmla="*/ 6256591 h 6855154"/>
              <a:gd name="connsiteX244" fmla="*/ 6251353 w 8669750"/>
              <a:gd name="connsiteY244" fmla="*/ 6259510 h 6855154"/>
              <a:gd name="connsiteX245" fmla="*/ 6233954 w 8669750"/>
              <a:gd name="connsiteY245" fmla="*/ 6259510 h 6855154"/>
              <a:gd name="connsiteX246" fmla="*/ 6219476 w 8669750"/>
              <a:gd name="connsiteY246" fmla="*/ 6262364 h 6855154"/>
              <a:gd name="connsiteX247" fmla="*/ 6202077 w 8669750"/>
              <a:gd name="connsiteY247" fmla="*/ 6262364 h 6855154"/>
              <a:gd name="connsiteX248" fmla="*/ 6184678 w 8669750"/>
              <a:gd name="connsiteY248" fmla="*/ 6265283 h 6855154"/>
              <a:gd name="connsiteX249" fmla="*/ 6135402 w 8669750"/>
              <a:gd name="connsiteY249" fmla="*/ 6265283 h 6855154"/>
              <a:gd name="connsiteX250" fmla="*/ 6118003 w 8669750"/>
              <a:gd name="connsiteY250" fmla="*/ 6268201 h 6855154"/>
              <a:gd name="connsiteX251" fmla="*/ 6053995 w 8669750"/>
              <a:gd name="connsiteY251" fmla="*/ 6268201 h 6855154"/>
              <a:gd name="connsiteX252" fmla="*/ 6053995 w 8669750"/>
              <a:gd name="connsiteY252" fmla="*/ 6265562 h 6855154"/>
              <a:gd name="connsiteX253" fmla="*/ 3669507 w 8669750"/>
              <a:gd name="connsiteY253" fmla="*/ 6265562 h 6855154"/>
              <a:gd name="connsiteX254" fmla="*/ 3345784 w 8669750"/>
              <a:gd name="connsiteY254" fmla="*/ 6265562 h 6855154"/>
              <a:gd name="connsiteX255" fmla="*/ 2353660 w 8669750"/>
              <a:gd name="connsiteY255" fmla="*/ 6265562 h 6855154"/>
              <a:gd name="connsiteX256" fmla="*/ 2342040 w 8669750"/>
              <a:gd name="connsiteY256" fmla="*/ 6268417 h 6855154"/>
              <a:gd name="connsiteX257" fmla="*/ 2313020 w 8669750"/>
              <a:gd name="connsiteY257" fmla="*/ 6268417 h 6855154"/>
              <a:gd name="connsiteX258" fmla="*/ 2301336 w 8669750"/>
              <a:gd name="connsiteY258" fmla="*/ 6271335 h 6855154"/>
              <a:gd name="connsiteX259" fmla="*/ 2272316 w 8669750"/>
              <a:gd name="connsiteY259" fmla="*/ 6271335 h 6855154"/>
              <a:gd name="connsiteX260" fmla="*/ 2260696 w 8669750"/>
              <a:gd name="connsiteY260" fmla="*/ 6274254 h 6855154"/>
              <a:gd name="connsiteX261" fmla="*/ 2251933 w 8669750"/>
              <a:gd name="connsiteY261" fmla="*/ 6274254 h 6855154"/>
              <a:gd name="connsiteX262" fmla="*/ 2240313 w 8669750"/>
              <a:gd name="connsiteY262" fmla="*/ 6277109 h 6855154"/>
              <a:gd name="connsiteX263" fmla="*/ 2219993 w 8669750"/>
              <a:gd name="connsiteY263" fmla="*/ 6277109 h 6855154"/>
              <a:gd name="connsiteX264" fmla="*/ 2211229 w 8669750"/>
              <a:gd name="connsiteY264" fmla="*/ 6280027 h 6855154"/>
              <a:gd name="connsiteX265" fmla="*/ 2199609 w 8669750"/>
              <a:gd name="connsiteY265" fmla="*/ 6280027 h 6855154"/>
              <a:gd name="connsiteX266" fmla="*/ 2190910 w 8669750"/>
              <a:gd name="connsiteY266" fmla="*/ 6282945 h 6855154"/>
              <a:gd name="connsiteX267" fmla="*/ 2179289 w 8669750"/>
              <a:gd name="connsiteY267" fmla="*/ 6282945 h 6855154"/>
              <a:gd name="connsiteX268" fmla="*/ 2170590 w 8669750"/>
              <a:gd name="connsiteY268" fmla="*/ 6285800 h 6855154"/>
              <a:gd name="connsiteX269" fmla="*/ 2158906 w 8669750"/>
              <a:gd name="connsiteY269" fmla="*/ 6285800 h 6855154"/>
              <a:gd name="connsiteX270" fmla="*/ 2150206 w 8669750"/>
              <a:gd name="connsiteY270" fmla="*/ 6288718 h 6855154"/>
              <a:gd name="connsiteX271" fmla="*/ 2138585 w 8669750"/>
              <a:gd name="connsiteY271" fmla="*/ 6291636 h 6855154"/>
              <a:gd name="connsiteX272" fmla="*/ 2129886 w 8669750"/>
              <a:gd name="connsiteY272" fmla="*/ 6291636 h 6855154"/>
              <a:gd name="connsiteX273" fmla="*/ 2121123 w 8669750"/>
              <a:gd name="connsiteY273" fmla="*/ 6294491 h 6855154"/>
              <a:gd name="connsiteX274" fmla="*/ 2109503 w 8669750"/>
              <a:gd name="connsiteY274" fmla="*/ 6297410 h 6855154"/>
              <a:gd name="connsiteX275" fmla="*/ 2100803 w 8669750"/>
              <a:gd name="connsiteY275" fmla="*/ 6297410 h 6855154"/>
              <a:gd name="connsiteX276" fmla="*/ 2092104 w 8669750"/>
              <a:gd name="connsiteY276" fmla="*/ 6300328 h 6855154"/>
              <a:gd name="connsiteX277" fmla="*/ 2080483 w 8669750"/>
              <a:gd name="connsiteY277" fmla="*/ 6303183 h 6855154"/>
              <a:gd name="connsiteX278" fmla="*/ 2071720 w 8669750"/>
              <a:gd name="connsiteY278" fmla="*/ 6303183 h 6855154"/>
              <a:gd name="connsiteX279" fmla="*/ 2063021 w 8669750"/>
              <a:gd name="connsiteY279" fmla="*/ 6306101 h 6855154"/>
              <a:gd name="connsiteX280" fmla="*/ 2051400 w 8669750"/>
              <a:gd name="connsiteY280" fmla="*/ 6309019 h 6855154"/>
              <a:gd name="connsiteX281" fmla="*/ 2042637 w 8669750"/>
              <a:gd name="connsiteY281" fmla="*/ 6311874 h 6855154"/>
              <a:gd name="connsiteX282" fmla="*/ 2031016 w 8669750"/>
              <a:gd name="connsiteY282" fmla="*/ 6314793 h 6855154"/>
              <a:gd name="connsiteX283" fmla="*/ 2022317 w 8669750"/>
              <a:gd name="connsiteY283" fmla="*/ 6314793 h 6855154"/>
              <a:gd name="connsiteX284" fmla="*/ 2013618 w 8669750"/>
              <a:gd name="connsiteY284" fmla="*/ 6317711 h 6855154"/>
              <a:gd name="connsiteX285" fmla="*/ 2001997 w 8669750"/>
              <a:gd name="connsiteY285" fmla="*/ 6320566 h 6855154"/>
              <a:gd name="connsiteX286" fmla="*/ 1993234 w 8669750"/>
              <a:gd name="connsiteY286" fmla="*/ 6323484 h 6855154"/>
              <a:gd name="connsiteX287" fmla="*/ 1984535 w 8669750"/>
              <a:gd name="connsiteY287" fmla="*/ 6326402 h 6855154"/>
              <a:gd name="connsiteX288" fmla="*/ 1975835 w 8669750"/>
              <a:gd name="connsiteY288" fmla="*/ 6329257 h 6855154"/>
              <a:gd name="connsiteX289" fmla="*/ 1964215 w 8669750"/>
              <a:gd name="connsiteY289" fmla="*/ 6332176 h 6855154"/>
              <a:gd name="connsiteX290" fmla="*/ 1955452 w 8669750"/>
              <a:gd name="connsiteY290" fmla="*/ 6335094 h 6855154"/>
              <a:gd name="connsiteX291" fmla="*/ 1946752 w 8669750"/>
              <a:gd name="connsiteY291" fmla="*/ 6337949 h 6855154"/>
              <a:gd name="connsiteX292" fmla="*/ 1935132 w 8669750"/>
              <a:gd name="connsiteY292" fmla="*/ 6340867 h 6855154"/>
              <a:gd name="connsiteX293" fmla="*/ 1926369 w 8669750"/>
              <a:gd name="connsiteY293" fmla="*/ 6343785 h 6855154"/>
              <a:gd name="connsiteX294" fmla="*/ 1917669 w 8669750"/>
              <a:gd name="connsiteY294" fmla="*/ 6346659 h 6855154"/>
              <a:gd name="connsiteX295" fmla="*/ 1908970 w 8669750"/>
              <a:gd name="connsiteY295" fmla="*/ 6349577 h 6855154"/>
              <a:gd name="connsiteX296" fmla="*/ 1900207 w 8669750"/>
              <a:gd name="connsiteY296" fmla="*/ 6352496 h 6855154"/>
              <a:gd name="connsiteX297" fmla="*/ 1888586 w 8669750"/>
              <a:gd name="connsiteY297" fmla="*/ 6355351 h 6855154"/>
              <a:gd name="connsiteX298" fmla="*/ 1879886 w 8669750"/>
              <a:gd name="connsiteY298" fmla="*/ 6358269 h 6855154"/>
              <a:gd name="connsiteX299" fmla="*/ 1871187 w 8669750"/>
              <a:gd name="connsiteY299" fmla="*/ 6364042 h 6855154"/>
              <a:gd name="connsiteX300" fmla="*/ 1862424 w 8669750"/>
              <a:gd name="connsiteY300" fmla="*/ 6366960 h 6855154"/>
              <a:gd name="connsiteX301" fmla="*/ 1853724 w 8669750"/>
              <a:gd name="connsiteY301" fmla="*/ 6369879 h 6855154"/>
              <a:gd name="connsiteX302" fmla="*/ 1842104 w 8669750"/>
              <a:gd name="connsiteY302" fmla="*/ 6372734 h 6855154"/>
              <a:gd name="connsiteX303" fmla="*/ 1833404 w 8669750"/>
              <a:gd name="connsiteY303" fmla="*/ 6378570 h 6855154"/>
              <a:gd name="connsiteX304" fmla="*/ 1824641 w 8669750"/>
              <a:gd name="connsiteY304" fmla="*/ 6381425 h 6855154"/>
              <a:gd name="connsiteX305" fmla="*/ 1815942 w 8669750"/>
              <a:gd name="connsiteY305" fmla="*/ 6384343 h 6855154"/>
              <a:gd name="connsiteX306" fmla="*/ 1807242 w 8669750"/>
              <a:gd name="connsiteY306" fmla="*/ 6387261 h 6855154"/>
              <a:gd name="connsiteX307" fmla="*/ 1798479 w 8669750"/>
              <a:gd name="connsiteY307" fmla="*/ 6393035 h 6855154"/>
              <a:gd name="connsiteX308" fmla="*/ 1789780 w 8669750"/>
              <a:gd name="connsiteY308" fmla="*/ 6395953 h 6855154"/>
              <a:gd name="connsiteX309" fmla="*/ 1778160 w 8669750"/>
              <a:gd name="connsiteY309" fmla="*/ 6398808 h 6855154"/>
              <a:gd name="connsiteX310" fmla="*/ 1769460 w 8669750"/>
              <a:gd name="connsiteY310" fmla="*/ 6404644 h 6855154"/>
              <a:gd name="connsiteX311" fmla="*/ 1760697 w 8669750"/>
              <a:gd name="connsiteY311" fmla="*/ 6407499 h 6855154"/>
              <a:gd name="connsiteX312" fmla="*/ 1751998 w 8669750"/>
              <a:gd name="connsiteY312" fmla="*/ 6410418 h 6855154"/>
              <a:gd name="connsiteX313" fmla="*/ 1743298 w 8669750"/>
              <a:gd name="connsiteY313" fmla="*/ 6416191 h 6855154"/>
              <a:gd name="connsiteX314" fmla="*/ 1734535 w 8669750"/>
              <a:gd name="connsiteY314" fmla="*/ 6419109 h 6855154"/>
              <a:gd name="connsiteX315" fmla="*/ 1725835 w 8669750"/>
              <a:gd name="connsiteY315" fmla="*/ 6424882 h 6855154"/>
              <a:gd name="connsiteX316" fmla="*/ 1717136 w 8669750"/>
              <a:gd name="connsiteY316" fmla="*/ 6427801 h 6855154"/>
              <a:gd name="connsiteX317" fmla="*/ 1708373 w 8669750"/>
              <a:gd name="connsiteY317" fmla="*/ 6433574 h 6855154"/>
              <a:gd name="connsiteX318" fmla="*/ 1699673 w 8669750"/>
              <a:gd name="connsiteY318" fmla="*/ 6436492 h 6855154"/>
              <a:gd name="connsiteX319" fmla="*/ 1690974 w 8669750"/>
              <a:gd name="connsiteY319" fmla="*/ 6442265 h 6855154"/>
              <a:gd name="connsiteX320" fmla="*/ 1682211 w 8669750"/>
              <a:gd name="connsiteY320" fmla="*/ 6445183 h 6855154"/>
              <a:gd name="connsiteX321" fmla="*/ 1673511 w 8669750"/>
              <a:gd name="connsiteY321" fmla="*/ 6450957 h 6855154"/>
              <a:gd name="connsiteX322" fmla="*/ 1664812 w 8669750"/>
              <a:gd name="connsiteY322" fmla="*/ 6453875 h 6855154"/>
              <a:gd name="connsiteX323" fmla="*/ 1656049 w 8669750"/>
              <a:gd name="connsiteY323" fmla="*/ 6459648 h 6855154"/>
              <a:gd name="connsiteX324" fmla="*/ 1647349 w 8669750"/>
              <a:gd name="connsiteY324" fmla="*/ 6465421 h 6855154"/>
              <a:gd name="connsiteX325" fmla="*/ 1638650 w 8669750"/>
              <a:gd name="connsiteY325" fmla="*/ 6468340 h 6855154"/>
              <a:gd name="connsiteX326" fmla="*/ 1629887 w 8669750"/>
              <a:gd name="connsiteY326" fmla="*/ 6474113 h 6855154"/>
              <a:gd name="connsiteX327" fmla="*/ 1621188 w 8669750"/>
              <a:gd name="connsiteY327" fmla="*/ 6479949 h 6855154"/>
              <a:gd name="connsiteX328" fmla="*/ 1615409 w 8669750"/>
              <a:gd name="connsiteY328" fmla="*/ 6482804 h 6855154"/>
              <a:gd name="connsiteX329" fmla="*/ 1606646 w 8669750"/>
              <a:gd name="connsiteY329" fmla="*/ 6488641 h 6855154"/>
              <a:gd name="connsiteX330" fmla="*/ 1597947 w 8669750"/>
              <a:gd name="connsiteY330" fmla="*/ 6494414 h 6855154"/>
              <a:gd name="connsiteX331" fmla="*/ 1589247 w 8669750"/>
              <a:gd name="connsiteY331" fmla="*/ 6497332 h 6855154"/>
              <a:gd name="connsiteX332" fmla="*/ 1580484 w 8669750"/>
              <a:gd name="connsiteY332" fmla="*/ 6503106 h 6855154"/>
              <a:gd name="connsiteX333" fmla="*/ 1571785 w 8669750"/>
              <a:gd name="connsiteY333" fmla="*/ 6508878 h 6855154"/>
              <a:gd name="connsiteX334" fmla="*/ 1563085 w 8669750"/>
              <a:gd name="connsiteY334" fmla="*/ 6514715 h 6855154"/>
              <a:gd name="connsiteX335" fmla="*/ 1554322 w 8669750"/>
              <a:gd name="connsiteY335" fmla="*/ 6520489 h 6855154"/>
              <a:gd name="connsiteX336" fmla="*/ 1548544 w 8669750"/>
              <a:gd name="connsiteY336" fmla="*/ 6523407 h 6855154"/>
              <a:gd name="connsiteX337" fmla="*/ 1539780 w 8669750"/>
              <a:gd name="connsiteY337" fmla="*/ 6529180 h 6855154"/>
              <a:gd name="connsiteX338" fmla="*/ 1531081 w 8669750"/>
              <a:gd name="connsiteY338" fmla="*/ 6534953 h 6855154"/>
              <a:gd name="connsiteX339" fmla="*/ 1522382 w 8669750"/>
              <a:gd name="connsiteY339" fmla="*/ 6540789 h 6855154"/>
              <a:gd name="connsiteX340" fmla="*/ 1516540 w 8669750"/>
              <a:gd name="connsiteY340" fmla="*/ 6546563 h 6855154"/>
              <a:gd name="connsiteX341" fmla="*/ 1507840 w 8669750"/>
              <a:gd name="connsiteY341" fmla="*/ 6552335 h 6855154"/>
              <a:gd name="connsiteX342" fmla="*/ 1499141 w 8669750"/>
              <a:gd name="connsiteY342" fmla="*/ 6558109 h 6855154"/>
              <a:gd name="connsiteX343" fmla="*/ 1490378 w 8669750"/>
              <a:gd name="connsiteY343" fmla="*/ 6563946 h 6855154"/>
              <a:gd name="connsiteX344" fmla="*/ 1481678 w 8669750"/>
              <a:gd name="connsiteY344" fmla="*/ 6569719 h 6855154"/>
              <a:gd name="connsiteX345" fmla="*/ 1475836 w 8669750"/>
              <a:gd name="connsiteY345" fmla="*/ 6575492 h 6855154"/>
              <a:gd name="connsiteX346" fmla="*/ 1467136 w 8669750"/>
              <a:gd name="connsiteY346" fmla="*/ 6578410 h 6855154"/>
              <a:gd name="connsiteX347" fmla="*/ 1461358 w 8669750"/>
              <a:gd name="connsiteY347" fmla="*/ 6584183 h 6855154"/>
              <a:gd name="connsiteX348" fmla="*/ 1452595 w 8669750"/>
              <a:gd name="connsiteY348" fmla="*/ 6592874 h 6855154"/>
              <a:gd name="connsiteX349" fmla="*/ 1443896 w 8669750"/>
              <a:gd name="connsiteY349" fmla="*/ 6598711 h 6855154"/>
              <a:gd name="connsiteX350" fmla="*/ 1435196 w 8669750"/>
              <a:gd name="connsiteY350" fmla="*/ 6604485 h 6855154"/>
              <a:gd name="connsiteX351" fmla="*/ 1429354 w 8669750"/>
              <a:gd name="connsiteY351" fmla="*/ 6610257 h 6855154"/>
              <a:gd name="connsiteX352" fmla="*/ 1420654 w 8669750"/>
              <a:gd name="connsiteY352" fmla="*/ 6616094 h 6855154"/>
              <a:gd name="connsiteX353" fmla="*/ 1414813 w 8669750"/>
              <a:gd name="connsiteY353" fmla="*/ 6621868 h 6855154"/>
              <a:gd name="connsiteX354" fmla="*/ 1406113 w 8669750"/>
              <a:gd name="connsiteY354" fmla="*/ 6627640 h 6855154"/>
              <a:gd name="connsiteX355" fmla="*/ 1397414 w 8669750"/>
              <a:gd name="connsiteY355" fmla="*/ 6633477 h 6855154"/>
              <a:gd name="connsiteX356" fmla="*/ 1391571 w 8669750"/>
              <a:gd name="connsiteY356" fmla="*/ 6639250 h 6855154"/>
              <a:gd name="connsiteX357" fmla="*/ 1382872 w 8669750"/>
              <a:gd name="connsiteY357" fmla="*/ 6645024 h 6855154"/>
              <a:gd name="connsiteX358" fmla="*/ 1377030 w 8669750"/>
              <a:gd name="connsiteY358" fmla="*/ 6653715 h 6855154"/>
              <a:gd name="connsiteX359" fmla="*/ 1368330 w 8669750"/>
              <a:gd name="connsiteY359" fmla="*/ 6659551 h 6855154"/>
              <a:gd name="connsiteX360" fmla="*/ 1362489 w 8669750"/>
              <a:gd name="connsiteY360" fmla="*/ 6665325 h 6855154"/>
              <a:gd name="connsiteX361" fmla="*/ 1353789 w 8669750"/>
              <a:gd name="connsiteY361" fmla="*/ 6671098 h 6855154"/>
              <a:gd name="connsiteX362" fmla="*/ 1347947 w 8669750"/>
              <a:gd name="connsiteY362" fmla="*/ 6676934 h 6855154"/>
              <a:gd name="connsiteX363" fmla="*/ 1339248 w 8669750"/>
              <a:gd name="connsiteY363" fmla="*/ 6685626 h 6855154"/>
              <a:gd name="connsiteX364" fmla="*/ 1333405 w 8669750"/>
              <a:gd name="connsiteY364" fmla="*/ 6691399 h 6855154"/>
              <a:gd name="connsiteX365" fmla="*/ 1324706 w 8669750"/>
              <a:gd name="connsiteY365" fmla="*/ 6697172 h 6855154"/>
              <a:gd name="connsiteX366" fmla="*/ 1318927 w 8669750"/>
              <a:gd name="connsiteY366" fmla="*/ 6703008 h 6855154"/>
              <a:gd name="connsiteX367" fmla="*/ 1310165 w 8669750"/>
              <a:gd name="connsiteY367" fmla="*/ 6711637 h 6855154"/>
              <a:gd name="connsiteX368" fmla="*/ 1304386 w 8669750"/>
              <a:gd name="connsiteY368" fmla="*/ 6717473 h 6855154"/>
              <a:gd name="connsiteX369" fmla="*/ 1298544 w 8669750"/>
              <a:gd name="connsiteY369" fmla="*/ 6723247 h 6855154"/>
              <a:gd name="connsiteX370" fmla="*/ 1289845 w 8669750"/>
              <a:gd name="connsiteY370" fmla="*/ 6731938 h 6855154"/>
              <a:gd name="connsiteX371" fmla="*/ 1284002 w 8669750"/>
              <a:gd name="connsiteY371" fmla="*/ 6737711 h 6855154"/>
              <a:gd name="connsiteX372" fmla="*/ 1278224 w 8669750"/>
              <a:gd name="connsiteY372" fmla="*/ 6743547 h 6855154"/>
              <a:gd name="connsiteX373" fmla="*/ 1269461 w 8669750"/>
              <a:gd name="connsiteY373" fmla="*/ 6752239 h 6855154"/>
              <a:gd name="connsiteX374" fmla="*/ 1263683 w 8669750"/>
              <a:gd name="connsiteY374" fmla="*/ 6758012 h 6855154"/>
              <a:gd name="connsiteX375" fmla="*/ 1257841 w 8669750"/>
              <a:gd name="connsiteY375" fmla="*/ 6766704 h 6855154"/>
              <a:gd name="connsiteX376" fmla="*/ 1249141 w 8669750"/>
              <a:gd name="connsiteY376" fmla="*/ 6772477 h 6855154"/>
              <a:gd name="connsiteX377" fmla="*/ 1243299 w 8669750"/>
              <a:gd name="connsiteY377" fmla="*/ 6781168 h 6855154"/>
              <a:gd name="connsiteX378" fmla="*/ 1237521 w 8669750"/>
              <a:gd name="connsiteY378" fmla="*/ 6787005 h 6855154"/>
              <a:gd name="connsiteX379" fmla="*/ 1228821 w 8669750"/>
              <a:gd name="connsiteY379" fmla="*/ 6792778 h 6855154"/>
              <a:gd name="connsiteX380" fmla="*/ 1222979 w 8669750"/>
              <a:gd name="connsiteY380" fmla="*/ 6801469 h 6855154"/>
              <a:gd name="connsiteX381" fmla="*/ 1217201 w 8669750"/>
              <a:gd name="connsiteY381" fmla="*/ 6807243 h 6855154"/>
              <a:gd name="connsiteX382" fmla="*/ 1211359 w 8669750"/>
              <a:gd name="connsiteY382" fmla="*/ 6815934 h 6855154"/>
              <a:gd name="connsiteX383" fmla="*/ 1205517 w 8669750"/>
              <a:gd name="connsiteY383" fmla="*/ 6824626 h 6855154"/>
              <a:gd name="connsiteX384" fmla="*/ 1196817 w 8669750"/>
              <a:gd name="connsiteY384" fmla="*/ 6830462 h 6855154"/>
              <a:gd name="connsiteX385" fmla="*/ 1191039 w 8669750"/>
              <a:gd name="connsiteY385" fmla="*/ 6839154 h 6855154"/>
              <a:gd name="connsiteX386" fmla="*/ 1185196 w 8669750"/>
              <a:gd name="connsiteY386" fmla="*/ 6844926 h 6855154"/>
              <a:gd name="connsiteX387" fmla="*/ 1179355 w 8669750"/>
              <a:gd name="connsiteY387" fmla="*/ 6853619 h 6855154"/>
              <a:gd name="connsiteX388" fmla="*/ 1177818 w 8669750"/>
              <a:gd name="connsiteY388" fmla="*/ 6855154 h 6855154"/>
              <a:gd name="connsiteX389" fmla="*/ 0 w 8669750"/>
              <a:gd name="connsiteY389" fmla="*/ 6855154 h 6855154"/>
              <a:gd name="connsiteX390" fmla="*/ 7906 w 8669750"/>
              <a:gd name="connsiteY390" fmla="*/ 6842008 h 6855154"/>
              <a:gd name="connsiteX391" fmla="*/ 13749 w 8669750"/>
              <a:gd name="connsiteY391" fmla="*/ 6827544 h 6855154"/>
              <a:gd name="connsiteX392" fmla="*/ 19527 w 8669750"/>
              <a:gd name="connsiteY392" fmla="*/ 6813080 h 6855154"/>
              <a:gd name="connsiteX393" fmla="*/ 25369 w 8669750"/>
              <a:gd name="connsiteY393" fmla="*/ 6798551 h 6855154"/>
              <a:gd name="connsiteX394" fmla="*/ 31148 w 8669750"/>
              <a:gd name="connsiteY394" fmla="*/ 6781168 h 6855154"/>
              <a:gd name="connsiteX395" fmla="*/ 39911 w 8669750"/>
              <a:gd name="connsiteY395" fmla="*/ 6766704 h 6855154"/>
              <a:gd name="connsiteX396" fmla="*/ 45689 w 8669750"/>
              <a:gd name="connsiteY396" fmla="*/ 6755094 h 6855154"/>
              <a:gd name="connsiteX397" fmla="*/ 54452 w 8669750"/>
              <a:gd name="connsiteY397" fmla="*/ 6737711 h 6855154"/>
              <a:gd name="connsiteX398" fmla="*/ 60230 w 8669750"/>
              <a:gd name="connsiteY398" fmla="*/ 6726165 h 6855154"/>
              <a:gd name="connsiteX399" fmla="*/ 66073 w 8669750"/>
              <a:gd name="connsiteY399" fmla="*/ 6711637 h 6855154"/>
              <a:gd name="connsiteX400" fmla="*/ 74772 w 8669750"/>
              <a:gd name="connsiteY400" fmla="*/ 6697172 h 6855154"/>
              <a:gd name="connsiteX401" fmla="*/ 80614 w 8669750"/>
              <a:gd name="connsiteY401" fmla="*/ 6682707 h 6855154"/>
              <a:gd name="connsiteX402" fmla="*/ 89314 w 8669750"/>
              <a:gd name="connsiteY402" fmla="*/ 6668243 h 6855154"/>
              <a:gd name="connsiteX403" fmla="*/ 95092 w 8669750"/>
              <a:gd name="connsiteY403" fmla="*/ 6653715 h 6855154"/>
              <a:gd name="connsiteX404" fmla="*/ 103855 w 8669750"/>
              <a:gd name="connsiteY404" fmla="*/ 6639250 h 6855154"/>
              <a:gd name="connsiteX405" fmla="*/ 112555 w 8669750"/>
              <a:gd name="connsiteY405" fmla="*/ 6624786 h 6855154"/>
              <a:gd name="connsiteX406" fmla="*/ 118396 w 8669750"/>
              <a:gd name="connsiteY406" fmla="*/ 6613176 h 6855154"/>
              <a:gd name="connsiteX407" fmla="*/ 127096 w 8669750"/>
              <a:gd name="connsiteY407" fmla="*/ 6598711 h 6855154"/>
              <a:gd name="connsiteX408" fmla="*/ 132938 w 8669750"/>
              <a:gd name="connsiteY408" fmla="*/ 6584183 h 6855154"/>
              <a:gd name="connsiteX409" fmla="*/ 141637 w 8669750"/>
              <a:gd name="connsiteY409" fmla="*/ 6569719 h 6855154"/>
              <a:gd name="connsiteX410" fmla="*/ 150337 w 8669750"/>
              <a:gd name="connsiteY410" fmla="*/ 6555254 h 6855154"/>
              <a:gd name="connsiteX411" fmla="*/ 159100 w 8669750"/>
              <a:gd name="connsiteY411" fmla="*/ 6543644 h 6855154"/>
              <a:gd name="connsiteX412" fmla="*/ 167799 w 8669750"/>
              <a:gd name="connsiteY412" fmla="*/ 6529180 h 6855154"/>
              <a:gd name="connsiteX413" fmla="*/ 173578 w 8669750"/>
              <a:gd name="connsiteY413" fmla="*/ 6514715 h 6855154"/>
              <a:gd name="connsiteX414" fmla="*/ 182341 w 8669750"/>
              <a:gd name="connsiteY414" fmla="*/ 6503106 h 6855154"/>
              <a:gd name="connsiteX415" fmla="*/ 191040 w 8669750"/>
              <a:gd name="connsiteY415" fmla="*/ 6488641 h 6855154"/>
              <a:gd name="connsiteX416" fmla="*/ 199740 w 8669750"/>
              <a:gd name="connsiteY416" fmla="*/ 6474113 h 6855154"/>
              <a:gd name="connsiteX417" fmla="*/ 208503 w 8669750"/>
              <a:gd name="connsiteY417" fmla="*/ 6462566 h 6855154"/>
              <a:gd name="connsiteX418" fmla="*/ 217202 w 8669750"/>
              <a:gd name="connsiteY418" fmla="*/ 6448038 h 6855154"/>
              <a:gd name="connsiteX419" fmla="*/ 217774 w 8669750"/>
              <a:gd name="connsiteY419" fmla="*/ 6447277 h 6855154"/>
              <a:gd name="connsiteX420" fmla="*/ 225902 w 8669750"/>
              <a:gd name="connsiteY420" fmla="*/ 6436492 h 6855154"/>
              <a:gd name="connsiteX421" fmla="*/ 234665 w 8669750"/>
              <a:gd name="connsiteY421" fmla="*/ 6421964 h 6855154"/>
              <a:gd name="connsiteX422" fmla="*/ 243365 w 8669750"/>
              <a:gd name="connsiteY422" fmla="*/ 6407499 h 6855154"/>
              <a:gd name="connsiteX423" fmla="*/ 252064 w 8669750"/>
              <a:gd name="connsiteY423" fmla="*/ 6395953 h 6855154"/>
              <a:gd name="connsiteX424" fmla="*/ 260827 w 8669750"/>
              <a:gd name="connsiteY424" fmla="*/ 6381425 h 6855154"/>
              <a:gd name="connsiteX425" fmla="*/ 269527 w 8669750"/>
              <a:gd name="connsiteY425" fmla="*/ 6369879 h 6855154"/>
              <a:gd name="connsiteX426" fmla="*/ 278226 w 8669750"/>
              <a:gd name="connsiteY426" fmla="*/ 6358269 h 6855154"/>
              <a:gd name="connsiteX427" fmla="*/ 286989 w 8669750"/>
              <a:gd name="connsiteY427" fmla="*/ 6343785 h 6855154"/>
              <a:gd name="connsiteX428" fmla="*/ 298609 w 8669750"/>
              <a:gd name="connsiteY428" fmla="*/ 6332176 h 6855154"/>
              <a:gd name="connsiteX429" fmla="*/ 307309 w 8669750"/>
              <a:gd name="connsiteY429" fmla="*/ 6317711 h 6855154"/>
              <a:gd name="connsiteX430" fmla="*/ 316009 w 8669750"/>
              <a:gd name="connsiteY430" fmla="*/ 6306101 h 6855154"/>
              <a:gd name="connsiteX431" fmla="*/ 324771 w 8669750"/>
              <a:gd name="connsiteY431" fmla="*/ 6291636 h 6855154"/>
              <a:gd name="connsiteX432" fmla="*/ 336392 w 8669750"/>
              <a:gd name="connsiteY432" fmla="*/ 6280027 h 6855154"/>
              <a:gd name="connsiteX433" fmla="*/ 345092 w 8669750"/>
              <a:gd name="connsiteY433" fmla="*/ 6268417 h 6855154"/>
              <a:gd name="connsiteX434" fmla="*/ 353791 w 8669750"/>
              <a:gd name="connsiteY434" fmla="*/ 6256871 h 6855154"/>
              <a:gd name="connsiteX435" fmla="*/ 365475 w 8669750"/>
              <a:gd name="connsiteY435" fmla="*/ 6242406 h 6855154"/>
              <a:gd name="connsiteX436" fmla="*/ 374174 w 8669750"/>
              <a:gd name="connsiteY436" fmla="*/ 6230797 h 6855154"/>
              <a:gd name="connsiteX437" fmla="*/ 385795 w 8669750"/>
              <a:gd name="connsiteY437" fmla="*/ 6219187 h 6855154"/>
              <a:gd name="connsiteX438" fmla="*/ 394495 w 8669750"/>
              <a:gd name="connsiteY438" fmla="*/ 6207640 h 6855154"/>
              <a:gd name="connsiteX439" fmla="*/ 403258 w 8669750"/>
              <a:gd name="connsiteY439" fmla="*/ 6196030 h 6855154"/>
              <a:gd name="connsiteX440" fmla="*/ 414878 w 8669750"/>
              <a:gd name="connsiteY440" fmla="*/ 6181566 h 6855154"/>
              <a:gd name="connsiteX441" fmla="*/ 426499 w 8669750"/>
              <a:gd name="connsiteY441" fmla="*/ 6169956 h 6855154"/>
              <a:gd name="connsiteX442" fmla="*/ 435198 w 8669750"/>
              <a:gd name="connsiteY442" fmla="*/ 6158346 h 6855154"/>
              <a:gd name="connsiteX443" fmla="*/ 446818 w 8669750"/>
              <a:gd name="connsiteY443" fmla="*/ 6146800 h 6855154"/>
              <a:gd name="connsiteX444" fmla="*/ 455582 w 8669750"/>
              <a:gd name="connsiteY444" fmla="*/ 6135190 h 6855154"/>
              <a:gd name="connsiteX445" fmla="*/ 467202 w 8669750"/>
              <a:gd name="connsiteY445" fmla="*/ 6123581 h 6855154"/>
              <a:gd name="connsiteX446" fmla="*/ 475902 w 8669750"/>
              <a:gd name="connsiteY446" fmla="*/ 6112034 h 6855154"/>
              <a:gd name="connsiteX447" fmla="*/ 487522 w 8669750"/>
              <a:gd name="connsiteY447" fmla="*/ 6100424 h 6855154"/>
              <a:gd name="connsiteX448" fmla="*/ 499143 w 8669750"/>
              <a:gd name="connsiteY448" fmla="*/ 6088878 h 6855154"/>
              <a:gd name="connsiteX449" fmla="*/ 507842 w 8669750"/>
              <a:gd name="connsiteY449" fmla="*/ 6077269 h 6855154"/>
              <a:gd name="connsiteX450" fmla="*/ 519526 w 8669750"/>
              <a:gd name="connsiteY450" fmla="*/ 6065659 h 6855154"/>
              <a:gd name="connsiteX451" fmla="*/ 531146 w 8669750"/>
              <a:gd name="connsiteY451" fmla="*/ 6054112 h 6855154"/>
              <a:gd name="connsiteX452" fmla="*/ 542767 w 8669750"/>
              <a:gd name="connsiteY452" fmla="*/ 6042503 h 6855154"/>
              <a:gd name="connsiteX453" fmla="*/ 554387 w 8669750"/>
              <a:gd name="connsiteY453" fmla="*/ 6030893 h 6855154"/>
              <a:gd name="connsiteX454" fmla="*/ 563087 w 8669750"/>
              <a:gd name="connsiteY454" fmla="*/ 6019347 h 6855154"/>
              <a:gd name="connsiteX455" fmla="*/ 574708 w 8669750"/>
              <a:gd name="connsiteY455" fmla="*/ 6007737 h 6855154"/>
              <a:gd name="connsiteX456" fmla="*/ 586328 w 8669750"/>
              <a:gd name="connsiteY456" fmla="*/ 5999045 h 6855154"/>
              <a:gd name="connsiteX457" fmla="*/ 598012 w 8669750"/>
              <a:gd name="connsiteY457" fmla="*/ 5987436 h 6855154"/>
              <a:gd name="connsiteX458" fmla="*/ 609633 w 8669750"/>
              <a:gd name="connsiteY458" fmla="*/ 5975889 h 6855154"/>
              <a:gd name="connsiteX459" fmla="*/ 621253 w 8669750"/>
              <a:gd name="connsiteY459" fmla="*/ 5964280 h 6855154"/>
              <a:gd name="connsiteX460" fmla="*/ 632874 w 8669750"/>
              <a:gd name="connsiteY460" fmla="*/ 5955588 h 6855154"/>
              <a:gd name="connsiteX461" fmla="*/ 644494 w 8669750"/>
              <a:gd name="connsiteY461" fmla="*/ 5944042 h 6855154"/>
              <a:gd name="connsiteX462" fmla="*/ 656115 w 8669750"/>
              <a:gd name="connsiteY462" fmla="*/ 5932432 h 6855154"/>
              <a:gd name="connsiteX463" fmla="*/ 667735 w 8669750"/>
              <a:gd name="connsiteY463" fmla="*/ 5923741 h 6855154"/>
              <a:gd name="connsiteX464" fmla="*/ 679355 w 8669750"/>
              <a:gd name="connsiteY464" fmla="*/ 5912131 h 6855154"/>
              <a:gd name="connsiteX465" fmla="*/ 690976 w 8669750"/>
              <a:gd name="connsiteY465" fmla="*/ 5900584 h 6855154"/>
              <a:gd name="connsiteX466" fmla="*/ 702596 w 8669750"/>
              <a:gd name="connsiteY466" fmla="*/ 5891893 h 6855154"/>
              <a:gd name="connsiteX467" fmla="*/ 714217 w 8669750"/>
              <a:gd name="connsiteY467" fmla="*/ 5880284 h 6855154"/>
              <a:gd name="connsiteX468" fmla="*/ 725901 w 8669750"/>
              <a:gd name="connsiteY468" fmla="*/ 5871592 h 6855154"/>
              <a:gd name="connsiteX469" fmla="*/ 737521 w 8669750"/>
              <a:gd name="connsiteY469" fmla="*/ 5859982 h 6855154"/>
              <a:gd name="connsiteX470" fmla="*/ 752063 w 8669750"/>
              <a:gd name="connsiteY470" fmla="*/ 5851291 h 6855154"/>
              <a:gd name="connsiteX471" fmla="*/ 763684 w 8669750"/>
              <a:gd name="connsiteY471" fmla="*/ 5839745 h 6855154"/>
              <a:gd name="connsiteX472" fmla="*/ 775304 w 8669750"/>
              <a:gd name="connsiteY472" fmla="*/ 5831053 h 6855154"/>
              <a:gd name="connsiteX473" fmla="*/ 786924 w 8669750"/>
              <a:gd name="connsiteY473" fmla="*/ 5819443 h 6855154"/>
              <a:gd name="connsiteX474" fmla="*/ 801466 w 8669750"/>
              <a:gd name="connsiteY474" fmla="*/ 5810752 h 6855154"/>
              <a:gd name="connsiteX475" fmla="*/ 813087 w 8669750"/>
              <a:gd name="connsiteY475" fmla="*/ 5802060 h 6855154"/>
              <a:gd name="connsiteX476" fmla="*/ 824707 w 8669750"/>
              <a:gd name="connsiteY476" fmla="*/ 5790514 h 6855154"/>
              <a:gd name="connsiteX477" fmla="*/ 839249 w 8669750"/>
              <a:gd name="connsiteY477" fmla="*/ 5781823 h 6855154"/>
              <a:gd name="connsiteX478" fmla="*/ 850869 w 8669750"/>
              <a:gd name="connsiteY478" fmla="*/ 5773131 h 6855154"/>
              <a:gd name="connsiteX479" fmla="*/ 862490 w 8669750"/>
              <a:gd name="connsiteY479" fmla="*/ 5764440 h 6855154"/>
              <a:gd name="connsiteX480" fmla="*/ 877031 w 8669750"/>
              <a:gd name="connsiteY480" fmla="*/ 5752830 h 6855154"/>
              <a:gd name="connsiteX481" fmla="*/ 888652 w 8669750"/>
              <a:gd name="connsiteY481" fmla="*/ 5744138 h 6855154"/>
              <a:gd name="connsiteX482" fmla="*/ 900272 w 8669750"/>
              <a:gd name="connsiteY482" fmla="*/ 5735447 h 6855154"/>
              <a:gd name="connsiteX483" fmla="*/ 914814 w 8669750"/>
              <a:gd name="connsiteY483" fmla="*/ 5726756 h 6855154"/>
              <a:gd name="connsiteX484" fmla="*/ 926434 w 8669750"/>
              <a:gd name="connsiteY484" fmla="*/ 5718064 h 6855154"/>
              <a:gd name="connsiteX485" fmla="*/ 940976 w 8669750"/>
              <a:gd name="connsiteY485" fmla="*/ 5709373 h 6855154"/>
              <a:gd name="connsiteX486" fmla="*/ 952596 w 8669750"/>
              <a:gd name="connsiteY486" fmla="*/ 5700681 h 6855154"/>
              <a:gd name="connsiteX487" fmla="*/ 967138 w 8669750"/>
              <a:gd name="connsiteY487" fmla="*/ 5689072 h 6855154"/>
              <a:gd name="connsiteX488" fmla="*/ 968598 w 8669750"/>
              <a:gd name="connsiteY488" fmla="*/ 5687993 h 6855154"/>
              <a:gd name="connsiteX489" fmla="*/ 978758 w 8669750"/>
              <a:gd name="connsiteY489" fmla="*/ 5680380 h 6855154"/>
              <a:gd name="connsiteX490" fmla="*/ 993299 w 8669750"/>
              <a:gd name="connsiteY490" fmla="*/ 5671689 h 6855154"/>
              <a:gd name="connsiteX491" fmla="*/ 1007841 w 8669750"/>
              <a:gd name="connsiteY491" fmla="*/ 5662997 h 6855154"/>
              <a:gd name="connsiteX492" fmla="*/ 1019462 w 8669750"/>
              <a:gd name="connsiteY492" fmla="*/ 5657224 h 6855154"/>
              <a:gd name="connsiteX493" fmla="*/ 1034003 w 8669750"/>
              <a:gd name="connsiteY493" fmla="*/ 5648532 h 6855154"/>
              <a:gd name="connsiteX494" fmla="*/ 1045624 w 8669750"/>
              <a:gd name="connsiteY494" fmla="*/ 5639841 h 6855154"/>
              <a:gd name="connsiteX495" fmla="*/ 1060165 w 8669750"/>
              <a:gd name="connsiteY495" fmla="*/ 5631150 h 6855154"/>
              <a:gd name="connsiteX496" fmla="*/ 1074707 w 8669750"/>
              <a:gd name="connsiteY496" fmla="*/ 5622458 h 6855154"/>
              <a:gd name="connsiteX497" fmla="*/ 1089185 w 8669750"/>
              <a:gd name="connsiteY497" fmla="*/ 5613767 h 6855154"/>
              <a:gd name="connsiteX498" fmla="*/ 1100869 w 8669750"/>
              <a:gd name="connsiteY498" fmla="*/ 5607993 h 6855154"/>
              <a:gd name="connsiteX499" fmla="*/ 1115346 w 8669750"/>
              <a:gd name="connsiteY499" fmla="*/ 5599302 h 6855154"/>
              <a:gd name="connsiteX500" fmla="*/ 1129888 w 8669750"/>
              <a:gd name="connsiteY500" fmla="*/ 5590611 h 6855154"/>
              <a:gd name="connsiteX501" fmla="*/ 1141509 w 8669750"/>
              <a:gd name="connsiteY501" fmla="*/ 5581919 h 6855154"/>
              <a:gd name="connsiteX502" fmla="*/ 1156050 w 8669750"/>
              <a:gd name="connsiteY502" fmla="*/ 5576146 h 6855154"/>
              <a:gd name="connsiteX503" fmla="*/ 1170592 w 8669750"/>
              <a:gd name="connsiteY503" fmla="*/ 5567455 h 6855154"/>
              <a:gd name="connsiteX504" fmla="*/ 1185133 w 8669750"/>
              <a:gd name="connsiteY504" fmla="*/ 5558763 h 6855154"/>
              <a:gd name="connsiteX505" fmla="*/ 1199674 w 8669750"/>
              <a:gd name="connsiteY505" fmla="*/ 5552926 h 6855154"/>
              <a:gd name="connsiteX506" fmla="*/ 1214216 w 8669750"/>
              <a:gd name="connsiteY506" fmla="*/ 5544235 h 6855154"/>
              <a:gd name="connsiteX507" fmla="*/ 1225837 w 8669750"/>
              <a:gd name="connsiteY507" fmla="*/ 5538462 h 6855154"/>
              <a:gd name="connsiteX508" fmla="*/ 1240378 w 8669750"/>
              <a:gd name="connsiteY508" fmla="*/ 5529771 h 6855154"/>
              <a:gd name="connsiteX509" fmla="*/ 1254920 w 8669750"/>
              <a:gd name="connsiteY509" fmla="*/ 5523997 h 6855154"/>
              <a:gd name="connsiteX510" fmla="*/ 1269398 w 8669750"/>
              <a:gd name="connsiteY510" fmla="*/ 5515306 h 6855154"/>
              <a:gd name="connsiteX511" fmla="*/ 1283939 w 8669750"/>
              <a:gd name="connsiteY511" fmla="*/ 5509469 h 6855154"/>
              <a:gd name="connsiteX512" fmla="*/ 1298480 w 8669750"/>
              <a:gd name="connsiteY512" fmla="*/ 5503696 h 6855154"/>
              <a:gd name="connsiteX513" fmla="*/ 1313022 w 8669750"/>
              <a:gd name="connsiteY513" fmla="*/ 5495005 h 6855154"/>
              <a:gd name="connsiteX514" fmla="*/ 1327564 w 8669750"/>
              <a:gd name="connsiteY514" fmla="*/ 5489232 h 6855154"/>
              <a:gd name="connsiteX515" fmla="*/ 1342105 w 8669750"/>
              <a:gd name="connsiteY515" fmla="*/ 5483458 h 6855154"/>
              <a:gd name="connsiteX516" fmla="*/ 1356646 w 8669750"/>
              <a:gd name="connsiteY516" fmla="*/ 5474767 h 6855154"/>
              <a:gd name="connsiteX517" fmla="*/ 1371188 w 8669750"/>
              <a:gd name="connsiteY517" fmla="*/ 5468930 h 6855154"/>
              <a:gd name="connsiteX518" fmla="*/ 1385666 w 8669750"/>
              <a:gd name="connsiteY518" fmla="*/ 5463157 h 6855154"/>
              <a:gd name="connsiteX519" fmla="*/ 1400208 w 8669750"/>
              <a:gd name="connsiteY519" fmla="*/ 5457384 h 6855154"/>
              <a:gd name="connsiteX520" fmla="*/ 1414749 w 8669750"/>
              <a:gd name="connsiteY520" fmla="*/ 5451547 h 6855154"/>
              <a:gd name="connsiteX521" fmla="*/ 1432211 w 8669750"/>
              <a:gd name="connsiteY521" fmla="*/ 5442856 h 6855154"/>
              <a:gd name="connsiteX522" fmla="*/ 1446753 w 8669750"/>
              <a:gd name="connsiteY522" fmla="*/ 5437083 h 6855154"/>
              <a:gd name="connsiteX523" fmla="*/ 1461295 w 8669750"/>
              <a:gd name="connsiteY523" fmla="*/ 5431310 h 6855154"/>
              <a:gd name="connsiteX524" fmla="*/ 1475773 w 8669750"/>
              <a:gd name="connsiteY524" fmla="*/ 5425473 h 6855154"/>
              <a:gd name="connsiteX525" fmla="*/ 1490314 w 8669750"/>
              <a:gd name="connsiteY525" fmla="*/ 5419700 h 6855154"/>
              <a:gd name="connsiteX526" fmla="*/ 1504855 w 8669750"/>
              <a:gd name="connsiteY526" fmla="*/ 5413927 h 6855154"/>
              <a:gd name="connsiteX527" fmla="*/ 1522318 w 8669750"/>
              <a:gd name="connsiteY527" fmla="*/ 5408090 h 6855154"/>
              <a:gd name="connsiteX528" fmla="*/ 1536860 w 8669750"/>
              <a:gd name="connsiteY528" fmla="*/ 5405235 h 6855154"/>
              <a:gd name="connsiteX529" fmla="*/ 1551401 w 8669750"/>
              <a:gd name="connsiteY529" fmla="*/ 5399398 h 6855154"/>
              <a:gd name="connsiteX530" fmla="*/ 1565879 w 8669750"/>
              <a:gd name="connsiteY530" fmla="*/ 5393626 h 6855154"/>
              <a:gd name="connsiteX531" fmla="*/ 1580421 w 8669750"/>
              <a:gd name="connsiteY531" fmla="*/ 5387853 h 6855154"/>
              <a:gd name="connsiteX532" fmla="*/ 1597883 w 8669750"/>
              <a:gd name="connsiteY532" fmla="*/ 5382016 h 6855154"/>
              <a:gd name="connsiteX533" fmla="*/ 1612424 w 8669750"/>
              <a:gd name="connsiteY533" fmla="*/ 5379161 h 6855154"/>
              <a:gd name="connsiteX534" fmla="*/ 1626966 w 8669750"/>
              <a:gd name="connsiteY534" fmla="*/ 5373324 h 6855154"/>
              <a:gd name="connsiteX535" fmla="*/ 1644365 w 8669750"/>
              <a:gd name="connsiteY535" fmla="*/ 5367551 h 6855154"/>
              <a:gd name="connsiteX536" fmla="*/ 1658907 w 8669750"/>
              <a:gd name="connsiteY536" fmla="*/ 5364633 h 6855154"/>
              <a:gd name="connsiteX537" fmla="*/ 1673448 w 8669750"/>
              <a:gd name="connsiteY537" fmla="*/ 5358860 h 6855154"/>
              <a:gd name="connsiteX538" fmla="*/ 1690910 w 8669750"/>
              <a:gd name="connsiteY538" fmla="*/ 5353086 h 6855154"/>
              <a:gd name="connsiteX539" fmla="*/ 1705452 w 8669750"/>
              <a:gd name="connsiteY539" fmla="*/ 5350168 h 6855154"/>
              <a:gd name="connsiteX540" fmla="*/ 1722851 w 8669750"/>
              <a:gd name="connsiteY540" fmla="*/ 5344395 h 6855154"/>
              <a:gd name="connsiteX541" fmla="*/ 1737392 w 8669750"/>
              <a:gd name="connsiteY541" fmla="*/ 5341477 h 6855154"/>
              <a:gd name="connsiteX542" fmla="*/ 1751934 w 8669750"/>
              <a:gd name="connsiteY542" fmla="*/ 5335704 h 6855154"/>
              <a:gd name="connsiteX543" fmla="*/ 1769397 w 8669750"/>
              <a:gd name="connsiteY543" fmla="*/ 5332785 h 6855154"/>
              <a:gd name="connsiteX544" fmla="*/ 1783938 w 8669750"/>
              <a:gd name="connsiteY544" fmla="*/ 5329931 h 6855154"/>
              <a:gd name="connsiteX545" fmla="*/ 1801337 w 8669750"/>
              <a:gd name="connsiteY545" fmla="*/ 5324094 h 6855154"/>
              <a:gd name="connsiteX546" fmla="*/ 1815879 w 8669750"/>
              <a:gd name="connsiteY546" fmla="*/ 5321239 h 6855154"/>
              <a:gd name="connsiteX547" fmla="*/ 1833341 w 8669750"/>
              <a:gd name="connsiteY547" fmla="*/ 5318321 h 6855154"/>
              <a:gd name="connsiteX548" fmla="*/ 1847883 w 8669750"/>
              <a:gd name="connsiteY548" fmla="*/ 5312547 h 6855154"/>
              <a:gd name="connsiteX549" fmla="*/ 1865282 w 8669750"/>
              <a:gd name="connsiteY549" fmla="*/ 5309629 h 6855154"/>
              <a:gd name="connsiteX550" fmla="*/ 1879823 w 8669750"/>
              <a:gd name="connsiteY550" fmla="*/ 5306711 h 6855154"/>
              <a:gd name="connsiteX551" fmla="*/ 1897285 w 8669750"/>
              <a:gd name="connsiteY551" fmla="*/ 5303856 h 6855154"/>
              <a:gd name="connsiteX552" fmla="*/ 1911827 w 8669750"/>
              <a:gd name="connsiteY552" fmla="*/ 5300938 h 6855154"/>
              <a:gd name="connsiteX553" fmla="*/ 1929226 w 8669750"/>
              <a:gd name="connsiteY553" fmla="*/ 5298019 h 6855154"/>
              <a:gd name="connsiteX554" fmla="*/ 1943768 w 8669750"/>
              <a:gd name="connsiteY554" fmla="*/ 5295165 h 6855154"/>
              <a:gd name="connsiteX555" fmla="*/ 1961230 w 8669750"/>
              <a:gd name="connsiteY555" fmla="*/ 5292246 h 6855154"/>
              <a:gd name="connsiteX556" fmla="*/ 1975772 w 8669750"/>
              <a:gd name="connsiteY556" fmla="*/ 5289328 h 6855154"/>
              <a:gd name="connsiteX557" fmla="*/ 1993171 w 8669750"/>
              <a:gd name="connsiteY557" fmla="*/ 5286473 h 6855154"/>
              <a:gd name="connsiteX558" fmla="*/ 2010633 w 8669750"/>
              <a:gd name="connsiteY558" fmla="*/ 5283555 h 6855154"/>
              <a:gd name="connsiteX559" fmla="*/ 2025175 w 8669750"/>
              <a:gd name="connsiteY559" fmla="*/ 5280637 h 6855154"/>
              <a:gd name="connsiteX560" fmla="*/ 2042573 w 8669750"/>
              <a:gd name="connsiteY560" fmla="*/ 5277782 h 6855154"/>
              <a:gd name="connsiteX561" fmla="*/ 2060036 w 8669750"/>
              <a:gd name="connsiteY561" fmla="*/ 5274863 h 6855154"/>
              <a:gd name="connsiteX562" fmla="*/ 2074578 w 8669750"/>
              <a:gd name="connsiteY562" fmla="*/ 5271945 h 6855154"/>
              <a:gd name="connsiteX563" fmla="*/ 2092040 w 8669750"/>
              <a:gd name="connsiteY563" fmla="*/ 5271945 h 6855154"/>
              <a:gd name="connsiteX564" fmla="*/ 2109439 w 8669750"/>
              <a:gd name="connsiteY564" fmla="*/ 5269090 h 6855154"/>
              <a:gd name="connsiteX565" fmla="*/ 2123981 w 8669750"/>
              <a:gd name="connsiteY565" fmla="*/ 5266172 h 6855154"/>
              <a:gd name="connsiteX566" fmla="*/ 2141443 w 8669750"/>
              <a:gd name="connsiteY566" fmla="*/ 5266172 h 6855154"/>
              <a:gd name="connsiteX567" fmla="*/ 2158842 w 8669750"/>
              <a:gd name="connsiteY567" fmla="*/ 5263254 h 6855154"/>
              <a:gd name="connsiteX568" fmla="*/ 2173384 w 8669750"/>
              <a:gd name="connsiteY568" fmla="*/ 5260399 h 6855154"/>
              <a:gd name="connsiteX569" fmla="*/ 2190846 w 8669750"/>
              <a:gd name="connsiteY569" fmla="*/ 5260399 h 6855154"/>
              <a:gd name="connsiteX570" fmla="*/ 2208309 w 8669750"/>
              <a:gd name="connsiteY570" fmla="*/ 5257480 h 6855154"/>
              <a:gd name="connsiteX571" fmla="*/ 2240249 w 8669750"/>
              <a:gd name="connsiteY571" fmla="*/ 5257480 h 6855154"/>
              <a:gd name="connsiteX572" fmla="*/ 2257712 w 8669750"/>
              <a:gd name="connsiteY572" fmla="*/ 5254562 h 6855154"/>
              <a:gd name="connsiteX573" fmla="*/ 2292573 w 8669750"/>
              <a:gd name="connsiteY573" fmla="*/ 5254562 h 6855154"/>
              <a:gd name="connsiteX574" fmla="*/ 2310035 w 8669750"/>
              <a:gd name="connsiteY574" fmla="*/ 5251707 h 6855154"/>
              <a:gd name="connsiteX575" fmla="*/ 2376901 w 8669750"/>
              <a:gd name="connsiteY575" fmla="*/ 5251707 h 6855154"/>
              <a:gd name="connsiteX576" fmla="*/ 2394300 w 8669750"/>
              <a:gd name="connsiteY576" fmla="*/ 5248789 h 6855154"/>
              <a:gd name="connsiteX577" fmla="*/ 3345784 w 8669750"/>
              <a:gd name="connsiteY577" fmla="*/ 5248789 h 6855154"/>
              <a:gd name="connsiteX578" fmla="*/ 3669507 w 8669750"/>
              <a:gd name="connsiteY578" fmla="*/ 5248789 h 6855154"/>
              <a:gd name="connsiteX579" fmla="*/ 6053996 w 8669750"/>
              <a:gd name="connsiteY579" fmla="*/ 5248789 h 6855154"/>
              <a:gd name="connsiteX580" fmla="*/ 6053996 w 8669750"/>
              <a:gd name="connsiteY580" fmla="*/ 5251745 h 6855154"/>
              <a:gd name="connsiteX581" fmla="*/ 6106383 w 8669750"/>
              <a:gd name="connsiteY581" fmla="*/ 5251745 h 6855154"/>
              <a:gd name="connsiteX582" fmla="*/ 6118003 w 8669750"/>
              <a:gd name="connsiteY582" fmla="*/ 5248827 h 6855154"/>
              <a:gd name="connsiteX583" fmla="*/ 6146959 w 8669750"/>
              <a:gd name="connsiteY583" fmla="*/ 5248827 h 6855154"/>
              <a:gd name="connsiteX584" fmla="*/ 6158579 w 8669750"/>
              <a:gd name="connsiteY584" fmla="*/ 5245909 h 6855154"/>
              <a:gd name="connsiteX585" fmla="*/ 6190456 w 8669750"/>
              <a:gd name="connsiteY585" fmla="*/ 5245909 h 6855154"/>
              <a:gd name="connsiteX586" fmla="*/ 6199156 w 8669750"/>
              <a:gd name="connsiteY586" fmla="*/ 5243054 h 6855154"/>
              <a:gd name="connsiteX587" fmla="*/ 6207855 w 8669750"/>
              <a:gd name="connsiteY587" fmla="*/ 5243054 h 6855154"/>
              <a:gd name="connsiteX588" fmla="*/ 6219476 w 8669750"/>
              <a:gd name="connsiteY588" fmla="*/ 5240135 h 6855154"/>
              <a:gd name="connsiteX589" fmla="*/ 6239733 w 8669750"/>
              <a:gd name="connsiteY589" fmla="*/ 5240135 h 6855154"/>
              <a:gd name="connsiteX590" fmla="*/ 6248432 w 8669750"/>
              <a:gd name="connsiteY590" fmla="*/ 5237217 h 6855154"/>
              <a:gd name="connsiteX591" fmla="*/ 6260052 w 8669750"/>
              <a:gd name="connsiteY591" fmla="*/ 5237217 h 6855154"/>
              <a:gd name="connsiteX592" fmla="*/ 6271673 w 8669750"/>
              <a:gd name="connsiteY592" fmla="*/ 5234299 h 6855154"/>
              <a:gd name="connsiteX593" fmla="*/ 6280373 w 8669750"/>
              <a:gd name="connsiteY593" fmla="*/ 5234299 h 6855154"/>
              <a:gd name="connsiteX594" fmla="*/ 6289072 w 8669750"/>
              <a:gd name="connsiteY594" fmla="*/ 5231444 h 6855154"/>
              <a:gd name="connsiteX595" fmla="*/ 6300629 w 8669750"/>
              <a:gd name="connsiteY595" fmla="*/ 5231444 h 6855154"/>
              <a:gd name="connsiteX596" fmla="*/ 6309328 w 8669750"/>
              <a:gd name="connsiteY596" fmla="*/ 5228526 h 6855154"/>
              <a:gd name="connsiteX597" fmla="*/ 6320949 w 8669750"/>
              <a:gd name="connsiteY597" fmla="*/ 5225607 h 6855154"/>
              <a:gd name="connsiteX598" fmla="*/ 6329649 w 8669750"/>
              <a:gd name="connsiteY598" fmla="*/ 5225607 h 6855154"/>
              <a:gd name="connsiteX599" fmla="*/ 6341205 w 8669750"/>
              <a:gd name="connsiteY599" fmla="*/ 5222689 h 6855154"/>
              <a:gd name="connsiteX600" fmla="*/ 6349905 w 8669750"/>
              <a:gd name="connsiteY600" fmla="*/ 5219771 h 6855154"/>
              <a:gd name="connsiteX601" fmla="*/ 6358604 w 8669750"/>
              <a:gd name="connsiteY601" fmla="*/ 5219771 h 6855154"/>
              <a:gd name="connsiteX602" fmla="*/ 6370225 w 8669750"/>
              <a:gd name="connsiteY602" fmla="*/ 5216916 h 6855154"/>
              <a:gd name="connsiteX603" fmla="*/ 6378925 w 8669750"/>
              <a:gd name="connsiteY603" fmla="*/ 5213997 h 6855154"/>
              <a:gd name="connsiteX604" fmla="*/ 6387624 w 8669750"/>
              <a:gd name="connsiteY604" fmla="*/ 5213997 h 6855154"/>
              <a:gd name="connsiteX605" fmla="*/ 6399244 w 8669750"/>
              <a:gd name="connsiteY605" fmla="*/ 5211079 h 6855154"/>
              <a:gd name="connsiteX606" fmla="*/ 6407944 w 8669750"/>
              <a:gd name="connsiteY606" fmla="*/ 5208161 h 6855154"/>
              <a:gd name="connsiteX607" fmla="*/ 6419501 w 8669750"/>
              <a:gd name="connsiteY607" fmla="*/ 5205306 h 6855154"/>
              <a:gd name="connsiteX608" fmla="*/ 6428200 w 8669750"/>
              <a:gd name="connsiteY608" fmla="*/ 5202388 h 6855154"/>
              <a:gd name="connsiteX609" fmla="*/ 6436900 w 8669750"/>
              <a:gd name="connsiteY609" fmla="*/ 5202388 h 6855154"/>
              <a:gd name="connsiteX610" fmla="*/ 6445600 w 8669750"/>
              <a:gd name="connsiteY610" fmla="*/ 5199470 h 6855154"/>
              <a:gd name="connsiteX611" fmla="*/ 6457220 w 8669750"/>
              <a:gd name="connsiteY611" fmla="*/ 5196551 h 6855154"/>
              <a:gd name="connsiteX612" fmla="*/ 6465919 w 8669750"/>
              <a:gd name="connsiteY612" fmla="*/ 5193633 h 6855154"/>
              <a:gd name="connsiteX613" fmla="*/ 6477476 w 8669750"/>
              <a:gd name="connsiteY613" fmla="*/ 5190778 h 6855154"/>
              <a:gd name="connsiteX614" fmla="*/ 6486176 w 8669750"/>
              <a:gd name="connsiteY614" fmla="*/ 5187860 h 6855154"/>
              <a:gd name="connsiteX615" fmla="*/ 6494875 w 8669750"/>
              <a:gd name="connsiteY615" fmla="*/ 5184942 h 6855154"/>
              <a:gd name="connsiteX616" fmla="*/ 6503575 w 8669750"/>
              <a:gd name="connsiteY616" fmla="*/ 5182023 h 6855154"/>
              <a:gd name="connsiteX617" fmla="*/ 6512275 w 8669750"/>
              <a:gd name="connsiteY617" fmla="*/ 5179168 h 6855154"/>
              <a:gd name="connsiteX618" fmla="*/ 6523895 w 8669750"/>
              <a:gd name="connsiteY618" fmla="*/ 5176250 h 6855154"/>
              <a:gd name="connsiteX619" fmla="*/ 6532594 w 8669750"/>
              <a:gd name="connsiteY619" fmla="*/ 5173332 h 6855154"/>
              <a:gd name="connsiteX620" fmla="*/ 6541294 w 8669750"/>
              <a:gd name="connsiteY620" fmla="*/ 5170413 h 6855154"/>
              <a:gd name="connsiteX621" fmla="*/ 6552914 w 8669750"/>
              <a:gd name="connsiteY621" fmla="*/ 5167495 h 6855154"/>
              <a:gd name="connsiteX622" fmla="*/ 6561614 w 8669750"/>
              <a:gd name="connsiteY622" fmla="*/ 5164640 h 6855154"/>
              <a:gd name="connsiteX623" fmla="*/ 6570313 w 8669750"/>
              <a:gd name="connsiteY623" fmla="*/ 5161722 h 6855154"/>
              <a:gd name="connsiteX624" fmla="*/ 6579013 w 8669750"/>
              <a:gd name="connsiteY624" fmla="*/ 5158804 h 6855154"/>
              <a:gd name="connsiteX625" fmla="*/ 6587713 w 8669750"/>
              <a:gd name="connsiteY625" fmla="*/ 5153031 h 6855154"/>
              <a:gd name="connsiteX626" fmla="*/ 6599270 w 8669750"/>
              <a:gd name="connsiteY626" fmla="*/ 5150112 h 6855154"/>
              <a:gd name="connsiteX627" fmla="*/ 6607969 w 8669750"/>
              <a:gd name="connsiteY627" fmla="*/ 5147194 h 6855154"/>
              <a:gd name="connsiteX628" fmla="*/ 6616668 w 8669750"/>
              <a:gd name="connsiteY628" fmla="*/ 5144276 h 6855154"/>
              <a:gd name="connsiteX629" fmla="*/ 6625368 w 8669750"/>
              <a:gd name="connsiteY629" fmla="*/ 5141421 h 6855154"/>
              <a:gd name="connsiteX630" fmla="*/ 6634067 w 8669750"/>
              <a:gd name="connsiteY630" fmla="*/ 5135584 h 6855154"/>
              <a:gd name="connsiteX631" fmla="*/ 6642767 w 8669750"/>
              <a:gd name="connsiteY631" fmla="*/ 5132666 h 6855154"/>
              <a:gd name="connsiteX632" fmla="*/ 6654388 w 8669750"/>
              <a:gd name="connsiteY632" fmla="*/ 5129748 h 6855154"/>
              <a:gd name="connsiteX633" fmla="*/ 6663087 w 8669750"/>
              <a:gd name="connsiteY633" fmla="*/ 5123974 h 6855154"/>
              <a:gd name="connsiteX634" fmla="*/ 6671787 w 8669750"/>
              <a:gd name="connsiteY634" fmla="*/ 5121056 h 6855154"/>
              <a:gd name="connsiteX635" fmla="*/ 6680486 w 8669750"/>
              <a:gd name="connsiteY635" fmla="*/ 5118138 h 6855154"/>
              <a:gd name="connsiteX636" fmla="*/ 6689186 w 8669750"/>
              <a:gd name="connsiteY636" fmla="*/ 5112365 h 6855154"/>
              <a:gd name="connsiteX637" fmla="*/ 6697885 w 8669750"/>
              <a:gd name="connsiteY637" fmla="*/ 5109446 h 6855154"/>
              <a:gd name="connsiteX638" fmla="*/ 6706585 w 8669750"/>
              <a:gd name="connsiteY638" fmla="*/ 5106528 h 6855154"/>
              <a:gd name="connsiteX639" fmla="*/ 6715284 w 8669750"/>
              <a:gd name="connsiteY639" fmla="*/ 5100755 h 6855154"/>
              <a:gd name="connsiteX640" fmla="*/ 6723984 w 8669750"/>
              <a:gd name="connsiteY640" fmla="*/ 5097837 h 6855154"/>
              <a:gd name="connsiteX641" fmla="*/ 6732683 w 8669750"/>
              <a:gd name="connsiteY641" fmla="*/ 5092000 h 6855154"/>
              <a:gd name="connsiteX642" fmla="*/ 6741383 w 8669750"/>
              <a:gd name="connsiteY642" fmla="*/ 5089145 h 6855154"/>
              <a:gd name="connsiteX643" fmla="*/ 6750082 w 8669750"/>
              <a:gd name="connsiteY643" fmla="*/ 5083309 h 6855154"/>
              <a:gd name="connsiteX644" fmla="*/ 6758781 w 8669750"/>
              <a:gd name="connsiteY644" fmla="*/ 5080390 h 6855154"/>
              <a:gd name="connsiteX645" fmla="*/ 6770338 w 8669750"/>
              <a:gd name="connsiteY645" fmla="*/ 5074617 h 6855154"/>
              <a:gd name="connsiteX646" fmla="*/ 6776117 w 8669750"/>
              <a:gd name="connsiteY646" fmla="*/ 5071699 h 6855154"/>
              <a:gd name="connsiteX647" fmla="*/ 6784816 w 8669750"/>
              <a:gd name="connsiteY647" fmla="*/ 5065862 h 6855154"/>
              <a:gd name="connsiteX648" fmla="*/ 6793516 w 8669750"/>
              <a:gd name="connsiteY648" fmla="*/ 5063007 h 6855154"/>
              <a:gd name="connsiteX649" fmla="*/ 6802215 w 8669750"/>
              <a:gd name="connsiteY649" fmla="*/ 5057171 h 6855154"/>
              <a:gd name="connsiteX650" fmla="*/ 6810915 w 8669750"/>
              <a:gd name="connsiteY650" fmla="*/ 5051397 h 6855154"/>
              <a:gd name="connsiteX651" fmla="*/ 6819614 w 8669750"/>
              <a:gd name="connsiteY651" fmla="*/ 5048479 h 6855154"/>
              <a:gd name="connsiteX652" fmla="*/ 6828314 w 8669750"/>
              <a:gd name="connsiteY652" fmla="*/ 5042643 h 6855154"/>
              <a:gd name="connsiteX653" fmla="*/ 6837013 w 8669750"/>
              <a:gd name="connsiteY653" fmla="*/ 5039725 h 6855154"/>
              <a:gd name="connsiteX654" fmla="*/ 6845713 w 8669750"/>
              <a:gd name="connsiteY654" fmla="*/ 5033951 h 6855154"/>
              <a:gd name="connsiteX655" fmla="*/ 6854413 w 8669750"/>
              <a:gd name="connsiteY655" fmla="*/ 5028115 h 6855154"/>
              <a:gd name="connsiteX656" fmla="*/ 6863112 w 8669750"/>
              <a:gd name="connsiteY656" fmla="*/ 5022342 h 6855154"/>
              <a:gd name="connsiteX657" fmla="*/ 6871812 w 8669750"/>
              <a:gd name="connsiteY657" fmla="*/ 5019423 h 6855154"/>
              <a:gd name="connsiteX658" fmla="*/ 6877653 w 8669750"/>
              <a:gd name="connsiteY658" fmla="*/ 5013587 h 6855154"/>
              <a:gd name="connsiteX659" fmla="*/ 6886353 w 8669750"/>
              <a:gd name="connsiteY659" fmla="*/ 5007813 h 6855154"/>
              <a:gd name="connsiteX660" fmla="*/ 6895052 w 8669750"/>
              <a:gd name="connsiteY660" fmla="*/ 5001977 h 6855154"/>
              <a:gd name="connsiteX661" fmla="*/ 6903752 w 8669750"/>
              <a:gd name="connsiteY661" fmla="*/ 4999122 h 6855154"/>
              <a:gd name="connsiteX662" fmla="*/ 6912388 w 8669750"/>
              <a:gd name="connsiteY662" fmla="*/ 4993285 h 6855154"/>
              <a:gd name="connsiteX663" fmla="*/ 6921088 w 8669750"/>
              <a:gd name="connsiteY663" fmla="*/ 4987449 h 6855154"/>
              <a:gd name="connsiteX664" fmla="*/ 6929787 w 8669750"/>
              <a:gd name="connsiteY664" fmla="*/ 4981676 h 6855154"/>
              <a:gd name="connsiteX665" fmla="*/ 6935629 w 8669750"/>
              <a:gd name="connsiteY665" fmla="*/ 4975839 h 6855154"/>
              <a:gd name="connsiteX666" fmla="*/ 6944328 w 8669750"/>
              <a:gd name="connsiteY666" fmla="*/ 4970066 h 6855154"/>
              <a:gd name="connsiteX667" fmla="*/ 6953028 w 8669750"/>
              <a:gd name="connsiteY667" fmla="*/ 4964229 h 6855154"/>
              <a:gd name="connsiteX668" fmla="*/ 6961727 w 8669750"/>
              <a:gd name="connsiteY668" fmla="*/ 4961311 h 6855154"/>
              <a:gd name="connsiteX669" fmla="*/ 6967506 w 8669750"/>
              <a:gd name="connsiteY669" fmla="*/ 4955538 h 6855154"/>
              <a:gd name="connsiteX670" fmla="*/ 6976205 w 8669750"/>
              <a:gd name="connsiteY670" fmla="*/ 4949701 h 6855154"/>
              <a:gd name="connsiteX671" fmla="*/ 6984905 w 8669750"/>
              <a:gd name="connsiteY671" fmla="*/ 4943928 h 6855154"/>
              <a:gd name="connsiteX672" fmla="*/ 6993604 w 8669750"/>
              <a:gd name="connsiteY672" fmla="*/ 4938091 h 6855154"/>
              <a:gd name="connsiteX673" fmla="*/ 6999383 w 8669750"/>
              <a:gd name="connsiteY673" fmla="*/ 4932319 h 6855154"/>
              <a:gd name="connsiteX674" fmla="*/ 7008083 w 8669750"/>
              <a:gd name="connsiteY674" fmla="*/ 4926482 h 6855154"/>
              <a:gd name="connsiteX675" fmla="*/ 7016782 w 8669750"/>
              <a:gd name="connsiteY675" fmla="*/ 4920709 h 6855154"/>
              <a:gd name="connsiteX676" fmla="*/ 7022624 w 8669750"/>
              <a:gd name="connsiteY676" fmla="*/ 4914872 h 6855154"/>
              <a:gd name="connsiteX677" fmla="*/ 7031324 w 8669750"/>
              <a:gd name="connsiteY677" fmla="*/ 4909099 h 6855154"/>
              <a:gd name="connsiteX678" fmla="*/ 7037102 w 8669750"/>
              <a:gd name="connsiteY678" fmla="*/ 4900344 h 6855154"/>
              <a:gd name="connsiteX679" fmla="*/ 7045801 w 8669750"/>
              <a:gd name="connsiteY679" fmla="*/ 4894571 h 6855154"/>
              <a:gd name="connsiteX680" fmla="*/ 7054501 w 8669750"/>
              <a:gd name="connsiteY680" fmla="*/ 4888734 h 6855154"/>
              <a:gd name="connsiteX681" fmla="*/ 7060279 w 8669750"/>
              <a:gd name="connsiteY681" fmla="*/ 4882961 h 6855154"/>
              <a:gd name="connsiteX682" fmla="*/ 7068979 w 8669750"/>
              <a:gd name="connsiteY682" fmla="*/ 4877125 h 6855154"/>
              <a:gd name="connsiteX683" fmla="*/ 7074758 w 8669750"/>
              <a:gd name="connsiteY683" fmla="*/ 4871288 h 6855154"/>
              <a:gd name="connsiteX684" fmla="*/ 7083457 w 8669750"/>
              <a:gd name="connsiteY684" fmla="*/ 4865515 h 6855154"/>
              <a:gd name="connsiteX685" fmla="*/ 7089299 w 8669750"/>
              <a:gd name="connsiteY685" fmla="*/ 4856823 h 6855154"/>
              <a:gd name="connsiteX686" fmla="*/ 7097999 w 8669750"/>
              <a:gd name="connsiteY686" fmla="*/ 4850987 h 6855154"/>
              <a:gd name="connsiteX687" fmla="*/ 7106698 w 8669750"/>
              <a:gd name="connsiteY687" fmla="*/ 4845150 h 6855154"/>
              <a:gd name="connsiteX688" fmla="*/ 7112476 w 8669750"/>
              <a:gd name="connsiteY688" fmla="*/ 4839377 h 6855154"/>
              <a:gd name="connsiteX689" fmla="*/ 7121176 w 8669750"/>
              <a:gd name="connsiteY689" fmla="*/ 4833540 h 6855154"/>
              <a:gd name="connsiteX690" fmla="*/ 7126954 w 8669750"/>
              <a:gd name="connsiteY690" fmla="*/ 4824849 h 6855154"/>
              <a:gd name="connsiteX691" fmla="*/ 7132797 w 8669750"/>
              <a:gd name="connsiteY691" fmla="*/ 4819076 h 6855154"/>
              <a:gd name="connsiteX692" fmla="*/ 7141496 w 8669750"/>
              <a:gd name="connsiteY692" fmla="*/ 4813239 h 6855154"/>
              <a:gd name="connsiteX693" fmla="*/ 7147275 w 8669750"/>
              <a:gd name="connsiteY693" fmla="*/ 4804548 h 6855154"/>
              <a:gd name="connsiteX694" fmla="*/ 7155974 w 8669750"/>
              <a:gd name="connsiteY694" fmla="*/ 4798711 h 6855154"/>
              <a:gd name="connsiteX695" fmla="*/ 7161752 w 8669750"/>
              <a:gd name="connsiteY695" fmla="*/ 4792938 h 6855154"/>
              <a:gd name="connsiteX696" fmla="*/ 7170452 w 8669750"/>
              <a:gd name="connsiteY696" fmla="*/ 4784183 h 6855154"/>
              <a:gd name="connsiteX697" fmla="*/ 7176294 w 8669750"/>
              <a:gd name="connsiteY697" fmla="*/ 4778410 h 6855154"/>
              <a:gd name="connsiteX698" fmla="*/ 7182073 w 8669750"/>
              <a:gd name="connsiteY698" fmla="*/ 4772573 h 6855154"/>
              <a:gd name="connsiteX699" fmla="*/ 7190772 w 8669750"/>
              <a:gd name="connsiteY699" fmla="*/ 4763882 h 6855154"/>
              <a:gd name="connsiteX700" fmla="*/ 7196550 w 8669750"/>
              <a:gd name="connsiteY700" fmla="*/ 4758045 h 6855154"/>
              <a:gd name="connsiteX701" fmla="*/ 7202392 w 8669750"/>
              <a:gd name="connsiteY701" fmla="*/ 4752272 h 6855154"/>
              <a:gd name="connsiteX702" fmla="*/ 7211028 w 8669750"/>
              <a:gd name="connsiteY702" fmla="*/ 4743517 h 6855154"/>
              <a:gd name="connsiteX703" fmla="*/ 7216871 w 8669750"/>
              <a:gd name="connsiteY703" fmla="*/ 4737744 h 6855154"/>
              <a:gd name="connsiteX704" fmla="*/ 7222649 w 8669750"/>
              <a:gd name="connsiteY704" fmla="*/ 4729052 h 6855154"/>
              <a:gd name="connsiteX705" fmla="*/ 7228427 w 8669750"/>
              <a:gd name="connsiteY705" fmla="*/ 4723216 h 6855154"/>
              <a:gd name="connsiteX706" fmla="*/ 7237127 w 8669750"/>
              <a:gd name="connsiteY706" fmla="*/ 4714525 h 6855154"/>
              <a:gd name="connsiteX707" fmla="*/ 7242969 w 8669750"/>
              <a:gd name="connsiteY707" fmla="*/ 4708688 h 6855154"/>
              <a:gd name="connsiteX708" fmla="*/ 7248748 w 8669750"/>
              <a:gd name="connsiteY708" fmla="*/ 4699997 h 6855154"/>
              <a:gd name="connsiteX709" fmla="*/ 7254526 w 8669750"/>
              <a:gd name="connsiteY709" fmla="*/ 4694160 h 6855154"/>
              <a:gd name="connsiteX710" fmla="*/ 7260368 w 8669750"/>
              <a:gd name="connsiteY710" fmla="*/ 4685468 h 6855154"/>
              <a:gd name="connsiteX711" fmla="*/ 7269067 w 8669750"/>
              <a:gd name="connsiteY711" fmla="*/ 4679632 h 6855154"/>
              <a:gd name="connsiteX712" fmla="*/ 7274846 w 8669750"/>
              <a:gd name="connsiteY712" fmla="*/ 4670940 h 6855154"/>
              <a:gd name="connsiteX713" fmla="*/ 7280625 w 8669750"/>
              <a:gd name="connsiteY713" fmla="*/ 4665104 h 6855154"/>
              <a:gd name="connsiteX714" fmla="*/ 7286466 w 8669750"/>
              <a:gd name="connsiteY714" fmla="*/ 4656413 h 6855154"/>
              <a:gd name="connsiteX715" fmla="*/ 7292245 w 8669750"/>
              <a:gd name="connsiteY715" fmla="*/ 4647721 h 6855154"/>
              <a:gd name="connsiteX716" fmla="*/ 7298024 w 8669750"/>
              <a:gd name="connsiteY716" fmla="*/ 4641884 h 6855154"/>
              <a:gd name="connsiteX717" fmla="*/ 7303865 w 8669750"/>
              <a:gd name="connsiteY717" fmla="*/ 4633193 h 6855154"/>
              <a:gd name="connsiteX718" fmla="*/ 7309644 w 8669750"/>
              <a:gd name="connsiteY718" fmla="*/ 4627356 h 6855154"/>
              <a:gd name="connsiteX719" fmla="*/ 7315423 w 8669750"/>
              <a:gd name="connsiteY719" fmla="*/ 4618665 h 6855154"/>
              <a:gd name="connsiteX720" fmla="*/ 7321264 w 8669750"/>
              <a:gd name="connsiteY720" fmla="*/ 4609973 h 6855154"/>
              <a:gd name="connsiteX721" fmla="*/ 7329964 w 8669750"/>
              <a:gd name="connsiteY721" fmla="*/ 4601219 h 6855154"/>
              <a:gd name="connsiteX722" fmla="*/ 7335742 w 8669750"/>
              <a:gd name="connsiteY722" fmla="*/ 4595445 h 6855154"/>
              <a:gd name="connsiteX723" fmla="*/ 7338663 w 8669750"/>
              <a:gd name="connsiteY723" fmla="*/ 4586754 h 6855154"/>
              <a:gd name="connsiteX724" fmla="*/ 7344442 w 8669750"/>
              <a:gd name="connsiteY724" fmla="*/ 4580917 h 6855154"/>
              <a:gd name="connsiteX725" fmla="*/ 7350221 w 8669750"/>
              <a:gd name="connsiteY725" fmla="*/ 4572226 h 6855154"/>
              <a:gd name="connsiteX726" fmla="*/ 7356063 w 8669750"/>
              <a:gd name="connsiteY726" fmla="*/ 4563471 h 6855154"/>
              <a:gd name="connsiteX727" fmla="*/ 7361841 w 8669750"/>
              <a:gd name="connsiteY727" fmla="*/ 4554780 h 6855154"/>
              <a:gd name="connsiteX728" fmla="*/ 7367620 w 8669750"/>
              <a:gd name="connsiteY728" fmla="*/ 4546088 h 6855154"/>
              <a:gd name="connsiteX729" fmla="*/ 7373398 w 8669750"/>
              <a:gd name="connsiteY729" fmla="*/ 4540252 h 6855154"/>
              <a:gd name="connsiteX730" fmla="*/ 7379240 w 8669750"/>
              <a:gd name="connsiteY730" fmla="*/ 4531560 h 6855154"/>
              <a:gd name="connsiteX731" fmla="*/ 7385018 w 8669750"/>
              <a:gd name="connsiteY731" fmla="*/ 4522868 h 6855154"/>
              <a:gd name="connsiteX732" fmla="*/ 7390797 w 8669750"/>
              <a:gd name="connsiteY732" fmla="*/ 4514114 h 6855154"/>
              <a:gd name="connsiteX733" fmla="*/ 7393718 w 8669750"/>
              <a:gd name="connsiteY733" fmla="*/ 4508340 h 6855154"/>
              <a:gd name="connsiteX734" fmla="*/ 7399497 w 8669750"/>
              <a:gd name="connsiteY734" fmla="*/ 4499586 h 6855154"/>
              <a:gd name="connsiteX735" fmla="*/ 7405338 w 8669750"/>
              <a:gd name="connsiteY735" fmla="*/ 4490894 h 6855154"/>
              <a:gd name="connsiteX736" fmla="*/ 7411117 w 8669750"/>
              <a:gd name="connsiteY736" fmla="*/ 4482203 h 6855154"/>
              <a:gd name="connsiteX737" fmla="*/ 7416896 w 8669750"/>
              <a:gd name="connsiteY737" fmla="*/ 4473448 h 6855154"/>
              <a:gd name="connsiteX738" fmla="*/ 7419816 w 8669750"/>
              <a:gd name="connsiteY738" fmla="*/ 4464756 h 6855154"/>
              <a:gd name="connsiteX739" fmla="*/ 7425595 w 8669750"/>
              <a:gd name="connsiteY739" fmla="*/ 4456065 h 6855154"/>
              <a:gd name="connsiteX740" fmla="*/ 7431437 w 8669750"/>
              <a:gd name="connsiteY740" fmla="*/ 4447310 h 6855154"/>
              <a:gd name="connsiteX741" fmla="*/ 7434295 w 8669750"/>
              <a:gd name="connsiteY741" fmla="*/ 4441537 h 6855154"/>
              <a:gd name="connsiteX742" fmla="*/ 7440137 w 8669750"/>
              <a:gd name="connsiteY742" fmla="*/ 4432845 h 6855154"/>
              <a:gd name="connsiteX743" fmla="*/ 7445915 w 8669750"/>
              <a:gd name="connsiteY743" fmla="*/ 4424091 h 6855154"/>
              <a:gd name="connsiteX744" fmla="*/ 7448836 w 8669750"/>
              <a:gd name="connsiteY744" fmla="*/ 4415399 h 6855154"/>
              <a:gd name="connsiteX745" fmla="*/ 7454614 w 8669750"/>
              <a:gd name="connsiteY745" fmla="*/ 4406707 h 6855154"/>
              <a:gd name="connsiteX746" fmla="*/ 7460393 w 8669750"/>
              <a:gd name="connsiteY746" fmla="*/ 4397952 h 6855154"/>
              <a:gd name="connsiteX747" fmla="*/ 7463314 w 8669750"/>
              <a:gd name="connsiteY747" fmla="*/ 4389261 h 6855154"/>
              <a:gd name="connsiteX748" fmla="*/ 7469092 w 8669750"/>
              <a:gd name="connsiteY748" fmla="*/ 4380570 h 6855154"/>
              <a:gd name="connsiteX749" fmla="*/ 7472013 w 8669750"/>
              <a:gd name="connsiteY749" fmla="*/ 4371815 h 6855154"/>
              <a:gd name="connsiteX750" fmla="*/ 7477792 w 8669750"/>
              <a:gd name="connsiteY750" fmla="*/ 4363123 h 6855154"/>
              <a:gd name="connsiteX751" fmla="*/ 7480713 w 8669750"/>
              <a:gd name="connsiteY751" fmla="*/ 4354432 h 6855154"/>
              <a:gd name="connsiteX752" fmla="*/ 7486491 w 8669750"/>
              <a:gd name="connsiteY752" fmla="*/ 4345677 h 6855154"/>
              <a:gd name="connsiteX753" fmla="*/ 7489413 w 8669750"/>
              <a:gd name="connsiteY753" fmla="*/ 4336986 h 6855154"/>
              <a:gd name="connsiteX754" fmla="*/ 7495191 w 8669750"/>
              <a:gd name="connsiteY754" fmla="*/ 4328294 h 6855154"/>
              <a:gd name="connsiteX755" fmla="*/ 7498112 w 8669750"/>
              <a:gd name="connsiteY755" fmla="*/ 4319539 h 6855154"/>
              <a:gd name="connsiteX756" fmla="*/ 7503890 w 8669750"/>
              <a:gd name="connsiteY756" fmla="*/ 4310848 h 6855154"/>
              <a:gd name="connsiteX757" fmla="*/ 7506812 w 8669750"/>
              <a:gd name="connsiteY757" fmla="*/ 4302156 h 6855154"/>
              <a:gd name="connsiteX758" fmla="*/ 7509669 w 8669750"/>
              <a:gd name="connsiteY758" fmla="*/ 4293401 h 6855154"/>
              <a:gd name="connsiteX759" fmla="*/ 7515511 w 8669750"/>
              <a:gd name="connsiteY759" fmla="*/ 4284710 h 6855154"/>
              <a:gd name="connsiteX760" fmla="*/ 7518368 w 8669750"/>
              <a:gd name="connsiteY760" fmla="*/ 4273100 h 6855154"/>
              <a:gd name="connsiteX761" fmla="*/ 7521289 w 8669750"/>
              <a:gd name="connsiteY761" fmla="*/ 4264409 h 6855154"/>
              <a:gd name="connsiteX762" fmla="*/ 7527068 w 8669750"/>
              <a:gd name="connsiteY762" fmla="*/ 4255654 h 6855154"/>
              <a:gd name="connsiteX763" fmla="*/ 7529989 w 8669750"/>
              <a:gd name="connsiteY763" fmla="*/ 4246962 h 6855154"/>
              <a:gd name="connsiteX764" fmla="*/ 7532910 w 8669750"/>
              <a:gd name="connsiteY764" fmla="*/ 4238271 h 6855154"/>
              <a:gd name="connsiteX765" fmla="*/ 7535767 w 8669750"/>
              <a:gd name="connsiteY765" fmla="*/ 4229516 h 6855154"/>
              <a:gd name="connsiteX766" fmla="*/ 7541610 w 8669750"/>
              <a:gd name="connsiteY766" fmla="*/ 4220825 h 6855154"/>
              <a:gd name="connsiteX767" fmla="*/ 7544467 w 8669750"/>
              <a:gd name="connsiteY767" fmla="*/ 4209215 h 6855154"/>
              <a:gd name="connsiteX768" fmla="*/ 7547388 w 8669750"/>
              <a:gd name="connsiteY768" fmla="*/ 4200523 h 6855154"/>
              <a:gd name="connsiteX769" fmla="*/ 7550309 w 8669750"/>
              <a:gd name="connsiteY769" fmla="*/ 4191768 h 6855154"/>
              <a:gd name="connsiteX770" fmla="*/ 7556088 w 8669750"/>
              <a:gd name="connsiteY770" fmla="*/ 4183077 h 6855154"/>
              <a:gd name="connsiteX771" fmla="*/ 7559009 w 8669750"/>
              <a:gd name="connsiteY771" fmla="*/ 4174386 h 6855154"/>
              <a:gd name="connsiteX772" fmla="*/ 7561866 w 8669750"/>
              <a:gd name="connsiteY772" fmla="*/ 4162776 h 6855154"/>
              <a:gd name="connsiteX773" fmla="*/ 7564787 w 8669750"/>
              <a:gd name="connsiteY773" fmla="*/ 4154021 h 6855154"/>
              <a:gd name="connsiteX774" fmla="*/ 7567708 w 8669750"/>
              <a:gd name="connsiteY774" fmla="*/ 4145330 h 6855154"/>
              <a:gd name="connsiteX775" fmla="*/ 7570565 w 8669750"/>
              <a:gd name="connsiteY775" fmla="*/ 4136638 h 6855154"/>
              <a:gd name="connsiteX776" fmla="*/ 7573487 w 8669750"/>
              <a:gd name="connsiteY776" fmla="*/ 4127883 h 6855154"/>
              <a:gd name="connsiteX777" fmla="*/ 7576408 w 8669750"/>
              <a:gd name="connsiteY777" fmla="*/ 4116274 h 6855154"/>
              <a:gd name="connsiteX778" fmla="*/ 7579265 w 8669750"/>
              <a:gd name="connsiteY778" fmla="*/ 4107582 h 6855154"/>
              <a:gd name="connsiteX779" fmla="*/ 7582186 w 8669750"/>
              <a:gd name="connsiteY779" fmla="*/ 4098827 h 6855154"/>
              <a:gd name="connsiteX780" fmla="*/ 7585107 w 8669750"/>
              <a:gd name="connsiteY780" fmla="*/ 4087217 h 6855154"/>
              <a:gd name="connsiteX781" fmla="*/ 7587964 w 8669750"/>
              <a:gd name="connsiteY781" fmla="*/ 4078526 h 6855154"/>
              <a:gd name="connsiteX782" fmla="*/ 7590886 w 8669750"/>
              <a:gd name="connsiteY782" fmla="*/ 4069834 h 6855154"/>
              <a:gd name="connsiteX783" fmla="*/ 7593807 w 8669750"/>
              <a:gd name="connsiteY783" fmla="*/ 4061080 h 6855154"/>
              <a:gd name="connsiteX784" fmla="*/ 7596664 w 8669750"/>
              <a:gd name="connsiteY784" fmla="*/ 4049470 h 6855154"/>
              <a:gd name="connsiteX785" fmla="*/ 7599585 w 8669750"/>
              <a:gd name="connsiteY785" fmla="*/ 4040778 h 6855154"/>
              <a:gd name="connsiteX786" fmla="*/ 7599585 w 8669750"/>
              <a:gd name="connsiteY786" fmla="*/ 4032087 h 6855154"/>
              <a:gd name="connsiteX787" fmla="*/ 7602506 w 8669750"/>
              <a:gd name="connsiteY787" fmla="*/ 4020477 h 6855154"/>
              <a:gd name="connsiteX788" fmla="*/ 7605363 w 8669750"/>
              <a:gd name="connsiteY788" fmla="*/ 4011722 h 6855154"/>
              <a:gd name="connsiteX789" fmla="*/ 7608285 w 8669750"/>
              <a:gd name="connsiteY789" fmla="*/ 4000113 h 6855154"/>
              <a:gd name="connsiteX790" fmla="*/ 7611205 w 8669750"/>
              <a:gd name="connsiteY790" fmla="*/ 3991421 h 6855154"/>
              <a:gd name="connsiteX791" fmla="*/ 7611205 w 8669750"/>
              <a:gd name="connsiteY791" fmla="*/ 3982666 h 6855154"/>
              <a:gd name="connsiteX792" fmla="*/ 7614063 w 8669750"/>
              <a:gd name="connsiteY792" fmla="*/ 3971056 h 6855154"/>
              <a:gd name="connsiteX793" fmla="*/ 7616984 w 8669750"/>
              <a:gd name="connsiteY793" fmla="*/ 3962365 h 6855154"/>
              <a:gd name="connsiteX794" fmla="*/ 7616984 w 8669750"/>
              <a:gd name="connsiteY794" fmla="*/ 3953674 h 6855154"/>
              <a:gd name="connsiteX795" fmla="*/ 7619905 w 8669750"/>
              <a:gd name="connsiteY795" fmla="*/ 3942064 h 6855154"/>
              <a:gd name="connsiteX796" fmla="*/ 7622763 w 8669750"/>
              <a:gd name="connsiteY796" fmla="*/ 3933309 h 6855154"/>
              <a:gd name="connsiteX797" fmla="*/ 7622763 w 8669750"/>
              <a:gd name="connsiteY797" fmla="*/ 3924617 h 6855154"/>
              <a:gd name="connsiteX798" fmla="*/ 7625684 w 8669750"/>
              <a:gd name="connsiteY798" fmla="*/ 3913008 h 6855154"/>
              <a:gd name="connsiteX799" fmla="*/ 7628604 w 8669750"/>
              <a:gd name="connsiteY799" fmla="*/ 3904316 h 6855154"/>
              <a:gd name="connsiteX800" fmla="*/ 7628604 w 8669750"/>
              <a:gd name="connsiteY800" fmla="*/ 3892643 h 6855154"/>
              <a:gd name="connsiteX801" fmla="*/ 7631462 w 8669750"/>
              <a:gd name="connsiteY801" fmla="*/ 3883952 h 6855154"/>
              <a:gd name="connsiteX802" fmla="*/ 7631462 w 8669750"/>
              <a:gd name="connsiteY802" fmla="*/ 3872342 h 6855154"/>
              <a:gd name="connsiteX803" fmla="*/ 7634383 w 8669750"/>
              <a:gd name="connsiteY803" fmla="*/ 3863650 h 6855154"/>
              <a:gd name="connsiteX804" fmla="*/ 7634383 w 8669750"/>
              <a:gd name="connsiteY804" fmla="*/ 3852041 h 6855154"/>
              <a:gd name="connsiteX805" fmla="*/ 7637304 w 8669750"/>
              <a:gd name="connsiteY805" fmla="*/ 3843286 h 6855154"/>
              <a:gd name="connsiteX806" fmla="*/ 7637304 w 8669750"/>
              <a:gd name="connsiteY806" fmla="*/ 3822985 h 6855154"/>
              <a:gd name="connsiteX807" fmla="*/ 7640162 w 8669750"/>
              <a:gd name="connsiteY807" fmla="*/ 3811375 h 6855154"/>
              <a:gd name="connsiteX808" fmla="*/ 7640162 w 8669750"/>
              <a:gd name="connsiteY808" fmla="*/ 3802620 h 6855154"/>
              <a:gd name="connsiteX809" fmla="*/ 7643083 w 8669750"/>
              <a:gd name="connsiteY809" fmla="*/ 3791010 h 6855154"/>
              <a:gd name="connsiteX810" fmla="*/ 7643083 w 8669750"/>
              <a:gd name="connsiteY810" fmla="*/ 3762017 h 6855154"/>
              <a:gd name="connsiteX811" fmla="*/ 7646003 w 8669750"/>
              <a:gd name="connsiteY811" fmla="*/ 3750344 h 6855154"/>
              <a:gd name="connsiteX812" fmla="*/ 7646003 w 8669750"/>
              <a:gd name="connsiteY812" fmla="*/ 3721352 h 6855154"/>
              <a:gd name="connsiteX813" fmla="*/ 7648861 w 8669750"/>
              <a:gd name="connsiteY813" fmla="*/ 3709742 h 6855154"/>
              <a:gd name="connsiteX814" fmla="*/ 7648861 w 8669750"/>
              <a:gd name="connsiteY814" fmla="*/ 2395112 h 6855154"/>
              <a:gd name="connsiteX815" fmla="*/ 7652036 w 8669750"/>
              <a:gd name="connsiteY815" fmla="*/ 2395112 h 6855154"/>
              <a:gd name="connsiteX816" fmla="*/ 7652036 w 8669750"/>
              <a:gd name="connsiteY816" fmla="*/ 2218768 h 6855154"/>
              <a:gd name="connsiteX817" fmla="*/ 7652036 w 8669750"/>
              <a:gd name="connsiteY817" fmla="*/ 2218767 h 6855154"/>
              <a:gd name="connsiteX818" fmla="*/ 7652036 w 8669750"/>
              <a:gd name="connsiteY818" fmla="*/ 1980271 h 6855154"/>
              <a:gd name="connsiteX819" fmla="*/ 7653875 w 8669750"/>
              <a:gd name="connsiteY819" fmla="*/ 1980271 h 6855154"/>
              <a:gd name="connsiteX820" fmla="*/ 7653875 w 8669750"/>
              <a:gd name="connsiteY820" fmla="*/ 0 h 6855154"/>
              <a:gd name="connsiteX821" fmla="*/ 8163527 w 8669750"/>
              <a:gd name="connsiteY821" fmla="*/ 252913 h 6855154"/>
              <a:gd name="connsiteX822" fmla="*/ 8090885 w 8669750"/>
              <a:gd name="connsiteY822" fmla="*/ 325621 h 6855154"/>
              <a:gd name="connsiteX823" fmla="*/ 8163527 w 8669750"/>
              <a:gd name="connsiteY823" fmla="*/ 398265 h 6855154"/>
              <a:gd name="connsiteX824" fmla="*/ 8236169 w 8669750"/>
              <a:gd name="connsiteY824" fmla="*/ 325621 h 6855154"/>
              <a:gd name="connsiteX825" fmla="*/ 8163527 w 8669750"/>
              <a:gd name="connsiteY825" fmla="*/ 252913 h 6855154"/>
              <a:gd name="connsiteX826" fmla="*/ 8163527 w 8669750"/>
              <a:gd name="connsiteY826" fmla="*/ 689032 h 6855154"/>
              <a:gd name="connsiteX827" fmla="*/ 8090885 w 8669750"/>
              <a:gd name="connsiteY827" fmla="*/ 761676 h 6855154"/>
              <a:gd name="connsiteX828" fmla="*/ 8163527 w 8669750"/>
              <a:gd name="connsiteY828" fmla="*/ 834384 h 6855154"/>
              <a:gd name="connsiteX829" fmla="*/ 8236169 w 8669750"/>
              <a:gd name="connsiteY829" fmla="*/ 761676 h 6855154"/>
              <a:gd name="connsiteX830" fmla="*/ 8163527 w 8669750"/>
              <a:gd name="connsiteY830" fmla="*/ 689032 h 6855154"/>
              <a:gd name="connsiteX831" fmla="*/ 8163527 w 8669750"/>
              <a:gd name="connsiteY831" fmla="*/ 1125089 h 6855154"/>
              <a:gd name="connsiteX832" fmla="*/ 8090885 w 8669750"/>
              <a:gd name="connsiteY832" fmla="*/ 1197795 h 6855154"/>
              <a:gd name="connsiteX833" fmla="*/ 8163527 w 8669750"/>
              <a:gd name="connsiteY833" fmla="*/ 1270439 h 6855154"/>
              <a:gd name="connsiteX834" fmla="*/ 8236169 w 8669750"/>
              <a:gd name="connsiteY834" fmla="*/ 1197795 h 6855154"/>
              <a:gd name="connsiteX835" fmla="*/ 8163527 w 8669750"/>
              <a:gd name="connsiteY835" fmla="*/ 1125089 h 6855154"/>
              <a:gd name="connsiteX836" fmla="*/ 8163527 w 8669750"/>
              <a:gd name="connsiteY836" fmla="*/ 1561144 h 6855154"/>
              <a:gd name="connsiteX837" fmla="*/ 8090885 w 8669750"/>
              <a:gd name="connsiteY837" fmla="*/ 1633852 h 6855154"/>
              <a:gd name="connsiteX838" fmla="*/ 8163527 w 8669750"/>
              <a:gd name="connsiteY838" fmla="*/ 1706496 h 6855154"/>
              <a:gd name="connsiteX839" fmla="*/ 8236169 w 8669750"/>
              <a:gd name="connsiteY839" fmla="*/ 1633852 h 6855154"/>
              <a:gd name="connsiteX840" fmla="*/ 8163527 w 8669750"/>
              <a:gd name="connsiteY840" fmla="*/ 1561144 h 6855154"/>
              <a:gd name="connsiteX841" fmla="*/ 8163527 w 8669750"/>
              <a:gd name="connsiteY841" fmla="*/ 1997263 h 6855154"/>
              <a:gd name="connsiteX842" fmla="*/ 8090885 w 8669750"/>
              <a:gd name="connsiteY842" fmla="*/ 2069907 h 6855154"/>
              <a:gd name="connsiteX843" fmla="*/ 8163527 w 8669750"/>
              <a:gd name="connsiteY843" fmla="*/ 2142621 h 6855154"/>
              <a:gd name="connsiteX844" fmla="*/ 8236169 w 8669750"/>
              <a:gd name="connsiteY844" fmla="*/ 2069907 h 6855154"/>
              <a:gd name="connsiteX845" fmla="*/ 8163527 w 8669750"/>
              <a:gd name="connsiteY845" fmla="*/ 1997263 h 6855154"/>
              <a:gd name="connsiteX846" fmla="*/ 8149863 w 8669750"/>
              <a:gd name="connsiteY846" fmla="*/ 2441710 h 6855154"/>
              <a:gd name="connsiteX847" fmla="*/ 8122797 w 8669750"/>
              <a:gd name="connsiteY847" fmla="*/ 2447063 h 6855154"/>
              <a:gd name="connsiteX848" fmla="*/ 8078756 w 8669750"/>
              <a:gd name="connsiteY848" fmla="*/ 2514071 h 6855154"/>
              <a:gd name="connsiteX849" fmla="*/ 8122824 w 8669750"/>
              <a:gd name="connsiteY849" fmla="*/ 2581076 h 6855154"/>
              <a:gd name="connsiteX850" fmla="*/ 8149366 w 8669750"/>
              <a:gd name="connsiteY850" fmla="*/ 2586329 h 6855154"/>
              <a:gd name="connsiteX851" fmla="*/ 8176547 w 8669750"/>
              <a:gd name="connsiteY851" fmla="*/ 2580957 h 6855154"/>
              <a:gd name="connsiteX852" fmla="*/ 8220615 w 8669750"/>
              <a:gd name="connsiteY852" fmla="*/ 2514001 h 6855154"/>
              <a:gd name="connsiteX853" fmla="*/ 8176574 w 8669750"/>
              <a:gd name="connsiteY853" fmla="*/ 2446993 h 6855154"/>
              <a:gd name="connsiteX854" fmla="*/ 8149863 w 8669750"/>
              <a:gd name="connsiteY854" fmla="*/ 2441710 h 6855154"/>
              <a:gd name="connsiteX855" fmla="*/ 8149530 w 8669750"/>
              <a:gd name="connsiteY855" fmla="*/ 2877358 h 6855154"/>
              <a:gd name="connsiteX856" fmla="*/ 8122797 w 8669750"/>
              <a:gd name="connsiteY856" fmla="*/ 2882645 h 6855154"/>
              <a:gd name="connsiteX857" fmla="*/ 8078756 w 8669750"/>
              <a:gd name="connsiteY857" fmla="*/ 2949653 h 6855154"/>
              <a:gd name="connsiteX858" fmla="*/ 8078756 w 8669750"/>
              <a:gd name="connsiteY858" fmla="*/ 2949716 h 6855154"/>
              <a:gd name="connsiteX859" fmla="*/ 8122824 w 8669750"/>
              <a:gd name="connsiteY859" fmla="*/ 3016704 h 6855154"/>
              <a:gd name="connsiteX860" fmla="*/ 8149510 w 8669750"/>
              <a:gd name="connsiteY860" fmla="*/ 3022013 h 6855154"/>
              <a:gd name="connsiteX861" fmla="*/ 8176547 w 8669750"/>
              <a:gd name="connsiteY861" fmla="*/ 3016661 h 6855154"/>
              <a:gd name="connsiteX862" fmla="*/ 8220615 w 8669750"/>
              <a:gd name="connsiteY862" fmla="*/ 2949652 h 6855154"/>
              <a:gd name="connsiteX863" fmla="*/ 8176574 w 8669750"/>
              <a:gd name="connsiteY863" fmla="*/ 2882697 h 6855154"/>
              <a:gd name="connsiteX864" fmla="*/ 8149530 w 8669750"/>
              <a:gd name="connsiteY864" fmla="*/ 2877358 h 6855154"/>
              <a:gd name="connsiteX865" fmla="*/ 8148098 w 8669750"/>
              <a:gd name="connsiteY865" fmla="*/ 3312726 h 6855154"/>
              <a:gd name="connsiteX866" fmla="*/ 8075581 w 8669750"/>
              <a:gd name="connsiteY866" fmla="*/ 3385303 h 6855154"/>
              <a:gd name="connsiteX867" fmla="*/ 8148098 w 8669750"/>
              <a:gd name="connsiteY867" fmla="*/ 3457943 h 6855154"/>
              <a:gd name="connsiteX868" fmla="*/ 8220615 w 8669750"/>
              <a:gd name="connsiteY868" fmla="*/ 3385303 h 6855154"/>
              <a:gd name="connsiteX869" fmla="*/ 8148098 w 8669750"/>
              <a:gd name="connsiteY869" fmla="*/ 3312726 h 6855154"/>
              <a:gd name="connsiteX870" fmla="*/ 8139399 w 8669750"/>
              <a:gd name="connsiteY870" fmla="*/ 3748378 h 6855154"/>
              <a:gd name="connsiteX871" fmla="*/ 8066882 w 8669750"/>
              <a:gd name="connsiteY871" fmla="*/ 3815181 h 6855154"/>
              <a:gd name="connsiteX872" fmla="*/ 8133620 w 8669750"/>
              <a:gd name="connsiteY872" fmla="*/ 3893594 h 6855154"/>
              <a:gd name="connsiteX873" fmla="*/ 8139399 w 8669750"/>
              <a:gd name="connsiteY873" fmla="*/ 3893594 h 6855154"/>
              <a:gd name="connsiteX874" fmla="*/ 8211915 w 8669750"/>
              <a:gd name="connsiteY874" fmla="*/ 3826791 h 6855154"/>
              <a:gd name="connsiteX875" fmla="*/ 8211915 w 8669750"/>
              <a:gd name="connsiteY875" fmla="*/ 3821018 h 6855154"/>
              <a:gd name="connsiteX876" fmla="*/ 8145177 w 8669750"/>
              <a:gd name="connsiteY876" fmla="*/ 3748378 h 6855154"/>
              <a:gd name="connsiteX877" fmla="*/ 8139399 w 8669750"/>
              <a:gd name="connsiteY877" fmla="*/ 3748378 h 6855154"/>
              <a:gd name="connsiteX878" fmla="*/ 8058182 w 8669750"/>
              <a:gd name="connsiteY878" fmla="*/ 4175337 h 6855154"/>
              <a:gd name="connsiteX879" fmla="*/ 7988586 w 8669750"/>
              <a:gd name="connsiteY879" fmla="*/ 4227613 h 6855154"/>
              <a:gd name="connsiteX880" fmla="*/ 8037862 w 8669750"/>
              <a:gd name="connsiteY880" fmla="*/ 4317700 h 6855154"/>
              <a:gd name="connsiteX881" fmla="*/ 8058182 w 8669750"/>
              <a:gd name="connsiteY881" fmla="*/ 4320554 h 6855154"/>
              <a:gd name="connsiteX882" fmla="*/ 8127778 w 8669750"/>
              <a:gd name="connsiteY882" fmla="*/ 4268279 h 6855154"/>
              <a:gd name="connsiteX883" fmla="*/ 8130699 w 8669750"/>
              <a:gd name="connsiteY883" fmla="*/ 4247978 h 6855154"/>
              <a:gd name="connsiteX884" fmla="*/ 8078502 w 8669750"/>
              <a:gd name="connsiteY884" fmla="*/ 4178256 h 6855154"/>
              <a:gd name="connsiteX885" fmla="*/ 8058182 w 8669750"/>
              <a:gd name="connsiteY885" fmla="*/ 4175337 h 6855154"/>
              <a:gd name="connsiteX886" fmla="*/ 7889971 w 8669750"/>
              <a:gd name="connsiteY886" fmla="*/ 4576159 h 6855154"/>
              <a:gd name="connsiteX887" fmla="*/ 7826153 w 8669750"/>
              <a:gd name="connsiteY887" fmla="*/ 4613907 h 6855154"/>
              <a:gd name="connsiteX888" fmla="*/ 7855173 w 8669750"/>
              <a:gd name="connsiteY888" fmla="*/ 4712685 h 6855154"/>
              <a:gd name="connsiteX889" fmla="*/ 7889971 w 8669750"/>
              <a:gd name="connsiteY889" fmla="*/ 4721376 h 6855154"/>
              <a:gd name="connsiteX890" fmla="*/ 7953788 w 8669750"/>
              <a:gd name="connsiteY890" fmla="*/ 4683629 h 6855154"/>
              <a:gd name="connsiteX891" fmla="*/ 7962488 w 8669750"/>
              <a:gd name="connsiteY891" fmla="*/ 4648800 h 6855154"/>
              <a:gd name="connsiteX892" fmla="*/ 7924768 w 8669750"/>
              <a:gd name="connsiteY892" fmla="*/ 4584851 h 6855154"/>
              <a:gd name="connsiteX893" fmla="*/ 7889971 w 8669750"/>
              <a:gd name="connsiteY893" fmla="*/ 4576159 h 6855154"/>
              <a:gd name="connsiteX894" fmla="*/ 7646321 w 8669750"/>
              <a:gd name="connsiteY894" fmla="*/ 4936315 h 6855154"/>
              <a:gd name="connsiteX895" fmla="*/ 7591203 w 8669750"/>
              <a:gd name="connsiteY895" fmla="*/ 4962453 h 6855154"/>
              <a:gd name="connsiteX896" fmla="*/ 7599902 w 8669750"/>
              <a:gd name="connsiteY896" fmla="*/ 5064149 h 6855154"/>
              <a:gd name="connsiteX897" fmla="*/ 7646321 w 8669750"/>
              <a:gd name="connsiteY897" fmla="*/ 5081532 h 6855154"/>
              <a:gd name="connsiteX898" fmla="*/ 7701439 w 8669750"/>
              <a:gd name="connsiteY898" fmla="*/ 5055394 h 6855154"/>
              <a:gd name="connsiteX899" fmla="*/ 7718838 w 8669750"/>
              <a:gd name="connsiteY899" fmla="*/ 5008956 h 6855154"/>
              <a:gd name="connsiteX900" fmla="*/ 7692739 w 8669750"/>
              <a:gd name="connsiteY900" fmla="*/ 4953762 h 6855154"/>
              <a:gd name="connsiteX901" fmla="*/ 7646321 w 8669750"/>
              <a:gd name="connsiteY901" fmla="*/ 4936315 h 6855154"/>
              <a:gd name="connsiteX902" fmla="*/ 7330154 w 8669750"/>
              <a:gd name="connsiteY902" fmla="*/ 5235504 h 6855154"/>
              <a:gd name="connsiteX903" fmla="*/ 7286657 w 8669750"/>
              <a:gd name="connsiteY903" fmla="*/ 5250032 h 6855154"/>
              <a:gd name="connsiteX904" fmla="*/ 7275037 w 8669750"/>
              <a:gd name="connsiteY904" fmla="*/ 5351665 h 6855154"/>
              <a:gd name="connsiteX905" fmla="*/ 7333075 w 8669750"/>
              <a:gd name="connsiteY905" fmla="*/ 5380721 h 6855154"/>
              <a:gd name="connsiteX906" fmla="*/ 7376573 w 8669750"/>
              <a:gd name="connsiteY906" fmla="*/ 5366193 h 6855154"/>
              <a:gd name="connsiteX907" fmla="*/ 7405592 w 8669750"/>
              <a:gd name="connsiteY907" fmla="*/ 5308081 h 6855154"/>
              <a:gd name="connsiteX908" fmla="*/ 7388193 w 8669750"/>
              <a:gd name="connsiteY908" fmla="*/ 5264560 h 6855154"/>
              <a:gd name="connsiteX909" fmla="*/ 7330154 w 8669750"/>
              <a:gd name="connsiteY909" fmla="*/ 5235504 h 6855154"/>
              <a:gd name="connsiteX910" fmla="*/ 6961791 w 8669750"/>
              <a:gd name="connsiteY910" fmla="*/ 5467826 h 6855154"/>
              <a:gd name="connsiteX911" fmla="*/ 6929914 w 8669750"/>
              <a:gd name="connsiteY911" fmla="*/ 5476581 h 6855154"/>
              <a:gd name="connsiteX912" fmla="*/ 6898037 w 8669750"/>
              <a:gd name="connsiteY912" fmla="*/ 5572377 h 6855154"/>
              <a:gd name="connsiteX913" fmla="*/ 6964712 w 8669750"/>
              <a:gd name="connsiteY913" fmla="*/ 5613043 h 6855154"/>
              <a:gd name="connsiteX914" fmla="*/ 6996589 w 8669750"/>
              <a:gd name="connsiteY914" fmla="*/ 5604352 h 6855154"/>
              <a:gd name="connsiteX915" fmla="*/ 7037229 w 8669750"/>
              <a:gd name="connsiteY915" fmla="*/ 5540466 h 6855154"/>
              <a:gd name="connsiteX916" fmla="*/ 7028529 w 8669750"/>
              <a:gd name="connsiteY916" fmla="*/ 5508492 h 6855154"/>
              <a:gd name="connsiteX917" fmla="*/ 6961791 w 8669750"/>
              <a:gd name="connsiteY917" fmla="*/ 5467826 h 6855154"/>
              <a:gd name="connsiteX918" fmla="*/ 6558629 w 8669750"/>
              <a:gd name="connsiteY918" fmla="*/ 5618880 h 6855154"/>
              <a:gd name="connsiteX919" fmla="*/ 6541230 w 8669750"/>
              <a:gd name="connsiteY919" fmla="*/ 5621798 h 6855154"/>
              <a:gd name="connsiteX920" fmla="*/ 6489034 w 8669750"/>
              <a:gd name="connsiteY920" fmla="*/ 5708903 h 6855154"/>
              <a:gd name="connsiteX921" fmla="*/ 6558629 w 8669750"/>
              <a:gd name="connsiteY921" fmla="*/ 5764097 h 6855154"/>
              <a:gd name="connsiteX922" fmla="*/ 6576028 w 8669750"/>
              <a:gd name="connsiteY922" fmla="*/ 5761178 h 6855154"/>
              <a:gd name="connsiteX923" fmla="*/ 6631147 w 8669750"/>
              <a:gd name="connsiteY923" fmla="*/ 5691456 h 6855154"/>
              <a:gd name="connsiteX924" fmla="*/ 6628289 w 8669750"/>
              <a:gd name="connsiteY924" fmla="*/ 5674074 h 6855154"/>
              <a:gd name="connsiteX925" fmla="*/ 6558629 w 8669750"/>
              <a:gd name="connsiteY925" fmla="*/ 5618880 h 6855154"/>
              <a:gd name="connsiteX926" fmla="*/ 6123591 w 8669750"/>
              <a:gd name="connsiteY926" fmla="*/ 5685683 h 6855154"/>
              <a:gd name="connsiteX927" fmla="*/ 6059155 w 8669750"/>
              <a:gd name="connsiteY927" fmla="*/ 5732637 h 6855154"/>
              <a:gd name="connsiteX928" fmla="*/ 6053996 w 8669750"/>
              <a:gd name="connsiteY928" fmla="*/ 5761173 h 6855154"/>
              <a:gd name="connsiteX929" fmla="*/ 6053996 w 8669750"/>
              <a:gd name="connsiteY929" fmla="*/ 5761182 h 6855154"/>
              <a:gd name="connsiteX930" fmla="*/ 6061227 w 8669750"/>
              <a:gd name="connsiteY930" fmla="*/ 5787997 h 6855154"/>
              <a:gd name="connsiteX931" fmla="*/ 6126512 w 8669750"/>
              <a:gd name="connsiteY931" fmla="*/ 5830901 h 6855154"/>
              <a:gd name="connsiteX932" fmla="*/ 6129369 w 8669750"/>
              <a:gd name="connsiteY932" fmla="*/ 5830901 h 6855154"/>
              <a:gd name="connsiteX933" fmla="*/ 6198965 w 8669750"/>
              <a:gd name="connsiteY933" fmla="*/ 5758260 h 6855154"/>
              <a:gd name="connsiteX934" fmla="*/ 6198965 w 8669750"/>
              <a:gd name="connsiteY934" fmla="*/ 5755405 h 6855154"/>
              <a:gd name="connsiteX935" fmla="*/ 6126512 w 8669750"/>
              <a:gd name="connsiteY935" fmla="*/ 5685683 h 6855154"/>
              <a:gd name="connsiteX936" fmla="*/ 6123591 w 8669750"/>
              <a:gd name="connsiteY936" fmla="*/ 5685683 h 6855154"/>
              <a:gd name="connsiteX937" fmla="*/ 2678399 w 8669750"/>
              <a:gd name="connsiteY937" fmla="*/ 5694337 h 6855154"/>
              <a:gd name="connsiteX938" fmla="*/ 2605691 w 8669750"/>
              <a:gd name="connsiteY938" fmla="*/ 5766787 h 6855154"/>
              <a:gd name="connsiteX939" fmla="*/ 2678399 w 8669750"/>
              <a:gd name="connsiteY939" fmla="*/ 5839237 h 6855154"/>
              <a:gd name="connsiteX940" fmla="*/ 2751043 w 8669750"/>
              <a:gd name="connsiteY940" fmla="*/ 5766787 h 6855154"/>
              <a:gd name="connsiteX941" fmla="*/ 2678399 w 8669750"/>
              <a:gd name="connsiteY941" fmla="*/ 5694337 h 6855154"/>
              <a:gd name="connsiteX942" fmla="*/ 3114454 w 8669750"/>
              <a:gd name="connsiteY942" fmla="*/ 5694337 h 6855154"/>
              <a:gd name="connsiteX943" fmla="*/ 3041746 w 8669750"/>
              <a:gd name="connsiteY943" fmla="*/ 5766787 h 6855154"/>
              <a:gd name="connsiteX944" fmla="*/ 3114454 w 8669750"/>
              <a:gd name="connsiteY944" fmla="*/ 5839237 h 6855154"/>
              <a:gd name="connsiteX945" fmla="*/ 3187098 w 8669750"/>
              <a:gd name="connsiteY945" fmla="*/ 5766787 h 6855154"/>
              <a:gd name="connsiteX946" fmla="*/ 3114454 w 8669750"/>
              <a:gd name="connsiteY946" fmla="*/ 5694337 h 6855154"/>
              <a:gd name="connsiteX947" fmla="*/ 3989737 w 8669750"/>
              <a:gd name="connsiteY947" fmla="*/ 5694337 h 6855154"/>
              <a:gd name="connsiteX948" fmla="*/ 3917030 w 8669750"/>
              <a:gd name="connsiteY948" fmla="*/ 5766787 h 6855154"/>
              <a:gd name="connsiteX949" fmla="*/ 3989737 w 8669750"/>
              <a:gd name="connsiteY949" fmla="*/ 5839237 h 6855154"/>
              <a:gd name="connsiteX950" fmla="*/ 4062381 w 8669750"/>
              <a:gd name="connsiteY950" fmla="*/ 5766787 h 6855154"/>
              <a:gd name="connsiteX951" fmla="*/ 3989737 w 8669750"/>
              <a:gd name="connsiteY951" fmla="*/ 5694337 h 6855154"/>
              <a:gd name="connsiteX952" fmla="*/ 4425792 w 8669750"/>
              <a:gd name="connsiteY952" fmla="*/ 5694337 h 6855154"/>
              <a:gd name="connsiteX953" fmla="*/ 4353085 w 8669750"/>
              <a:gd name="connsiteY953" fmla="*/ 5766787 h 6855154"/>
              <a:gd name="connsiteX954" fmla="*/ 4425792 w 8669750"/>
              <a:gd name="connsiteY954" fmla="*/ 5839237 h 6855154"/>
              <a:gd name="connsiteX955" fmla="*/ 4498436 w 8669750"/>
              <a:gd name="connsiteY955" fmla="*/ 5766787 h 6855154"/>
              <a:gd name="connsiteX956" fmla="*/ 4425792 w 8669750"/>
              <a:gd name="connsiteY956" fmla="*/ 5694337 h 6855154"/>
              <a:gd name="connsiteX957" fmla="*/ 4861847 w 8669750"/>
              <a:gd name="connsiteY957" fmla="*/ 5694337 h 6855154"/>
              <a:gd name="connsiteX958" fmla="*/ 4789202 w 8669750"/>
              <a:gd name="connsiteY958" fmla="*/ 5766787 h 6855154"/>
              <a:gd name="connsiteX959" fmla="*/ 4861847 w 8669750"/>
              <a:gd name="connsiteY959" fmla="*/ 5839237 h 6855154"/>
              <a:gd name="connsiteX960" fmla="*/ 4934554 w 8669750"/>
              <a:gd name="connsiteY960" fmla="*/ 5766787 h 6855154"/>
              <a:gd name="connsiteX961" fmla="*/ 4861847 w 8669750"/>
              <a:gd name="connsiteY961" fmla="*/ 5694337 h 6855154"/>
              <a:gd name="connsiteX962" fmla="*/ 5297964 w 8669750"/>
              <a:gd name="connsiteY962" fmla="*/ 5694337 h 6855154"/>
              <a:gd name="connsiteX963" fmla="*/ 5225257 w 8669750"/>
              <a:gd name="connsiteY963" fmla="*/ 5766787 h 6855154"/>
              <a:gd name="connsiteX964" fmla="*/ 5297964 w 8669750"/>
              <a:gd name="connsiteY964" fmla="*/ 5839237 h 6855154"/>
              <a:gd name="connsiteX965" fmla="*/ 5370609 w 8669750"/>
              <a:gd name="connsiteY965" fmla="*/ 5766787 h 6855154"/>
              <a:gd name="connsiteX966" fmla="*/ 5297964 w 8669750"/>
              <a:gd name="connsiteY966" fmla="*/ 5694337 h 6855154"/>
              <a:gd name="connsiteX967" fmla="*/ 5736940 w 8669750"/>
              <a:gd name="connsiteY967" fmla="*/ 5694337 h 6855154"/>
              <a:gd name="connsiteX968" fmla="*/ 5664233 w 8669750"/>
              <a:gd name="connsiteY968" fmla="*/ 5766787 h 6855154"/>
              <a:gd name="connsiteX969" fmla="*/ 5736940 w 8669750"/>
              <a:gd name="connsiteY969" fmla="*/ 5839237 h 6855154"/>
              <a:gd name="connsiteX970" fmla="*/ 5809584 w 8669750"/>
              <a:gd name="connsiteY970" fmla="*/ 5766787 h 6855154"/>
              <a:gd name="connsiteX971" fmla="*/ 5736940 w 8669750"/>
              <a:gd name="connsiteY971" fmla="*/ 5694337 h 6855154"/>
              <a:gd name="connsiteX972" fmla="*/ 3552064 w 8669750"/>
              <a:gd name="connsiteY972" fmla="*/ 5694643 h 6855154"/>
              <a:gd name="connsiteX973" fmla="*/ 3525097 w 8669750"/>
              <a:gd name="connsiteY973" fmla="*/ 5699948 h 6855154"/>
              <a:gd name="connsiteX974" fmla="*/ 3480975 w 8669750"/>
              <a:gd name="connsiteY974" fmla="*/ 5766787 h 6855154"/>
              <a:gd name="connsiteX975" fmla="*/ 3525097 w 8669750"/>
              <a:gd name="connsiteY975" fmla="*/ 5833627 h 6855154"/>
              <a:gd name="connsiteX976" fmla="*/ 3552064 w 8669750"/>
              <a:gd name="connsiteY976" fmla="*/ 5838931 h 6855154"/>
              <a:gd name="connsiteX977" fmla="*/ 3579040 w 8669750"/>
              <a:gd name="connsiteY977" fmla="*/ 5833627 h 6855154"/>
              <a:gd name="connsiteX978" fmla="*/ 3623216 w 8669750"/>
              <a:gd name="connsiteY978" fmla="*/ 5766787 h 6855154"/>
              <a:gd name="connsiteX979" fmla="*/ 3579040 w 8669750"/>
              <a:gd name="connsiteY979" fmla="*/ 5699948 h 6855154"/>
              <a:gd name="connsiteX980" fmla="*/ 3552064 w 8669750"/>
              <a:gd name="connsiteY980" fmla="*/ 5694643 h 6855154"/>
              <a:gd name="connsiteX981" fmla="*/ 2236503 w 8669750"/>
              <a:gd name="connsiteY981" fmla="*/ 5703029 h 6855154"/>
              <a:gd name="connsiteX982" fmla="*/ 2169637 w 8669750"/>
              <a:gd name="connsiteY982" fmla="*/ 5775478 h 6855154"/>
              <a:gd name="connsiteX983" fmla="*/ 2169637 w 8669750"/>
              <a:gd name="connsiteY983" fmla="*/ 5781251 h 6855154"/>
              <a:gd name="connsiteX984" fmla="*/ 2248123 w 8669750"/>
              <a:gd name="connsiteY984" fmla="*/ 5847928 h 6855154"/>
              <a:gd name="connsiteX985" fmla="*/ 2314989 w 8669750"/>
              <a:gd name="connsiteY985" fmla="*/ 5775478 h 6855154"/>
              <a:gd name="connsiteX986" fmla="*/ 2314989 w 8669750"/>
              <a:gd name="connsiteY986" fmla="*/ 5769705 h 6855154"/>
              <a:gd name="connsiteX987" fmla="*/ 2242281 w 8669750"/>
              <a:gd name="connsiteY987" fmla="*/ 5703029 h 6855154"/>
              <a:gd name="connsiteX988" fmla="*/ 2236503 w 8669750"/>
              <a:gd name="connsiteY988" fmla="*/ 5703029 h 6855154"/>
              <a:gd name="connsiteX989" fmla="*/ 1814926 w 8669750"/>
              <a:gd name="connsiteY989" fmla="*/ 5784170 h 6855154"/>
              <a:gd name="connsiteX990" fmla="*/ 1794606 w 8669750"/>
              <a:gd name="connsiteY990" fmla="*/ 5787088 h 6855154"/>
              <a:gd name="connsiteX991" fmla="*/ 1742282 w 8669750"/>
              <a:gd name="connsiteY991" fmla="*/ 5856620 h 6855154"/>
              <a:gd name="connsiteX992" fmla="*/ 1745140 w 8669750"/>
              <a:gd name="connsiteY992" fmla="*/ 5876921 h 6855154"/>
              <a:gd name="connsiteX993" fmla="*/ 1835310 w 8669750"/>
              <a:gd name="connsiteY993" fmla="*/ 5926151 h 6855154"/>
              <a:gd name="connsiteX994" fmla="*/ 1887634 w 8669750"/>
              <a:gd name="connsiteY994" fmla="*/ 5856620 h 6855154"/>
              <a:gd name="connsiteX995" fmla="*/ 1884713 w 8669750"/>
              <a:gd name="connsiteY995" fmla="*/ 5836318 h 6855154"/>
              <a:gd name="connsiteX996" fmla="*/ 1814926 w 8669750"/>
              <a:gd name="connsiteY996" fmla="*/ 5784170 h 6855154"/>
              <a:gd name="connsiteX997" fmla="*/ 1413733 w 8669750"/>
              <a:gd name="connsiteY997" fmla="*/ 5952226 h 6855154"/>
              <a:gd name="connsiteX998" fmla="*/ 1378871 w 8669750"/>
              <a:gd name="connsiteY998" fmla="*/ 5960917 h 6855154"/>
              <a:gd name="connsiteX999" fmla="*/ 1341089 w 8669750"/>
              <a:gd name="connsiteY999" fmla="*/ 6024676 h 6855154"/>
              <a:gd name="connsiteX1000" fmla="*/ 1349789 w 8669750"/>
              <a:gd name="connsiteY1000" fmla="*/ 6059442 h 6855154"/>
              <a:gd name="connsiteX1001" fmla="*/ 1448658 w 8669750"/>
              <a:gd name="connsiteY1001" fmla="*/ 6088434 h 6855154"/>
              <a:gd name="connsiteX1002" fmla="*/ 1486441 w 8669750"/>
              <a:gd name="connsiteY1002" fmla="*/ 6024676 h 6855154"/>
              <a:gd name="connsiteX1003" fmla="*/ 1477741 w 8669750"/>
              <a:gd name="connsiteY1003" fmla="*/ 5989910 h 6855154"/>
              <a:gd name="connsiteX1004" fmla="*/ 1413733 w 8669750"/>
              <a:gd name="connsiteY1004" fmla="*/ 5952226 h 6855154"/>
              <a:gd name="connsiteX1005" fmla="*/ 1053244 w 8669750"/>
              <a:gd name="connsiteY1005" fmla="*/ 6195650 h 6855154"/>
              <a:gd name="connsiteX1006" fmla="*/ 1006762 w 8669750"/>
              <a:gd name="connsiteY1006" fmla="*/ 6213033 h 6855154"/>
              <a:gd name="connsiteX1007" fmla="*/ 980599 w 8669750"/>
              <a:gd name="connsiteY1007" fmla="*/ 6268100 h 6855154"/>
              <a:gd name="connsiteX1008" fmla="*/ 997999 w 8669750"/>
              <a:gd name="connsiteY1008" fmla="*/ 6314476 h 6855154"/>
              <a:gd name="connsiteX1009" fmla="*/ 1099789 w 8669750"/>
              <a:gd name="connsiteY1009" fmla="*/ 6323167 h 6855154"/>
              <a:gd name="connsiteX1010" fmla="*/ 1125951 w 8669750"/>
              <a:gd name="connsiteY1010" fmla="*/ 6268100 h 6855154"/>
              <a:gd name="connsiteX1011" fmla="*/ 1108489 w 8669750"/>
              <a:gd name="connsiteY1011" fmla="*/ 6221724 h 6855154"/>
              <a:gd name="connsiteX1012" fmla="*/ 1053244 w 8669750"/>
              <a:gd name="connsiteY1012" fmla="*/ 6195650 h 6855154"/>
              <a:gd name="connsiteX1013" fmla="*/ 753841 w 8669750"/>
              <a:gd name="connsiteY1013" fmla="*/ 6508625 h 6855154"/>
              <a:gd name="connsiteX1014" fmla="*/ 695675 w 8669750"/>
              <a:gd name="connsiteY1014" fmla="*/ 6537617 h 6855154"/>
              <a:gd name="connsiteX1015" fmla="*/ 681134 w 8669750"/>
              <a:gd name="connsiteY1015" fmla="*/ 6581074 h 6855154"/>
              <a:gd name="connsiteX1016" fmla="*/ 710217 w 8669750"/>
              <a:gd name="connsiteY1016" fmla="*/ 6639060 h 6855154"/>
              <a:gd name="connsiteX1017" fmla="*/ 811943 w 8669750"/>
              <a:gd name="connsiteY1017" fmla="*/ 6627450 h 6855154"/>
              <a:gd name="connsiteX1018" fmla="*/ 826485 w 8669750"/>
              <a:gd name="connsiteY1018" fmla="*/ 6583993 h 6855154"/>
              <a:gd name="connsiteX1019" fmla="*/ 797402 w 8669750"/>
              <a:gd name="connsiteY1019" fmla="*/ 6526008 h 6855154"/>
              <a:gd name="connsiteX1020" fmla="*/ 753841 w 8669750"/>
              <a:gd name="connsiteY1020" fmla="*/ 6508625 h 685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</a:cxnLst>
            <a:rect l="l" t="t" r="r" b="b"/>
            <a:pathLst>
              <a:path w="8669750" h="6855154">
                <a:moveTo>
                  <a:pt x="7653875" y="0"/>
                </a:moveTo>
                <a:lnTo>
                  <a:pt x="8669749" y="0"/>
                </a:lnTo>
                <a:lnTo>
                  <a:pt x="8669749" y="1980207"/>
                </a:lnTo>
                <a:lnTo>
                  <a:pt x="8669750" y="1980207"/>
                </a:lnTo>
                <a:lnTo>
                  <a:pt x="8669750" y="3022300"/>
                </a:lnTo>
                <a:lnTo>
                  <a:pt x="8666575" y="3022300"/>
                </a:lnTo>
                <a:lnTo>
                  <a:pt x="8666575" y="3669140"/>
                </a:lnTo>
                <a:lnTo>
                  <a:pt x="8663654" y="3686522"/>
                </a:lnTo>
                <a:lnTo>
                  <a:pt x="8663654" y="3753326"/>
                </a:lnTo>
                <a:lnTo>
                  <a:pt x="8660797" y="3770772"/>
                </a:lnTo>
                <a:lnTo>
                  <a:pt x="8660797" y="3805601"/>
                </a:lnTo>
                <a:lnTo>
                  <a:pt x="8657876" y="3823048"/>
                </a:lnTo>
                <a:lnTo>
                  <a:pt x="8657876" y="3854959"/>
                </a:lnTo>
                <a:lnTo>
                  <a:pt x="8654955" y="3872405"/>
                </a:lnTo>
                <a:lnTo>
                  <a:pt x="8654955" y="3889852"/>
                </a:lnTo>
                <a:lnTo>
                  <a:pt x="8652098" y="3904380"/>
                </a:lnTo>
                <a:lnTo>
                  <a:pt x="8649176" y="3921762"/>
                </a:lnTo>
                <a:lnTo>
                  <a:pt x="8649176" y="3939209"/>
                </a:lnTo>
                <a:lnTo>
                  <a:pt x="8646256" y="3953737"/>
                </a:lnTo>
                <a:lnTo>
                  <a:pt x="8643398" y="3971120"/>
                </a:lnTo>
                <a:lnTo>
                  <a:pt x="8643398" y="3988566"/>
                </a:lnTo>
                <a:lnTo>
                  <a:pt x="8640477" y="4003094"/>
                </a:lnTo>
                <a:lnTo>
                  <a:pt x="8637556" y="4020540"/>
                </a:lnTo>
                <a:lnTo>
                  <a:pt x="8634699" y="4037923"/>
                </a:lnTo>
                <a:lnTo>
                  <a:pt x="8631777" y="4052452"/>
                </a:lnTo>
                <a:lnTo>
                  <a:pt x="8628857" y="4069898"/>
                </a:lnTo>
                <a:lnTo>
                  <a:pt x="8625999" y="4087281"/>
                </a:lnTo>
                <a:lnTo>
                  <a:pt x="8623078" y="4101809"/>
                </a:lnTo>
                <a:lnTo>
                  <a:pt x="8620157" y="4119255"/>
                </a:lnTo>
                <a:lnTo>
                  <a:pt x="8617300" y="4133783"/>
                </a:lnTo>
                <a:lnTo>
                  <a:pt x="8614378" y="4151166"/>
                </a:lnTo>
                <a:lnTo>
                  <a:pt x="8611458" y="4165694"/>
                </a:lnTo>
                <a:lnTo>
                  <a:pt x="8608600" y="4183140"/>
                </a:lnTo>
                <a:lnTo>
                  <a:pt x="8605679" y="4197669"/>
                </a:lnTo>
                <a:lnTo>
                  <a:pt x="8602758" y="4215052"/>
                </a:lnTo>
                <a:lnTo>
                  <a:pt x="8596979" y="4229580"/>
                </a:lnTo>
                <a:lnTo>
                  <a:pt x="8594059" y="4247026"/>
                </a:lnTo>
                <a:lnTo>
                  <a:pt x="8591201" y="4261554"/>
                </a:lnTo>
                <a:lnTo>
                  <a:pt x="8585359" y="4278937"/>
                </a:lnTo>
                <a:lnTo>
                  <a:pt x="8582501" y="4293465"/>
                </a:lnTo>
                <a:lnTo>
                  <a:pt x="8579581" y="4310911"/>
                </a:lnTo>
                <a:lnTo>
                  <a:pt x="8573802" y="4325439"/>
                </a:lnTo>
                <a:lnTo>
                  <a:pt x="8570881" y="4339967"/>
                </a:lnTo>
                <a:lnTo>
                  <a:pt x="8565102" y="4357350"/>
                </a:lnTo>
                <a:lnTo>
                  <a:pt x="8562182" y="4371878"/>
                </a:lnTo>
                <a:lnTo>
                  <a:pt x="8556403" y="4389325"/>
                </a:lnTo>
                <a:lnTo>
                  <a:pt x="8550625" y="4403853"/>
                </a:lnTo>
                <a:lnTo>
                  <a:pt x="8547703" y="4418381"/>
                </a:lnTo>
                <a:lnTo>
                  <a:pt x="8541925" y="4435764"/>
                </a:lnTo>
                <a:lnTo>
                  <a:pt x="8536083" y="4450292"/>
                </a:lnTo>
                <a:lnTo>
                  <a:pt x="8533225" y="4464820"/>
                </a:lnTo>
                <a:lnTo>
                  <a:pt x="8527384" y="4482266"/>
                </a:lnTo>
                <a:lnTo>
                  <a:pt x="8521605" y="4496794"/>
                </a:lnTo>
                <a:lnTo>
                  <a:pt x="8515826" y="4511259"/>
                </a:lnTo>
                <a:lnTo>
                  <a:pt x="8509985" y="4525787"/>
                </a:lnTo>
                <a:lnTo>
                  <a:pt x="8507127" y="4540315"/>
                </a:lnTo>
                <a:lnTo>
                  <a:pt x="8501285" y="4557761"/>
                </a:lnTo>
                <a:lnTo>
                  <a:pt x="8495507" y="4572289"/>
                </a:lnTo>
                <a:lnTo>
                  <a:pt x="8489728" y="4586817"/>
                </a:lnTo>
                <a:lnTo>
                  <a:pt x="8483886" y="4601282"/>
                </a:lnTo>
                <a:lnTo>
                  <a:pt x="8478108" y="4615810"/>
                </a:lnTo>
                <a:lnTo>
                  <a:pt x="8472329" y="4630338"/>
                </a:lnTo>
                <a:lnTo>
                  <a:pt x="8463629" y="4647784"/>
                </a:lnTo>
                <a:lnTo>
                  <a:pt x="8457788" y="4662313"/>
                </a:lnTo>
                <a:lnTo>
                  <a:pt x="8452009" y="4676840"/>
                </a:lnTo>
                <a:lnTo>
                  <a:pt x="8446231" y="4691305"/>
                </a:lnTo>
                <a:lnTo>
                  <a:pt x="8440388" y="4705833"/>
                </a:lnTo>
                <a:lnTo>
                  <a:pt x="8431689" y="4720361"/>
                </a:lnTo>
                <a:lnTo>
                  <a:pt x="8425911" y="4734889"/>
                </a:lnTo>
                <a:lnTo>
                  <a:pt x="8420132" y="4749417"/>
                </a:lnTo>
                <a:lnTo>
                  <a:pt x="8411433" y="4763945"/>
                </a:lnTo>
                <a:lnTo>
                  <a:pt x="8405654" y="4778473"/>
                </a:lnTo>
                <a:lnTo>
                  <a:pt x="8399812" y="4793001"/>
                </a:lnTo>
                <a:lnTo>
                  <a:pt x="8391113" y="4807466"/>
                </a:lnTo>
                <a:lnTo>
                  <a:pt x="8385334" y="4821994"/>
                </a:lnTo>
                <a:lnTo>
                  <a:pt x="8376635" y="4836522"/>
                </a:lnTo>
                <a:lnTo>
                  <a:pt x="8370856" y="4848132"/>
                </a:lnTo>
                <a:lnTo>
                  <a:pt x="8362157" y="4862660"/>
                </a:lnTo>
                <a:lnTo>
                  <a:pt x="8356314" y="4877188"/>
                </a:lnTo>
                <a:lnTo>
                  <a:pt x="8347615" y="4891716"/>
                </a:lnTo>
                <a:lnTo>
                  <a:pt x="8338915" y="4906244"/>
                </a:lnTo>
                <a:lnTo>
                  <a:pt x="8333137" y="4920772"/>
                </a:lnTo>
                <a:lnTo>
                  <a:pt x="8324438" y="4932382"/>
                </a:lnTo>
                <a:lnTo>
                  <a:pt x="8315738" y="4946910"/>
                </a:lnTo>
                <a:lnTo>
                  <a:pt x="8307038" y="4961375"/>
                </a:lnTo>
                <a:lnTo>
                  <a:pt x="8301260" y="4973048"/>
                </a:lnTo>
                <a:lnTo>
                  <a:pt x="8292561" y="4987512"/>
                </a:lnTo>
                <a:lnTo>
                  <a:pt x="8283861" y="5002040"/>
                </a:lnTo>
                <a:lnTo>
                  <a:pt x="8275162" y="5016568"/>
                </a:lnTo>
                <a:lnTo>
                  <a:pt x="8266462" y="5028178"/>
                </a:lnTo>
                <a:lnTo>
                  <a:pt x="8257763" y="5042706"/>
                </a:lnTo>
                <a:lnTo>
                  <a:pt x="8251984" y="5054316"/>
                </a:lnTo>
                <a:lnTo>
                  <a:pt x="8243285" y="5068844"/>
                </a:lnTo>
                <a:lnTo>
                  <a:pt x="8234585" y="5083372"/>
                </a:lnTo>
                <a:lnTo>
                  <a:pt x="8226965" y="5093523"/>
                </a:lnTo>
                <a:lnTo>
                  <a:pt x="8225886" y="5094982"/>
                </a:lnTo>
                <a:lnTo>
                  <a:pt x="8214265" y="5109510"/>
                </a:lnTo>
                <a:lnTo>
                  <a:pt x="8205565" y="5121120"/>
                </a:lnTo>
                <a:lnTo>
                  <a:pt x="8196866" y="5135648"/>
                </a:lnTo>
                <a:lnTo>
                  <a:pt x="8188166" y="5147258"/>
                </a:lnTo>
                <a:lnTo>
                  <a:pt x="8179467" y="5161785"/>
                </a:lnTo>
                <a:lnTo>
                  <a:pt x="8170767" y="5173395"/>
                </a:lnTo>
                <a:lnTo>
                  <a:pt x="8162068" y="5185005"/>
                </a:lnTo>
                <a:lnTo>
                  <a:pt x="8150448" y="5199533"/>
                </a:lnTo>
                <a:lnTo>
                  <a:pt x="8141748" y="5211143"/>
                </a:lnTo>
                <a:lnTo>
                  <a:pt x="8133049" y="5222752"/>
                </a:lnTo>
                <a:lnTo>
                  <a:pt x="8124349" y="5237281"/>
                </a:lnTo>
                <a:lnTo>
                  <a:pt x="8112792" y="5248890"/>
                </a:lnTo>
                <a:lnTo>
                  <a:pt x="8104092" y="5260500"/>
                </a:lnTo>
                <a:lnTo>
                  <a:pt x="8095393" y="5275028"/>
                </a:lnTo>
                <a:lnTo>
                  <a:pt x="8083773" y="5286638"/>
                </a:lnTo>
                <a:lnTo>
                  <a:pt x="8075073" y="5298248"/>
                </a:lnTo>
                <a:lnTo>
                  <a:pt x="8063516" y="5309857"/>
                </a:lnTo>
                <a:lnTo>
                  <a:pt x="8054816" y="5324385"/>
                </a:lnTo>
                <a:lnTo>
                  <a:pt x="8043196" y="5335995"/>
                </a:lnTo>
                <a:lnTo>
                  <a:pt x="8034497" y="5347668"/>
                </a:lnTo>
                <a:lnTo>
                  <a:pt x="8022876" y="5359278"/>
                </a:lnTo>
                <a:lnTo>
                  <a:pt x="8014176" y="5370888"/>
                </a:lnTo>
                <a:lnTo>
                  <a:pt x="8002620" y="5382497"/>
                </a:lnTo>
                <a:lnTo>
                  <a:pt x="7990999" y="5394107"/>
                </a:lnTo>
                <a:lnTo>
                  <a:pt x="7982300" y="5405717"/>
                </a:lnTo>
                <a:lnTo>
                  <a:pt x="7970679" y="5417327"/>
                </a:lnTo>
                <a:lnTo>
                  <a:pt x="7959122" y="5428936"/>
                </a:lnTo>
                <a:lnTo>
                  <a:pt x="7950423" y="5440546"/>
                </a:lnTo>
                <a:lnTo>
                  <a:pt x="7938802" y="5452156"/>
                </a:lnTo>
                <a:lnTo>
                  <a:pt x="7927245" y="5463766"/>
                </a:lnTo>
                <a:lnTo>
                  <a:pt x="7915625" y="5475439"/>
                </a:lnTo>
                <a:lnTo>
                  <a:pt x="7906925" y="5487049"/>
                </a:lnTo>
                <a:lnTo>
                  <a:pt x="7895304" y="5498658"/>
                </a:lnTo>
                <a:lnTo>
                  <a:pt x="7883748" y="5507350"/>
                </a:lnTo>
                <a:lnTo>
                  <a:pt x="7872127" y="5518960"/>
                </a:lnTo>
                <a:lnTo>
                  <a:pt x="7860507" y="5530569"/>
                </a:lnTo>
                <a:lnTo>
                  <a:pt x="7848950" y="5542179"/>
                </a:lnTo>
                <a:lnTo>
                  <a:pt x="7837329" y="5553852"/>
                </a:lnTo>
                <a:lnTo>
                  <a:pt x="7825709" y="5562544"/>
                </a:lnTo>
                <a:lnTo>
                  <a:pt x="7814151" y="5574154"/>
                </a:lnTo>
                <a:lnTo>
                  <a:pt x="7802531" y="5585763"/>
                </a:lnTo>
                <a:lnTo>
                  <a:pt x="7790974" y="5594455"/>
                </a:lnTo>
                <a:lnTo>
                  <a:pt x="7779353" y="5606065"/>
                </a:lnTo>
                <a:lnTo>
                  <a:pt x="7767733" y="5614820"/>
                </a:lnTo>
                <a:lnTo>
                  <a:pt x="7756176" y="5626429"/>
                </a:lnTo>
                <a:lnTo>
                  <a:pt x="7744555" y="5635121"/>
                </a:lnTo>
                <a:lnTo>
                  <a:pt x="7732935" y="5646730"/>
                </a:lnTo>
                <a:lnTo>
                  <a:pt x="7718457" y="5658340"/>
                </a:lnTo>
                <a:lnTo>
                  <a:pt x="7706837" y="5667095"/>
                </a:lnTo>
                <a:lnTo>
                  <a:pt x="7695279" y="5675787"/>
                </a:lnTo>
                <a:lnTo>
                  <a:pt x="7683659" y="5687396"/>
                </a:lnTo>
                <a:lnTo>
                  <a:pt x="7672038" y="5696088"/>
                </a:lnTo>
                <a:lnTo>
                  <a:pt x="7657561" y="5707761"/>
                </a:lnTo>
                <a:lnTo>
                  <a:pt x="7646003" y="5716452"/>
                </a:lnTo>
                <a:lnTo>
                  <a:pt x="7634383" y="5725144"/>
                </a:lnTo>
                <a:lnTo>
                  <a:pt x="7622763" y="5736754"/>
                </a:lnTo>
                <a:lnTo>
                  <a:pt x="7608285" y="5745509"/>
                </a:lnTo>
                <a:lnTo>
                  <a:pt x="7596664" y="5754200"/>
                </a:lnTo>
                <a:lnTo>
                  <a:pt x="7582186" y="5762891"/>
                </a:lnTo>
                <a:lnTo>
                  <a:pt x="7570565" y="5774501"/>
                </a:lnTo>
                <a:lnTo>
                  <a:pt x="7556088" y="5783256"/>
                </a:lnTo>
                <a:lnTo>
                  <a:pt x="7544467" y="5791948"/>
                </a:lnTo>
                <a:lnTo>
                  <a:pt x="7532910" y="5800639"/>
                </a:lnTo>
                <a:lnTo>
                  <a:pt x="7518368" y="5809394"/>
                </a:lnTo>
                <a:lnTo>
                  <a:pt x="7506812" y="5818085"/>
                </a:lnTo>
                <a:lnTo>
                  <a:pt x="7492334" y="5826777"/>
                </a:lnTo>
                <a:lnTo>
                  <a:pt x="7477792" y="5835532"/>
                </a:lnTo>
                <a:lnTo>
                  <a:pt x="7466997" y="5843652"/>
                </a:lnTo>
                <a:lnTo>
                  <a:pt x="7466235" y="5844223"/>
                </a:lnTo>
                <a:lnTo>
                  <a:pt x="7451693" y="5852915"/>
                </a:lnTo>
                <a:lnTo>
                  <a:pt x="7440137" y="5861669"/>
                </a:lnTo>
                <a:lnTo>
                  <a:pt x="7425595" y="5870361"/>
                </a:lnTo>
                <a:lnTo>
                  <a:pt x="7411117" y="5879052"/>
                </a:lnTo>
                <a:lnTo>
                  <a:pt x="7399497" y="5887807"/>
                </a:lnTo>
                <a:lnTo>
                  <a:pt x="7385018" y="5893580"/>
                </a:lnTo>
                <a:lnTo>
                  <a:pt x="7370540" y="5902272"/>
                </a:lnTo>
                <a:lnTo>
                  <a:pt x="7358920" y="5911027"/>
                </a:lnTo>
                <a:lnTo>
                  <a:pt x="7344442" y="5919718"/>
                </a:lnTo>
                <a:lnTo>
                  <a:pt x="7329964" y="5928410"/>
                </a:lnTo>
                <a:lnTo>
                  <a:pt x="7315423" y="5934246"/>
                </a:lnTo>
                <a:lnTo>
                  <a:pt x="7300945" y="5942938"/>
                </a:lnTo>
                <a:lnTo>
                  <a:pt x="7289324" y="5948774"/>
                </a:lnTo>
                <a:lnTo>
                  <a:pt x="7274846" y="5957466"/>
                </a:lnTo>
                <a:lnTo>
                  <a:pt x="7260368" y="5966221"/>
                </a:lnTo>
                <a:lnTo>
                  <a:pt x="7245826" y="5971994"/>
                </a:lnTo>
                <a:lnTo>
                  <a:pt x="7231349" y="5980685"/>
                </a:lnTo>
                <a:lnTo>
                  <a:pt x="7216871" y="5986522"/>
                </a:lnTo>
                <a:lnTo>
                  <a:pt x="7202392" y="5995213"/>
                </a:lnTo>
                <a:lnTo>
                  <a:pt x="7187851" y="6001050"/>
                </a:lnTo>
                <a:lnTo>
                  <a:pt x="7176294" y="6006823"/>
                </a:lnTo>
                <a:lnTo>
                  <a:pt x="7158895" y="6015578"/>
                </a:lnTo>
                <a:lnTo>
                  <a:pt x="7147275" y="6021351"/>
                </a:lnTo>
                <a:lnTo>
                  <a:pt x="7132797" y="6030106"/>
                </a:lnTo>
                <a:lnTo>
                  <a:pt x="7115398" y="6035879"/>
                </a:lnTo>
                <a:lnTo>
                  <a:pt x="7100856" y="6041716"/>
                </a:lnTo>
                <a:lnTo>
                  <a:pt x="7086378" y="6047489"/>
                </a:lnTo>
                <a:lnTo>
                  <a:pt x="7071900" y="6053326"/>
                </a:lnTo>
                <a:lnTo>
                  <a:pt x="7057422" y="6062017"/>
                </a:lnTo>
                <a:lnTo>
                  <a:pt x="7042880" y="6067854"/>
                </a:lnTo>
                <a:lnTo>
                  <a:pt x="7028402" y="6073627"/>
                </a:lnTo>
                <a:lnTo>
                  <a:pt x="7013925" y="6079463"/>
                </a:lnTo>
                <a:lnTo>
                  <a:pt x="6999383" y="6085236"/>
                </a:lnTo>
                <a:lnTo>
                  <a:pt x="6984905" y="6091073"/>
                </a:lnTo>
                <a:lnTo>
                  <a:pt x="6967506" y="6096846"/>
                </a:lnTo>
                <a:lnTo>
                  <a:pt x="6953028" y="6102683"/>
                </a:lnTo>
                <a:lnTo>
                  <a:pt x="6938487" y="6108456"/>
                </a:lnTo>
                <a:lnTo>
                  <a:pt x="6924009" y="6114293"/>
                </a:lnTo>
                <a:lnTo>
                  <a:pt x="6906610" y="6120129"/>
                </a:lnTo>
                <a:lnTo>
                  <a:pt x="6892131" y="6125902"/>
                </a:lnTo>
                <a:lnTo>
                  <a:pt x="6877653" y="6128820"/>
                </a:lnTo>
                <a:lnTo>
                  <a:pt x="6863112" y="6134594"/>
                </a:lnTo>
                <a:lnTo>
                  <a:pt x="6845713" y="6140430"/>
                </a:lnTo>
                <a:lnTo>
                  <a:pt x="6831235" y="6146203"/>
                </a:lnTo>
                <a:lnTo>
                  <a:pt x="6816757" y="6149122"/>
                </a:lnTo>
                <a:lnTo>
                  <a:pt x="6799358" y="6154958"/>
                </a:lnTo>
                <a:lnTo>
                  <a:pt x="6784816" y="6157877"/>
                </a:lnTo>
                <a:lnTo>
                  <a:pt x="6770338" y="6163650"/>
                </a:lnTo>
                <a:lnTo>
                  <a:pt x="6752939" y="6169487"/>
                </a:lnTo>
                <a:lnTo>
                  <a:pt x="6738462" y="6172341"/>
                </a:lnTo>
                <a:lnTo>
                  <a:pt x="6721063" y="6178178"/>
                </a:lnTo>
                <a:lnTo>
                  <a:pt x="6706585" y="6181096"/>
                </a:lnTo>
                <a:lnTo>
                  <a:pt x="6692043" y="6184014"/>
                </a:lnTo>
                <a:lnTo>
                  <a:pt x="6674644" y="6189787"/>
                </a:lnTo>
                <a:lnTo>
                  <a:pt x="6660166" y="6192706"/>
                </a:lnTo>
                <a:lnTo>
                  <a:pt x="6642767" y="6195624"/>
                </a:lnTo>
                <a:lnTo>
                  <a:pt x="6628289" y="6201397"/>
                </a:lnTo>
                <a:lnTo>
                  <a:pt x="6610890" y="6204316"/>
                </a:lnTo>
                <a:lnTo>
                  <a:pt x="6596412" y="6207234"/>
                </a:lnTo>
                <a:lnTo>
                  <a:pt x="6579013" y="6210152"/>
                </a:lnTo>
                <a:lnTo>
                  <a:pt x="6564472" y="6215926"/>
                </a:lnTo>
                <a:lnTo>
                  <a:pt x="6547073" y="6218844"/>
                </a:lnTo>
                <a:lnTo>
                  <a:pt x="6529674" y="6221762"/>
                </a:lnTo>
                <a:lnTo>
                  <a:pt x="6515196" y="6224617"/>
                </a:lnTo>
                <a:lnTo>
                  <a:pt x="6497797" y="6227535"/>
                </a:lnTo>
                <a:lnTo>
                  <a:pt x="6483318" y="6230453"/>
                </a:lnTo>
                <a:lnTo>
                  <a:pt x="6465919" y="6233372"/>
                </a:lnTo>
                <a:lnTo>
                  <a:pt x="6451441" y="6236290"/>
                </a:lnTo>
                <a:lnTo>
                  <a:pt x="6434042" y="6239145"/>
                </a:lnTo>
                <a:lnTo>
                  <a:pt x="6416643" y="6239145"/>
                </a:lnTo>
                <a:lnTo>
                  <a:pt x="6402102" y="6242063"/>
                </a:lnTo>
                <a:lnTo>
                  <a:pt x="6384703" y="6244981"/>
                </a:lnTo>
                <a:lnTo>
                  <a:pt x="6367304" y="6247900"/>
                </a:lnTo>
                <a:lnTo>
                  <a:pt x="6349905" y="6247900"/>
                </a:lnTo>
                <a:lnTo>
                  <a:pt x="6335427" y="6250755"/>
                </a:lnTo>
                <a:lnTo>
                  <a:pt x="6318028" y="6253673"/>
                </a:lnTo>
                <a:lnTo>
                  <a:pt x="6300629" y="6253673"/>
                </a:lnTo>
                <a:lnTo>
                  <a:pt x="6286151" y="6256591"/>
                </a:lnTo>
                <a:lnTo>
                  <a:pt x="6268752" y="6256591"/>
                </a:lnTo>
                <a:lnTo>
                  <a:pt x="6251353" y="6259510"/>
                </a:lnTo>
                <a:lnTo>
                  <a:pt x="6233954" y="6259510"/>
                </a:lnTo>
                <a:lnTo>
                  <a:pt x="6219476" y="6262364"/>
                </a:lnTo>
                <a:lnTo>
                  <a:pt x="6202077" y="6262364"/>
                </a:lnTo>
                <a:lnTo>
                  <a:pt x="6184678" y="6265283"/>
                </a:lnTo>
                <a:lnTo>
                  <a:pt x="6135402" y="6265283"/>
                </a:lnTo>
                <a:lnTo>
                  <a:pt x="6118003" y="6268201"/>
                </a:lnTo>
                <a:lnTo>
                  <a:pt x="6053995" y="6268201"/>
                </a:lnTo>
                <a:lnTo>
                  <a:pt x="6053995" y="6265562"/>
                </a:lnTo>
                <a:lnTo>
                  <a:pt x="3669507" y="6265562"/>
                </a:lnTo>
                <a:lnTo>
                  <a:pt x="3345784" y="6265562"/>
                </a:lnTo>
                <a:lnTo>
                  <a:pt x="2353660" y="6265562"/>
                </a:lnTo>
                <a:lnTo>
                  <a:pt x="2342040" y="6268417"/>
                </a:lnTo>
                <a:lnTo>
                  <a:pt x="2313020" y="6268417"/>
                </a:lnTo>
                <a:lnTo>
                  <a:pt x="2301336" y="6271335"/>
                </a:lnTo>
                <a:lnTo>
                  <a:pt x="2272316" y="6271335"/>
                </a:lnTo>
                <a:lnTo>
                  <a:pt x="2260696" y="6274254"/>
                </a:lnTo>
                <a:lnTo>
                  <a:pt x="2251933" y="6274254"/>
                </a:lnTo>
                <a:lnTo>
                  <a:pt x="2240313" y="6277109"/>
                </a:lnTo>
                <a:lnTo>
                  <a:pt x="2219993" y="6277109"/>
                </a:lnTo>
                <a:lnTo>
                  <a:pt x="2211229" y="6280027"/>
                </a:lnTo>
                <a:lnTo>
                  <a:pt x="2199609" y="6280027"/>
                </a:lnTo>
                <a:lnTo>
                  <a:pt x="2190910" y="6282945"/>
                </a:lnTo>
                <a:lnTo>
                  <a:pt x="2179289" y="6282945"/>
                </a:lnTo>
                <a:lnTo>
                  <a:pt x="2170590" y="6285800"/>
                </a:lnTo>
                <a:lnTo>
                  <a:pt x="2158906" y="6285800"/>
                </a:lnTo>
                <a:lnTo>
                  <a:pt x="2150206" y="6288718"/>
                </a:lnTo>
                <a:lnTo>
                  <a:pt x="2138585" y="6291636"/>
                </a:lnTo>
                <a:lnTo>
                  <a:pt x="2129886" y="6291636"/>
                </a:lnTo>
                <a:lnTo>
                  <a:pt x="2121123" y="6294491"/>
                </a:lnTo>
                <a:lnTo>
                  <a:pt x="2109503" y="6297410"/>
                </a:lnTo>
                <a:lnTo>
                  <a:pt x="2100803" y="6297410"/>
                </a:lnTo>
                <a:lnTo>
                  <a:pt x="2092104" y="6300328"/>
                </a:lnTo>
                <a:lnTo>
                  <a:pt x="2080483" y="6303183"/>
                </a:lnTo>
                <a:lnTo>
                  <a:pt x="2071720" y="6303183"/>
                </a:lnTo>
                <a:lnTo>
                  <a:pt x="2063021" y="6306101"/>
                </a:lnTo>
                <a:lnTo>
                  <a:pt x="2051400" y="6309019"/>
                </a:lnTo>
                <a:lnTo>
                  <a:pt x="2042637" y="6311874"/>
                </a:lnTo>
                <a:lnTo>
                  <a:pt x="2031016" y="6314793"/>
                </a:lnTo>
                <a:lnTo>
                  <a:pt x="2022317" y="6314793"/>
                </a:lnTo>
                <a:lnTo>
                  <a:pt x="2013618" y="6317711"/>
                </a:lnTo>
                <a:lnTo>
                  <a:pt x="2001997" y="6320566"/>
                </a:lnTo>
                <a:lnTo>
                  <a:pt x="1993234" y="6323484"/>
                </a:lnTo>
                <a:lnTo>
                  <a:pt x="1984535" y="6326402"/>
                </a:lnTo>
                <a:lnTo>
                  <a:pt x="1975835" y="6329257"/>
                </a:lnTo>
                <a:lnTo>
                  <a:pt x="1964215" y="6332176"/>
                </a:lnTo>
                <a:lnTo>
                  <a:pt x="1955452" y="6335094"/>
                </a:lnTo>
                <a:lnTo>
                  <a:pt x="1946752" y="6337949"/>
                </a:lnTo>
                <a:lnTo>
                  <a:pt x="1935132" y="6340867"/>
                </a:lnTo>
                <a:lnTo>
                  <a:pt x="1926369" y="6343785"/>
                </a:lnTo>
                <a:lnTo>
                  <a:pt x="1917669" y="6346659"/>
                </a:lnTo>
                <a:lnTo>
                  <a:pt x="1908970" y="6349577"/>
                </a:lnTo>
                <a:lnTo>
                  <a:pt x="1900207" y="6352496"/>
                </a:lnTo>
                <a:lnTo>
                  <a:pt x="1888586" y="6355351"/>
                </a:lnTo>
                <a:lnTo>
                  <a:pt x="1879886" y="6358269"/>
                </a:lnTo>
                <a:lnTo>
                  <a:pt x="1871187" y="6364042"/>
                </a:lnTo>
                <a:lnTo>
                  <a:pt x="1862424" y="6366960"/>
                </a:lnTo>
                <a:lnTo>
                  <a:pt x="1853724" y="6369879"/>
                </a:lnTo>
                <a:lnTo>
                  <a:pt x="1842104" y="6372734"/>
                </a:lnTo>
                <a:lnTo>
                  <a:pt x="1833404" y="6378570"/>
                </a:lnTo>
                <a:lnTo>
                  <a:pt x="1824641" y="6381425"/>
                </a:lnTo>
                <a:lnTo>
                  <a:pt x="1815942" y="6384343"/>
                </a:lnTo>
                <a:lnTo>
                  <a:pt x="1807242" y="6387261"/>
                </a:lnTo>
                <a:lnTo>
                  <a:pt x="1798479" y="6393035"/>
                </a:lnTo>
                <a:lnTo>
                  <a:pt x="1789780" y="6395953"/>
                </a:lnTo>
                <a:lnTo>
                  <a:pt x="1778160" y="6398808"/>
                </a:lnTo>
                <a:lnTo>
                  <a:pt x="1769460" y="6404644"/>
                </a:lnTo>
                <a:lnTo>
                  <a:pt x="1760697" y="6407499"/>
                </a:lnTo>
                <a:lnTo>
                  <a:pt x="1751998" y="6410418"/>
                </a:lnTo>
                <a:lnTo>
                  <a:pt x="1743298" y="6416191"/>
                </a:lnTo>
                <a:lnTo>
                  <a:pt x="1734535" y="6419109"/>
                </a:lnTo>
                <a:lnTo>
                  <a:pt x="1725835" y="6424882"/>
                </a:lnTo>
                <a:lnTo>
                  <a:pt x="1717136" y="6427801"/>
                </a:lnTo>
                <a:lnTo>
                  <a:pt x="1708373" y="6433574"/>
                </a:lnTo>
                <a:lnTo>
                  <a:pt x="1699673" y="6436492"/>
                </a:lnTo>
                <a:lnTo>
                  <a:pt x="1690974" y="6442265"/>
                </a:lnTo>
                <a:lnTo>
                  <a:pt x="1682211" y="6445183"/>
                </a:lnTo>
                <a:lnTo>
                  <a:pt x="1673511" y="6450957"/>
                </a:lnTo>
                <a:lnTo>
                  <a:pt x="1664812" y="6453875"/>
                </a:lnTo>
                <a:lnTo>
                  <a:pt x="1656049" y="6459648"/>
                </a:lnTo>
                <a:lnTo>
                  <a:pt x="1647349" y="6465421"/>
                </a:lnTo>
                <a:lnTo>
                  <a:pt x="1638650" y="6468340"/>
                </a:lnTo>
                <a:lnTo>
                  <a:pt x="1629887" y="6474113"/>
                </a:lnTo>
                <a:lnTo>
                  <a:pt x="1621188" y="6479949"/>
                </a:lnTo>
                <a:lnTo>
                  <a:pt x="1615409" y="6482804"/>
                </a:lnTo>
                <a:lnTo>
                  <a:pt x="1606646" y="6488641"/>
                </a:lnTo>
                <a:lnTo>
                  <a:pt x="1597947" y="6494414"/>
                </a:lnTo>
                <a:lnTo>
                  <a:pt x="1589247" y="6497332"/>
                </a:lnTo>
                <a:lnTo>
                  <a:pt x="1580484" y="6503106"/>
                </a:lnTo>
                <a:lnTo>
                  <a:pt x="1571785" y="6508878"/>
                </a:lnTo>
                <a:lnTo>
                  <a:pt x="1563085" y="6514715"/>
                </a:lnTo>
                <a:lnTo>
                  <a:pt x="1554322" y="6520489"/>
                </a:lnTo>
                <a:lnTo>
                  <a:pt x="1548544" y="6523407"/>
                </a:lnTo>
                <a:lnTo>
                  <a:pt x="1539780" y="6529180"/>
                </a:lnTo>
                <a:lnTo>
                  <a:pt x="1531081" y="6534953"/>
                </a:lnTo>
                <a:lnTo>
                  <a:pt x="1522382" y="6540789"/>
                </a:lnTo>
                <a:lnTo>
                  <a:pt x="1516540" y="6546563"/>
                </a:lnTo>
                <a:lnTo>
                  <a:pt x="1507840" y="6552335"/>
                </a:lnTo>
                <a:lnTo>
                  <a:pt x="1499141" y="6558109"/>
                </a:lnTo>
                <a:lnTo>
                  <a:pt x="1490378" y="6563946"/>
                </a:lnTo>
                <a:lnTo>
                  <a:pt x="1481678" y="6569719"/>
                </a:lnTo>
                <a:lnTo>
                  <a:pt x="1475836" y="6575492"/>
                </a:lnTo>
                <a:lnTo>
                  <a:pt x="1467136" y="6578410"/>
                </a:lnTo>
                <a:lnTo>
                  <a:pt x="1461358" y="6584183"/>
                </a:lnTo>
                <a:lnTo>
                  <a:pt x="1452595" y="6592874"/>
                </a:lnTo>
                <a:lnTo>
                  <a:pt x="1443896" y="6598711"/>
                </a:lnTo>
                <a:lnTo>
                  <a:pt x="1435196" y="6604485"/>
                </a:lnTo>
                <a:lnTo>
                  <a:pt x="1429354" y="6610257"/>
                </a:lnTo>
                <a:lnTo>
                  <a:pt x="1420654" y="6616094"/>
                </a:lnTo>
                <a:lnTo>
                  <a:pt x="1414813" y="6621868"/>
                </a:lnTo>
                <a:lnTo>
                  <a:pt x="1406113" y="6627640"/>
                </a:lnTo>
                <a:lnTo>
                  <a:pt x="1397414" y="6633477"/>
                </a:lnTo>
                <a:lnTo>
                  <a:pt x="1391571" y="6639250"/>
                </a:lnTo>
                <a:lnTo>
                  <a:pt x="1382872" y="6645024"/>
                </a:lnTo>
                <a:lnTo>
                  <a:pt x="1377030" y="6653715"/>
                </a:lnTo>
                <a:lnTo>
                  <a:pt x="1368330" y="6659551"/>
                </a:lnTo>
                <a:lnTo>
                  <a:pt x="1362489" y="6665325"/>
                </a:lnTo>
                <a:lnTo>
                  <a:pt x="1353789" y="6671098"/>
                </a:lnTo>
                <a:lnTo>
                  <a:pt x="1347947" y="6676934"/>
                </a:lnTo>
                <a:lnTo>
                  <a:pt x="1339248" y="6685626"/>
                </a:lnTo>
                <a:lnTo>
                  <a:pt x="1333405" y="6691399"/>
                </a:lnTo>
                <a:lnTo>
                  <a:pt x="1324706" y="6697172"/>
                </a:lnTo>
                <a:lnTo>
                  <a:pt x="1318927" y="6703008"/>
                </a:lnTo>
                <a:lnTo>
                  <a:pt x="1310165" y="6711637"/>
                </a:lnTo>
                <a:lnTo>
                  <a:pt x="1304386" y="6717473"/>
                </a:lnTo>
                <a:lnTo>
                  <a:pt x="1298544" y="6723247"/>
                </a:lnTo>
                <a:lnTo>
                  <a:pt x="1289845" y="6731938"/>
                </a:lnTo>
                <a:lnTo>
                  <a:pt x="1284002" y="6737711"/>
                </a:lnTo>
                <a:lnTo>
                  <a:pt x="1278224" y="6743547"/>
                </a:lnTo>
                <a:lnTo>
                  <a:pt x="1269461" y="6752239"/>
                </a:lnTo>
                <a:lnTo>
                  <a:pt x="1263683" y="6758012"/>
                </a:lnTo>
                <a:lnTo>
                  <a:pt x="1257841" y="6766704"/>
                </a:lnTo>
                <a:lnTo>
                  <a:pt x="1249141" y="6772477"/>
                </a:lnTo>
                <a:lnTo>
                  <a:pt x="1243299" y="6781168"/>
                </a:lnTo>
                <a:lnTo>
                  <a:pt x="1237521" y="6787005"/>
                </a:lnTo>
                <a:lnTo>
                  <a:pt x="1228821" y="6792778"/>
                </a:lnTo>
                <a:lnTo>
                  <a:pt x="1222979" y="6801469"/>
                </a:lnTo>
                <a:lnTo>
                  <a:pt x="1217201" y="6807243"/>
                </a:lnTo>
                <a:lnTo>
                  <a:pt x="1211359" y="6815934"/>
                </a:lnTo>
                <a:lnTo>
                  <a:pt x="1205517" y="6824626"/>
                </a:lnTo>
                <a:lnTo>
                  <a:pt x="1196817" y="6830462"/>
                </a:lnTo>
                <a:lnTo>
                  <a:pt x="1191039" y="6839154"/>
                </a:lnTo>
                <a:lnTo>
                  <a:pt x="1185196" y="6844926"/>
                </a:lnTo>
                <a:lnTo>
                  <a:pt x="1179355" y="6853619"/>
                </a:lnTo>
                <a:lnTo>
                  <a:pt x="1177818" y="6855154"/>
                </a:lnTo>
                <a:lnTo>
                  <a:pt x="0" y="6855154"/>
                </a:lnTo>
                <a:lnTo>
                  <a:pt x="7906" y="6842008"/>
                </a:lnTo>
                <a:lnTo>
                  <a:pt x="13749" y="6827544"/>
                </a:lnTo>
                <a:lnTo>
                  <a:pt x="19527" y="6813080"/>
                </a:lnTo>
                <a:lnTo>
                  <a:pt x="25369" y="6798551"/>
                </a:lnTo>
                <a:lnTo>
                  <a:pt x="31148" y="6781168"/>
                </a:lnTo>
                <a:lnTo>
                  <a:pt x="39911" y="6766704"/>
                </a:lnTo>
                <a:lnTo>
                  <a:pt x="45689" y="6755094"/>
                </a:lnTo>
                <a:lnTo>
                  <a:pt x="54452" y="6737711"/>
                </a:lnTo>
                <a:lnTo>
                  <a:pt x="60230" y="6726165"/>
                </a:lnTo>
                <a:lnTo>
                  <a:pt x="66073" y="6711637"/>
                </a:lnTo>
                <a:lnTo>
                  <a:pt x="74772" y="6697172"/>
                </a:lnTo>
                <a:lnTo>
                  <a:pt x="80614" y="6682707"/>
                </a:lnTo>
                <a:lnTo>
                  <a:pt x="89314" y="6668243"/>
                </a:lnTo>
                <a:lnTo>
                  <a:pt x="95092" y="6653715"/>
                </a:lnTo>
                <a:lnTo>
                  <a:pt x="103855" y="6639250"/>
                </a:lnTo>
                <a:lnTo>
                  <a:pt x="112555" y="6624786"/>
                </a:lnTo>
                <a:lnTo>
                  <a:pt x="118396" y="6613176"/>
                </a:lnTo>
                <a:lnTo>
                  <a:pt x="127096" y="6598711"/>
                </a:lnTo>
                <a:lnTo>
                  <a:pt x="132938" y="6584183"/>
                </a:lnTo>
                <a:lnTo>
                  <a:pt x="141637" y="6569719"/>
                </a:lnTo>
                <a:lnTo>
                  <a:pt x="150337" y="6555254"/>
                </a:lnTo>
                <a:lnTo>
                  <a:pt x="159100" y="6543644"/>
                </a:lnTo>
                <a:lnTo>
                  <a:pt x="167799" y="6529180"/>
                </a:lnTo>
                <a:lnTo>
                  <a:pt x="173578" y="6514715"/>
                </a:lnTo>
                <a:lnTo>
                  <a:pt x="182341" y="6503106"/>
                </a:lnTo>
                <a:lnTo>
                  <a:pt x="191040" y="6488641"/>
                </a:lnTo>
                <a:lnTo>
                  <a:pt x="199740" y="6474113"/>
                </a:lnTo>
                <a:lnTo>
                  <a:pt x="208503" y="6462566"/>
                </a:lnTo>
                <a:lnTo>
                  <a:pt x="217202" y="6448038"/>
                </a:lnTo>
                <a:lnTo>
                  <a:pt x="217774" y="6447277"/>
                </a:lnTo>
                <a:lnTo>
                  <a:pt x="225902" y="6436492"/>
                </a:lnTo>
                <a:lnTo>
                  <a:pt x="234665" y="6421964"/>
                </a:lnTo>
                <a:lnTo>
                  <a:pt x="243365" y="6407499"/>
                </a:lnTo>
                <a:lnTo>
                  <a:pt x="252064" y="6395953"/>
                </a:lnTo>
                <a:lnTo>
                  <a:pt x="260827" y="6381425"/>
                </a:lnTo>
                <a:lnTo>
                  <a:pt x="269527" y="6369879"/>
                </a:lnTo>
                <a:lnTo>
                  <a:pt x="278226" y="6358269"/>
                </a:lnTo>
                <a:lnTo>
                  <a:pt x="286989" y="6343785"/>
                </a:lnTo>
                <a:lnTo>
                  <a:pt x="298609" y="6332176"/>
                </a:lnTo>
                <a:lnTo>
                  <a:pt x="307309" y="6317711"/>
                </a:lnTo>
                <a:lnTo>
                  <a:pt x="316009" y="6306101"/>
                </a:lnTo>
                <a:lnTo>
                  <a:pt x="324771" y="6291636"/>
                </a:lnTo>
                <a:lnTo>
                  <a:pt x="336392" y="6280027"/>
                </a:lnTo>
                <a:lnTo>
                  <a:pt x="345092" y="6268417"/>
                </a:lnTo>
                <a:lnTo>
                  <a:pt x="353791" y="6256871"/>
                </a:lnTo>
                <a:lnTo>
                  <a:pt x="365475" y="6242406"/>
                </a:lnTo>
                <a:lnTo>
                  <a:pt x="374174" y="6230797"/>
                </a:lnTo>
                <a:lnTo>
                  <a:pt x="385795" y="6219187"/>
                </a:lnTo>
                <a:lnTo>
                  <a:pt x="394495" y="6207640"/>
                </a:lnTo>
                <a:lnTo>
                  <a:pt x="403258" y="6196030"/>
                </a:lnTo>
                <a:lnTo>
                  <a:pt x="414878" y="6181566"/>
                </a:lnTo>
                <a:lnTo>
                  <a:pt x="426499" y="6169956"/>
                </a:lnTo>
                <a:lnTo>
                  <a:pt x="435198" y="6158346"/>
                </a:lnTo>
                <a:lnTo>
                  <a:pt x="446818" y="6146800"/>
                </a:lnTo>
                <a:lnTo>
                  <a:pt x="455582" y="6135190"/>
                </a:lnTo>
                <a:lnTo>
                  <a:pt x="467202" y="6123581"/>
                </a:lnTo>
                <a:lnTo>
                  <a:pt x="475902" y="6112034"/>
                </a:lnTo>
                <a:lnTo>
                  <a:pt x="487522" y="6100424"/>
                </a:lnTo>
                <a:lnTo>
                  <a:pt x="499143" y="6088878"/>
                </a:lnTo>
                <a:lnTo>
                  <a:pt x="507842" y="6077269"/>
                </a:lnTo>
                <a:lnTo>
                  <a:pt x="519526" y="6065659"/>
                </a:lnTo>
                <a:lnTo>
                  <a:pt x="531146" y="6054112"/>
                </a:lnTo>
                <a:lnTo>
                  <a:pt x="542767" y="6042503"/>
                </a:lnTo>
                <a:lnTo>
                  <a:pt x="554387" y="6030893"/>
                </a:lnTo>
                <a:lnTo>
                  <a:pt x="563087" y="6019347"/>
                </a:lnTo>
                <a:lnTo>
                  <a:pt x="574708" y="6007737"/>
                </a:lnTo>
                <a:lnTo>
                  <a:pt x="586328" y="5999045"/>
                </a:lnTo>
                <a:lnTo>
                  <a:pt x="598012" y="5987436"/>
                </a:lnTo>
                <a:lnTo>
                  <a:pt x="609633" y="5975889"/>
                </a:lnTo>
                <a:lnTo>
                  <a:pt x="621253" y="5964280"/>
                </a:lnTo>
                <a:lnTo>
                  <a:pt x="632874" y="5955588"/>
                </a:lnTo>
                <a:lnTo>
                  <a:pt x="644494" y="5944042"/>
                </a:lnTo>
                <a:lnTo>
                  <a:pt x="656115" y="5932432"/>
                </a:lnTo>
                <a:lnTo>
                  <a:pt x="667735" y="5923741"/>
                </a:lnTo>
                <a:lnTo>
                  <a:pt x="679355" y="5912131"/>
                </a:lnTo>
                <a:lnTo>
                  <a:pt x="690976" y="5900584"/>
                </a:lnTo>
                <a:lnTo>
                  <a:pt x="702596" y="5891893"/>
                </a:lnTo>
                <a:lnTo>
                  <a:pt x="714217" y="5880284"/>
                </a:lnTo>
                <a:lnTo>
                  <a:pt x="725901" y="5871592"/>
                </a:lnTo>
                <a:lnTo>
                  <a:pt x="737521" y="5859982"/>
                </a:lnTo>
                <a:lnTo>
                  <a:pt x="752063" y="5851291"/>
                </a:lnTo>
                <a:lnTo>
                  <a:pt x="763684" y="5839745"/>
                </a:lnTo>
                <a:lnTo>
                  <a:pt x="775304" y="5831053"/>
                </a:lnTo>
                <a:lnTo>
                  <a:pt x="786924" y="5819443"/>
                </a:lnTo>
                <a:lnTo>
                  <a:pt x="801466" y="5810752"/>
                </a:lnTo>
                <a:lnTo>
                  <a:pt x="813087" y="5802060"/>
                </a:lnTo>
                <a:lnTo>
                  <a:pt x="824707" y="5790514"/>
                </a:lnTo>
                <a:lnTo>
                  <a:pt x="839249" y="5781823"/>
                </a:lnTo>
                <a:lnTo>
                  <a:pt x="850869" y="5773131"/>
                </a:lnTo>
                <a:lnTo>
                  <a:pt x="862490" y="5764440"/>
                </a:lnTo>
                <a:lnTo>
                  <a:pt x="877031" y="5752830"/>
                </a:lnTo>
                <a:lnTo>
                  <a:pt x="888652" y="5744138"/>
                </a:lnTo>
                <a:lnTo>
                  <a:pt x="900272" y="5735447"/>
                </a:lnTo>
                <a:lnTo>
                  <a:pt x="914814" y="5726756"/>
                </a:lnTo>
                <a:lnTo>
                  <a:pt x="926434" y="5718064"/>
                </a:lnTo>
                <a:lnTo>
                  <a:pt x="940976" y="5709373"/>
                </a:lnTo>
                <a:lnTo>
                  <a:pt x="952596" y="5700681"/>
                </a:lnTo>
                <a:lnTo>
                  <a:pt x="967138" y="5689072"/>
                </a:lnTo>
                <a:lnTo>
                  <a:pt x="968598" y="5687993"/>
                </a:lnTo>
                <a:lnTo>
                  <a:pt x="978758" y="5680380"/>
                </a:lnTo>
                <a:lnTo>
                  <a:pt x="993299" y="5671689"/>
                </a:lnTo>
                <a:lnTo>
                  <a:pt x="1007841" y="5662997"/>
                </a:lnTo>
                <a:lnTo>
                  <a:pt x="1019462" y="5657224"/>
                </a:lnTo>
                <a:lnTo>
                  <a:pt x="1034003" y="5648532"/>
                </a:lnTo>
                <a:lnTo>
                  <a:pt x="1045624" y="5639841"/>
                </a:lnTo>
                <a:lnTo>
                  <a:pt x="1060165" y="5631150"/>
                </a:lnTo>
                <a:lnTo>
                  <a:pt x="1074707" y="5622458"/>
                </a:lnTo>
                <a:lnTo>
                  <a:pt x="1089185" y="5613767"/>
                </a:lnTo>
                <a:lnTo>
                  <a:pt x="1100869" y="5607993"/>
                </a:lnTo>
                <a:lnTo>
                  <a:pt x="1115346" y="5599302"/>
                </a:lnTo>
                <a:lnTo>
                  <a:pt x="1129888" y="5590611"/>
                </a:lnTo>
                <a:lnTo>
                  <a:pt x="1141509" y="5581919"/>
                </a:lnTo>
                <a:lnTo>
                  <a:pt x="1156050" y="5576146"/>
                </a:lnTo>
                <a:lnTo>
                  <a:pt x="1170592" y="5567455"/>
                </a:lnTo>
                <a:lnTo>
                  <a:pt x="1185133" y="5558763"/>
                </a:lnTo>
                <a:lnTo>
                  <a:pt x="1199674" y="5552926"/>
                </a:lnTo>
                <a:lnTo>
                  <a:pt x="1214216" y="5544235"/>
                </a:lnTo>
                <a:lnTo>
                  <a:pt x="1225837" y="5538462"/>
                </a:lnTo>
                <a:lnTo>
                  <a:pt x="1240378" y="5529771"/>
                </a:lnTo>
                <a:lnTo>
                  <a:pt x="1254920" y="5523997"/>
                </a:lnTo>
                <a:lnTo>
                  <a:pt x="1269398" y="5515306"/>
                </a:lnTo>
                <a:lnTo>
                  <a:pt x="1283939" y="5509469"/>
                </a:lnTo>
                <a:lnTo>
                  <a:pt x="1298480" y="5503696"/>
                </a:lnTo>
                <a:lnTo>
                  <a:pt x="1313022" y="5495005"/>
                </a:lnTo>
                <a:lnTo>
                  <a:pt x="1327564" y="5489232"/>
                </a:lnTo>
                <a:lnTo>
                  <a:pt x="1342105" y="5483458"/>
                </a:lnTo>
                <a:lnTo>
                  <a:pt x="1356646" y="5474767"/>
                </a:lnTo>
                <a:lnTo>
                  <a:pt x="1371188" y="5468930"/>
                </a:lnTo>
                <a:lnTo>
                  <a:pt x="1385666" y="5463157"/>
                </a:lnTo>
                <a:lnTo>
                  <a:pt x="1400208" y="5457384"/>
                </a:lnTo>
                <a:lnTo>
                  <a:pt x="1414749" y="5451547"/>
                </a:lnTo>
                <a:lnTo>
                  <a:pt x="1432211" y="5442856"/>
                </a:lnTo>
                <a:lnTo>
                  <a:pt x="1446753" y="5437083"/>
                </a:lnTo>
                <a:lnTo>
                  <a:pt x="1461295" y="5431310"/>
                </a:lnTo>
                <a:lnTo>
                  <a:pt x="1475773" y="5425473"/>
                </a:lnTo>
                <a:lnTo>
                  <a:pt x="1490314" y="5419700"/>
                </a:lnTo>
                <a:lnTo>
                  <a:pt x="1504855" y="5413927"/>
                </a:lnTo>
                <a:lnTo>
                  <a:pt x="1522318" y="5408090"/>
                </a:lnTo>
                <a:lnTo>
                  <a:pt x="1536860" y="5405235"/>
                </a:lnTo>
                <a:lnTo>
                  <a:pt x="1551401" y="5399398"/>
                </a:lnTo>
                <a:lnTo>
                  <a:pt x="1565879" y="5393626"/>
                </a:lnTo>
                <a:lnTo>
                  <a:pt x="1580421" y="5387853"/>
                </a:lnTo>
                <a:lnTo>
                  <a:pt x="1597883" y="5382016"/>
                </a:lnTo>
                <a:lnTo>
                  <a:pt x="1612424" y="5379161"/>
                </a:lnTo>
                <a:lnTo>
                  <a:pt x="1626966" y="5373324"/>
                </a:lnTo>
                <a:lnTo>
                  <a:pt x="1644365" y="5367551"/>
                </a:lnTo>
                <a:lnTo>
                  <a:pt x="1658907" y="5364633"/>
                </a:lnTo>
                <a:lnTo>
                  <a:pt x="1673448" y="5358860"/>
                </a:lnTo>
                <a:lnTo>
                  <a:pt x="1690910" y="5353086"/>
                </a:lnTo>
                <a:lnTo>
                  <a:pt x="1705452" y="5350168"/>
                </a:lnTo>
                <a:lnTo>
                  <a:pt x="1722851" y="5344395"/>
                </a:lnTo>
                <a:lnTo>
                  <a:pt x="1737392" y="5341477"/>
                </a:lnTo>
                <a:lnTo>
                  <a:pt x="1751934" y="5335704"/>
                </a:lnTo>
                <a:lnTo>
                  <a:pt x="1769397" y="5332785"/>
                </a:lnTo>
                <a:lnTo>
                  <a:pt x="1783938" y="5329931"/>
                </a:lnTo>
                <a:lnTo>
                  <a:pt x="1801337" y="5324094"/>
                </a:lnTo>
                <a:lnTo>
                  <a:pt x="1815879" y="5321239"/>
                </a:lnTo>
                <a:lnTo>
                  <a:pt x="1833341" y="5318321"/>
                </a:lnTo>
                <a:lnTo>
                  <a:pt x="1847883" y="5312547"/>
                </a:lnTo>
                <a:lnTo>
                  <a:pt x="1865282" y="5309629"/>
                </a:lnTo>
                <a:lnTo>
                  <a:pt x="1879823" y="5306711"/>
                </a:lnTo>
                <a:lnTo>
                  <a:pt x="1897285" y="5303856"/>
                </a:lnTo>
                <a:lnTo>
                  <a:pt x="1911827" y="5300938"/>
                </a:lnTo>
                <a:lnTo>
                  <a:pt x="1929226" y="5298019"/>
                </a:lnTo>
                <a:lnTo>
                  <a:pt x="1943768" y="5295165"/>
                </a:lnTo>
                <a:lnTo>
                  <a:pt x="1961230" y="5292246"/>
                </a:lnTo>
                <a:lnTo>
                  <a:pt x="1975772" y="5289328"/>
                </a:lnTo>
                <a:lnTo>
                  <a:pt x="1993171" y="5286473"/>
                </a:lnTo>
                <a:lnTo>
                  <a:pt x="2010633" y="5283555"/>
                </a:lnTo>
                <a:lnTo>
                  <a:pt x="2025175" y="5280637"/>
                </a:lnTo>
                <a:lnTo>
                  <a:pt x="2042573" y="5277782"/>
                </a:lnTo>
                <a:lnTo>
                  <a:pt x="2060036" y="5274863"/>
                </a:lnTo>
                <a:lnTo>
                  <a:pt x="2074578" y="5271945"/>
                </a:lnTo>
                <a:lnTo>
                  <a:pt x="2092040" y="5271945"/>
                </a:lnTo>
                <a:lnTo>
                  <a:pt x="2109439" y="5269090"/>
                </a:lnTo>
                <a:lnTo>
                  <a:pt x="2123981" y="5266172"/>
                </a:lnTo>
                <a:lnTo>
                  <a:pt x="2141443" y="5266172"/>
                </a:lnTo>
                <a:lnTo>
                  <a:pt x="2158842" y="5263254"/>
                </a:lnTo>
                <a:lnTo>
                  <a:pt x="2173384" y="5260399"/>
                </a:lnTo>
                <a:lnTo>
                  <a:pt x="2190846" y="5260399"/>
                </a:lnTo>
                <a:lnTo>
                  <a:pt x="2208309" y="5257480"/>
                </a:lnTo>
                <a:lnTo>
                  <a:pt x="2240249" y="5257480"/>
                </a:lnTo>
                <a:lnTo>
                  <a:pt x="2257712" y="5254562"/>
                </a:lnTo>
                <a:lnTo>
                  <a:pt x="2292573" y="5254562"/>
                </a:lnTo>
                <a:lnTo>
                  <a:pt x="2310035" y="5251707"/>
                </a:lnTo>
                <a:lnTo>
                  <a:pt x="2376901" y="5251707"/>
                </a:lnTo>
                <a:lnTo>
                  <a:pt x="2394300" y="5248789"/>
                </a:lnTo>
                <a:lnTo>
                  <a:pt x="3345784" y="5248789"/>
                </a:lnTo>
                <a:lnTo>
                  <a:pt x="3669507" y="5248789"/>
                </a:lnTo>
                <a:lnTo>
                  <a:pt x="6053996" y="5248789"/>
                </a:lnTo>
                <a:lnTo>
                  <a:pt x="6053996" y="5251745"/>
                </a:lnTo>
                <a:lnTo>
                  <a:pt x="6106383" y="5251745"/>
                </a:lnTo>
                <a:lnTo>
                  <a:pt x="6118003" y="5248827"/>
                </a:lnTo>
                <a:lnTo>
                  <a:pt x="6146959" y="5248827"/>
                </a:lnTo>
                <a:lnTo>
                  <a:pt x="6158579" y="5245909"/>
                </a:lnTo>
                <a:lnTo>
                  <a:pt x="6190456" y="5245909"/>
                </a:lnTo>
                <a:lnTo>
                  <a:pt x="6199156" y="5243054"/>
                </a:lnTo>
                <a:lnTo>
                  <a:pt x="6207855" y="5243054"/>
                </a:lnTo>
                <a:lnTo>
                  <a:pt x="6219476" y="5240135"/>
                </a:lnTo>
                <a:lnTo>
                  <a:pt x="6239733" y="5240135"/>
                </a:lnTo>
                <a:lnTo>
                  <a:pt x="6248432" y="5237217"/>
                </a:lnTo>
                <a:lnTo>
                  <a:pt x="6260052" y="5237217"/>
                </a:lnTo>
                <a:lnTo>
                  <a:pt x="6271673" y="5234299"/>
                </a:lnTo>
                <a:lnTo>
                  <a:pt x="6280373" y="5234299"/>
                </a:lnTo>
                <a:lnTo>
                  <a:pt x="6289072" y="5231444"/>
                </a:lnTo>
                <a:lnTo>
                  <a:pt x="6300629" y="5231444"/>
                </a:lnTo>
                <a:lnTo>
                  <a:pt x="6309328" y="5228526"/>
                </a:lnTo>
                <a:lnTo>
                  <a:pt x="6320949" y="5225607"/>
                </a:lnTo>
                <a:lnTo>
                  <a:pt x="6329649" y="5225607"/>
                </a:lnTo>
                <a:lnTo>
                  <a:pt x="6341205" y="5222689"/>
                </a:lnTo>
                <a:lnTo>
                  <a:pt x="6349905" y="5219771"/>
                </a:lnTo>
                <a:lnTo>
                  <a:pt x="6358604" y="5219771"/>
                </a:lnTo>
                <a:lnTo>
                  <a:pt x="6370225" y="5216916"/>
                </a:lnTo>
                <a:lnTo>
                  <a:pt x="6378925" y="5213997"/>
                </a:lnTo>
                <a:lnTo>
                  <a:pt x="6387624" y="5213997"/>
                </a:lnTo>
                <a:lnTo>
                  <a:pt x="6399244" y="5211079"/>
                </a:lnTo>
                <a:lnTo>
                  <a:pt x="6407944" y="5208161"/>
                </a:lnTo>
                <a:lnTo>
                  <a:pt x="6419501" y="5205306"/>
                </a:lnTo>
                <a:lnTo>
                  <a:pt x="6428200" y="5202388"/>
                </a:lnTo>
                <a:lnTo>
                  <a:pt x="6436900" y="5202388"/>
                </a:lnTo>
                <a:lnTo>
                  <a:pt x="6445600" y="5199470"/>
                </a:lnTo>
                <a:lnTo>
                  <a:pt x="6457220" y="5196551"/>
                </a:lnTo>
                <a:lnTo>
                  <a:pt x="6465919" y="5193633"/>
                </a:lnTo>
                <a:lnTo>
                  <a:pt x="6477476" y="5190778"/>
                </a:lnTo>
                <a:lnTo>
                  <a:pt x="6486176" y="5187860"/>
                </a:lnTo>
                <a:lnTo>
                  <a:pt x="6494875" y="5184942"/>
                </a:lnTo>
                <a:lnTo>
                  <a:pt x="6503575" y="5182023"/>
                </a:lnTo>
                <a:lnTo>
                  <a:pt x="6512275" y="5179168"/>
                </a:lnTo>
                <a:lnTo>
                  <a:pt x="6523895" y="5176250"/>
                </a:lnTo>
                <a:lnTo>
                  <a:pt x="6532594" y="5173332"/>
                </a:lnTo>
                <a:lnTo>
                  <a:pt x="6541294" y="5170413"/>
                </a:lnTo>
                <a:lnTo>
                  <a:pt x="6552914" y="5167495"/>
                </a:lnTo>
                <a:lnTo>
                  <a:pt x="6561614" y="5164640"/>
                </a:lnTo>
                <a:lnTo>
                  <a:pt x="6570313" y="5161722"/>
                </a:lnTo>
                <a:lnTo>
                  <a:pt x="6579013" y="5158804"/>
                </a:lnTo>
                <a:lnTo>
                  <a:pt x="6587713" y="5153031"/>
                </a:lnTo>
                <a:lnTo>
                  <a:pt x="6599270" y="5150112"/>
                </a:lnTo>
                <a:lnTo>
                  <a:pt x="6607969" y="5147194"/>
                </a:lnTo>
                <a:lnTo>
                  <a:pt x="6616668" y="5144276"/>
                </a:lnTo>
                <a:lnTo>
                  <a:pt x="6625368" y="5141421"/>
                </a:lnTo>
                <a:lnTo>
                  <a:pt x="6634067" y="5135584"/>
                </a:lnTo>
                <a:lnTo>
                  <a:pt x="6642767" y="5132666"/>
                </a:lnTo>
                <a:lnTo>
                  <a:pt x="6654388" y="5129748"/>
                </a:lnTo>
                <a:lnTo>
                  <a:pt x="6663087" y="5123974"/>
                </a:lnTo>
                <a:lnTo>
                  <a:pt x="6671787" y="5121056"/>
                </a:lnTo>
                <a:lnTo>
                  <a:pt x="6680486" y="5118138"/>
                </a:lnTo>
                <a:lnTo>
                  <a:pt x="6689186" y="5112365"/>
                </a:lnTo>
                <a:lnTo>
                  <a:pt x="6697885" y="5109446"/>
                </a:lnTo>
                <a:lnTo>
                  <a:pt x="6706585" y="5106528"/>
                </a:lnTo>
                <a:lnTo>
                  <a:pt x="6715284" y="5100755"/>
                </a:lnTo>
                <a:lnTo>
                  <a:pt x="6723984" y="5097837"/>
                </a:lnTo>
                <a:lnTo>
                  <a:pt x="6732683" y="5092000"/>
                </a:lnTo>
                <a:lnTo>
                  <a:pt x="6741383" y="5089145"/>
                </a:lnTo>
                <a:lnTo>
                  <a:pt x="6750082" y="5083309"/>
                </a:lnTo>
                <a:lnTo>
                  <a:pt x="6758781" y="5080390"/>
                </a:lnTo>
                <a:lnTo>
                  <a:pt x="6770338" y="5074617"/>
                </a:lnTo>
                <a:lnTo>
                  <a:pt x="6776117" y="5071699"/>
                </a:lnTo>
                <a:lnTo>
                  <a:pt x="6784816" y="5065862"/>
                </a:lnTo>
                <a:lnTo>
                  <a:pt x="6793516" y="5063007"/>
                </a:lnTo>
                <a:lnTo>
                  <a:pt x="6802215" y="5057171"/>
                </a:lnTo>
                <a:lnTo>
                  <a:pt x="6810915" y="5051397"/>
                </a:lnTo>
                <a:lnTo>
                  <a:pt x="6819614" y="5048479"/>
                </a:lnTo>
                <a:lnTo>
                  <a:pt x="6828314" y="5042643"/>
                </a:lnTo>
                <a:lnTo>
                  <a:pt x="6837013" y="5039725"/>
                </a:lnTo>
                <a:lnTo>
                  <a:pt x="6845713" y="5033951"/>
                </a:lnTo>
                <a:lnTo>
                  <a:pt x="6854413" y="5028115"/>
                </a:lnTo>
                <a:lnTo>
                  <a:pt x="6863112" y="5022342"/>
                </a:lnTo>
                <a:lnTo>
                  <a:pt x="6871812" y="5019423"/>
                </a:lnTo>
                <a:lnTo>
                  <a:pt x="6877653" y="5013587"/>
                </a:lnTo>
                <a:lnTo>
                  <a:pt x="6886353" y="5007813"/>
                </a:lnTo>
                <a:lnTo>
                  <a:pt x="6895052" y="5001977"/>
                </a:lnTo>
                <a:lnTo>
                  <a:pt x="6903752" y="4999122"/>
                </a:lnTo>
                <a:lnTo>
                  <a:pt x="6912388" y="4993285"/>
                </a:lnTo>
                <a:lnTo>
                  <a:pt x="6921088" y="4987449"/>
                </a:lnTo>
                <a:lnTo>
                  <a:pt x="6929787" y="4981676"/>
                </a:lnTo>
                <a:lnTo>
                  <a:pt x="6935629" y="4975839"/>
                </a:lnTo>
                <a:lnTo>
                  <a:pt x="6944328" y="4970066"/>
                </a:lnTo>
                <a:lnTo>
                  <a:pt x="6953028" y="4964229"/>
                </a:lnTo>
                <a:lnTo>
                  <a:pt x="6961727" y="4961311"/>
                </a:lnTo>
                <a:lnTo>
                  <a:pt x="6967506" y="4955538"/>
                </a:lnTo>
                <a:lnTo>
                  <a:pt x="6976205" y="4949701"/>
                </a:lnTo>
                <a:lnTo>
                  <a:pt x="6984905" y="4943928"/>
                </a:lnTo>
                <a:lnTo>
                  <a:pt x="6993604" y="4938091"/>
                </a:lnTo>
                <a:lnTo>
                  <a:pt x="6999383" y="4932319"/>
                </a:lnTo>
                <a:lnTo>
                  <a:pt x="7008083" y="4926482"/>
                </a:lnTo>
                <a:lnTo>
                  <a:pt x="7016782" y="4920709"/>
                </a:lnTo>
                <a:lnTo>
                  <a:pt x="7022624" y="4914872"/>
                </a:lnTo>
                <a:lnTo>
                  <a:pt x="7031324" y="4909099"/>
                </a:lnTo>
                <a:lnTo>
                  <a:pt x="7037102" y="4900344"/>
                </a:lnTo>
                <a:lnTo>
                  <a:pt x="7045801" y="4894571"/>
                </a:lnTo>
                <a:lnTo>
                  <a:pt x="7054501" y="4888734"/>
                </a:lnTo>
                <a:lnTo>
                  <a:pt x="7060279" y="4882961"/>
                </a:lnTo>
                <a:lnTo>
                  <a:pt x="7068979" y="4877125"/>
                </a:lnTo>
                <a:lnTo>
                  <a:pt x="7074758" y="4871288"/>
                </a:lnTo>
                <a:lnTo>
                  <a:pt x="7083457" y="4865515"/>
                </a:lnTo>
                <a:lnTo>
                  <a:pt x="7089299" y="4856823"/>
                </a:lnTo>
                <a:lnTo>
                  <a:pt x="7097999" y="4850987"/>
                </a:lnTo>
                <a:lnTo>
                  <a:pt x="7106698" y="4845150"/>
                </a:lnTo>
                <a:lnTo>
                  <a:pt x="7112476" y="4839377"/>
                </a:lnTo>
                <a:lnTo>
                  <a:pt x="7121176" y="4833540"/>
                </a:lnTo>
                <a:lnTo>
                  <a:pt x="7126954" y="4824849"/>
                </a:lnTo>
                <a:lnTo>
                  <a:pt x="7132797" y="4819076"/>
                </a:lnTo>
                <a:lnTo>
                  <a:pt x="7141496" y="4813239"/>
                </a:lnTo>
                <a:lnTo>
                  <a:pt x="7147275" y="4804548"/>
                </a:lnTo>
                <a:lnTo>
                  <a:pt x="7155974" y="4798711"/>
                </a:lnTo>
                <a:lnTo>
                  <a:pt x="7161752" y="4792938"/>
                </a:lnTo>
                <a:lnTo>
                  <a:pt x="7170452" y="4784183"/>
                </a:lnTo>
                <a:lnTo>
                  <a:pt x="7176294" y="4778410"/>
                </a:lnTo>
                <a:lnTo>
                  <a:pt x="7182073" y="4772573"/>
                </a:lnTo>
                <a:lnTo>
                  <a:pt x="7190772" y="4763882"/>
                </a:lnTo>
                <a:lnTo>
                  <a:pt x="7196550" y="4758045"/>
                </a:lnTo>
                <a:lnTo>
                  <a:pt x="7202392" y="4752272"/>
                </a:lnTo>
                <a:lnTo>
                  <a:pt x="7211028" y="4743517"/>
                </a:lnTo>
                <a:lnTo>
                  <a:pt x="7216871" y="4737744"/>
                </a:lnTo>
                <a:lnTo>
                  <a:pt x="7222649" y="4729052"/>
                </a:lnTo>
                <a:lnTo>
                  <a:pt x="7228427" y="4723216"/>
                </a:lnTo>
                <a:lnTo>
                  <a:pt x="7237127" y="4714525"/>
                </a:lnTo>
                <a:lnTo>
                  <a:pt x="7242969" y="4708688"/>
                </a:lnTo>
                <a:lnTo>
                  <a:pt x="7248748" y="4699997"/>
                </a:lnTo>
                <a:lnTo>
                  <a:pt x="7254526" y="4694160"/>
                </a:lnTo>
                <a:lnTo>
                  <a:pt x="7260368" y="4685468"/>
                </a:lnTo>
                <a:lnTo>
                  <a:pt x="7269067" y="4679632"/>
                </a:lnTo>
                <a:lnTo>
                  <a:pt x="7274846" y="4670940"/>
                </a:lnTo>
                <a:lnTo>
                  <a:pt x="7280625" y="4665104"/>
                </a:lnTo>
                <a:lnTo>
                  <a:pt x="7286466" y="4656413"/>
                </a:lnTo>
                <a:lnTo>
                  <a:pt x="7292245" y="4647721"/>
                </a:lnTo>
                <a:lnTo>
                  <a:pt x="7298024" y="4641884"/>
                </a:lnTo>
                <a:lnTo>
                  <a:pt x="7303865" y="4633193"/>
                </a:lnTo>
                <a:lnTo>
                  <a:pt x="7309644" y="4627356"/>
                </a:lnTo>
                <a:lnTo>
                  <a:pt x="7315423" y="4618665"/>
                </a:lnTo>
                <a:lnTo>
                  <a:pt x="7321264" y="4609973"/>
                </a:lnTo>
                <a:lnTo>
                  <a:pt x="7329964" y="4601219"/>
                </a:lnTo>
                <a:lnTo>
                  <a:pt x="7335742" y="4595445"/>
                </a:lnTo>
                <a:lnTo>
                  <a:pt x="7338663" y="4586754"/>
                </a:lnTo>
                <a:lnTo>
                  <a:pt x="7344442" y="4580917"/>
                </a:lnTo>
                <a:lnTo>
                  <a:pt x="7350221" y="4572226"/>
                </a:lnTo>
                <a:lnTo>
                  <a:pt x="7356063" y="4563471"/>
                </a:lnTo>
                <a:lnTo>
                  <a:pt x="7361841" y="4554780"/>
                </a:lnTo>
                <a:lnTo>
                  <a:pt x="7367620" y="4546088"/>
                </a:lnTo>
                <a:lnTo>
                  <a:pt x="7373398" y="4540252"/>
                </a:lnTo>
                <a:lnTo>
                  <a:pt x="7379240" y="4531560"/>
                </a:lnTo>
                <a:lnTo>
                  <a:pt x="7385018" y="4522868"/>
                </a:lnTo>
                <a:lnTo>
                  <a:pt x="7390797" y="4514114"/>
                </a:lnTo>
                <a:lnTo>
                  <a:pt x="7393718" y="4508340"/>
                </a:lnTo>
                <a:lnTo>
                  <a:pt x="7399497" y="4499586"/>
                </a:lnTo>
                <a:lnTo>
                  <a:pt x="7405338" y="4490894"/>
                </a:lnTo>
                <a:lnTo>
                  <a:pt x="7411117" y="4482203"/>
                </a:lnTo>
                <a:lnTo>
                  <a:pt x="7416896" y="4473448"/>
                </a:lnTo>
                <a:lnTo>
                  <a:pt x="7419816" y="4464756"/>
                </a:lnTo>
                <a:lnTo>
                  <a:pt x="7425595" y="4456065"/>
                </a:lnTo>
                <a:lnTo>
                  <a:pt x="7431437" y="4447310"/>
                </a:lnTo>
                <a:lnTo>
                  <a:pt x="7434295" y="4441537"/>
                </a:lnTo>
                <a:lnTo>
                  <a:pt x="7440137" y="4432845"/>
                </a:lnTo>
                <a:lnTo>
                  <a:pt x="7445915" y="4424091"/>
                </a:lnTo>
                <a:lnTo>
                  <a:pt x="7448836" y="4415399"/>
                </a:lnTo>
                <a:lnTo>
                  <a:pt x="7454614" y="4406707"/>
                </a:lnTo>
                <a:lnTo>
                  <a:pt x="7460393" y="4397952"/>
                </a:lnTo>
                <a:lnTo>
                  <a:pt x="7463314" y="4389261"/>
                </a:lnTo>
                <a:lnTo>
                  <a:pt x="7469092" y="4380570"/>
                </a:lnTo>
                <a:lnTo>
                  <a:pt x="7472013" y="4371815"/>
                </a:lnTo>
                <a:lnTo>
                  <a:pt x="7477792" y="4363123"/>
                </a:lnTo>
                <a:lnTo>
                  <a:pt x="7480713" y="4354432"/>
                </a:lnTo>
                <a:lnTo>
                  <a:pt x="7486491" y="4345677"/>
                </a:lnTo>
                <a:lnTo>
                  <a:pt x="7489413" y="4336986"/>
                </a:lnTo>
                <a:lnTo>
                  <a:pt x="7495191" y="4328294"/>
                </a:lnTo>
                <a:lnTo>
                  <a:pt x="7498112" y="4319539"/>
                </a:lnTo>
                <a:lnTo>
                  <a:pt x="7503890" y="4310848"/>
                </a:lnTo>
                <a:lnTo>
                  <a:pt x="7506812" y="4302156"/>
                </a:lnTo>
                <a:lnTo>
                  <a:pt x="7509669" y="4293401"/>
                </a:lnTo>
                <a:lnTo>
                  <a:pt x="7515511" y="4284710"/>
                </a:lnTo>
                <a:lnTo>
                  <a:pt x="7518368" y="4273100"/>
                </a:lnTo>
                <a:lnTo>
                  <a:pt x="7521289" y="4264409"/>
                </a:lnTo>
                <a:lnTo>
                  <a:pt x="7527068" y="4255654"/>
                </a:lnTo>
                <a:lnTo>
                  <a:pt x="7529989" y="4246962"/>
                </a:lnTo>
                <a:lnTo>
                  <a:pt x="7532910" y="4238271"/>
                </a:lnTo>
                <a:lnTo>
                  <a:pt x="7535767" y="4229516"/>
                </a:lnTo>
                <a:lnTo>
                  <a:pt x="7541610" y="4220825"/>
                </a:lnTo>
                <a:lnTo>
                  <a:pt x="7544467" y="4209215"/>
                </a:lnTo>
                <a:lnTo>
                  <a:pt x="7547388" y="4200523"/>
                </a:lnTo>
                <a:lnTo>
                  <a:pt x="7550309" y="4191768"/>
                </a:lnTo>
                <a:lnTo>
                  <a:pt x="7556088" y="4183077"/>
                </a:lnTo>
                <a:lnTo>
                  <a:pt x="7559009" y="4174386"/>
                </a:lnTo>
                <a:lnTo>
                  <a:pt x="7561866" y="4162776"/>
                </a:lnTo>
                <a:lnTo>
                  <a:pt x="7564787" y="4154021"/>
                </a:lnTo>
                <a:lnTo>
                  <a:pt x="7567708" y="4145330"/>
                </a:lnTo>
                <a:lnTo>
                  <a:pt x="7570565" y="4136638"/>
                </a:lnTo>
                <a:lnTo>
                  <a:pt x="7573487" y="4127883"/>
                </a:lnTo>
                <a:lnTo>
                  <a:pt x="7576408" y="4116274"/>
                </a:lnTo>
                <a:lnTo>
                  <a:pt x="7579265" y="4107582"/>
                </a:lnTo>
                <a:lnTo>
                  <a:pt x="7582186" y="4098827"/>
                </a:lnTo>
                <a:lnTo>
                  <a:pt x="7585107" y="4087217"/>
                </a:lnTo>
                <a:lnTo>
                  <a:pt x="7587964" y="4078526"/>
                </a:lnTo>
                <a:lnTo>
                  <a:pt x="7590886" y="4069834"/>
                </a:lnTo>
                <a:lnTo>
                  <a:pt x="7593807" y="4061080"/>
                </a:lnTo>
                <a:lnTo>
                  <a:pt x="7596664" y="4049470"/>
                </a:lnTo>
                <a:lnTo>
                  <a:pt x="7599585" y="4040778"/>
                </a:lnTo>
                <a:lnTo>
                  <a:pt x="7599585" y="4032087"/>
                </a:lnTo>
                <a:lnTo>
                  <a:pt x="7602506" y="4020477"/>
                </a:lnTo>
                <a:lnTo>
                  <a:pt x="7605363" y="4011722"/>
                </a:lnTo>
                <a:lnTo>
                  <a:pt x="7608285" y="4000113"/>
                </a:lnTo>
                <a:lnTo>
                  <a:pt x="7611205" y="3991421"/>
                </a:lnTo>
                <a:lnTo>
                  <a:pt x="7611205" y="3982666"/>
                </a:lnTo>
                <a:lnTo>
                  <a:pt x="7614063" y="3971056"/>
                </a:lnTo>
                <a:lnTo>
                  <a:pt x="7616984" y="3962365"/>
                </a:lnTo>
                <a:lnTo>
                  <a:pt x="7616984" y="3953674"/>
                </a:lnTo>
                <a:lnTo>
                  <a:pt x="7619905" y="3942064"/>
                </a:lnTo>
                <a:lnTo>
                  <a:pt x="7622763" y="3933309"/>
                </a:lnTo>
                <a:lnTo>
                  <a:pt x="7622763" y="3924617"/>
                </a:lnTo>
                <a:lnTo>
                  <a:pt x="7625684" y="3913008"/>
                </a:lnTo>
                <a:lnTo>
                  <a:pt x="7628604" y="3904316"/>
                </a:lnTo>
                <a:lnTo>
                  <a:pt x="7628604" y="3892643"/>
                </a:lnTo>
                <a:lnTo>
                  <a:pt x="7631462" y="3883952"/>
                </a:lnTo>
                <a:lnTo>
                  <a:pt x="7631462" y="3872342"/>
                </a:lnTo>
                <a:lnTo>
                  <a:pt x="7634383" y="3863650"/>
                </a:lnTo>
                <a:lnTo>
                  <a:pt x="7634383" y="3852041"/>
                </a:lnTo>
                <a:lnTo>
                  <a:pt x="7637304" y="3843286"/>
                </a:lnTo>
                <a:lnTo>
                  <a:pt x="7637304" y="3822985"/>
                </a:lnTo>
                <a:lnTo>
                  <a:pt x="7640162" y="3811375"/>
                </a:lnTo>
                <a:lnTo>
                  <a:pt x="7640162" y="3802620"/>
                </a:lnTo>
                <a:lnTo>
                  <a:pt x="7643083" y="3791010"/>
                </a:lnTo>
                <a:lnTo>
                  <a:pt x="7643083" y="3762017"/>
                </a:lnTo>
                <a:lnTo>
                  <a:pt x="7646003" y="3750344"/>
                </a:lnTo>
                <a:lnTo>
                  <a:pt x="7646003" y="3721352"/>
                </a:lnTo>
                <a:lnTo>
                  <a:pt x="7648861" y="3709742"/>
                </a:lnTo>
                <a:lnTo>
                  <a:pt x="7648861" y="2395112"/>
                </a:lnTo>
                <a:lnTo>
                  <a:pt x="7652036" y="2395112"/>
                </a:lnTo>
                <a:lnTo>
                  <a:pt x="7652036" y="2218768"/>
                </a:lnTo>
                <a:lnTo>
                  <a:pt x="7652036" y="2218767"/>
                </a:lnTo>
                <a:lnTo>
                  <a:pt x="7652036" y="1980271"/>
                </a:lnTo>
                <a:lnTo>
                  <a:pt x="7653875" y="1980271"/>
                </a:lnTo>
                <a:lnTo>
                  <a:pt x="7653875" y="0"/>
                </a:lnTo>
                <a:close/>
                <a:moveTo>
                  <a:pt x="8163527" y="252913"/>
                </a:moveTo>
                <a:cubicBezTo>
                  <a:pt x="8122817" y="252913"/>
                  <a:pt x="8090885" y="284917"/>
                  <a:pt x="8090885" y="325621"/>
                </a:cubicBezTo>
                <a:cubicBezTo>
                  <a:pt x="8090885" y="366324"/>
                  <a:pt x="8122880" y="398265"/>
                  <a:pt x="8163527" y="398265"/>
                </a:cubicBezTo>
                <a:cubicBezTo>
                  <a:pt x="8204174" y="398265"/>
                  <a:pt x="8236169" y="366324"/>
                  <a:pt x="8236169" y="325621"/>
                </a:cubicBezTo>
                <a:cubicBezTo>
                  <a:pt x="8236169" y="284917"/>
                  <a:pt x="8204237" y="252913"/>
                  <a:pt x="8163527" y="252913"/>
                </a:cubicBezTo>
                <a:close/>
                <a:moveTo>
                  <a:pt x="8163527" y="689032"/>
                </a:moveTo>
                <a:cubicBezTo>
                  <a:pt x="8122817" y="689032"/>
                  <a:pt x="8090885" y="720973"/>
                  <a:pt x="8090885" y="761676"/>
                </a:cubicBezTo>
                <a:cubicBezTo>
                  <a:pt x="8090885" y="802381"/>
                  <a:pt x="8122880" y="834384"/>
                  <a:pt x="8163527" y="834384"/>
                </a:cubicBezTo>
                <a:cubicBezTo>
                  <a:pt x="8204174" y="834384"/>
                  <a:pt x="8236169" y="802381"/>
                  <a:pt x="8236169" y="761676"/>
                </a:cubicBezTo>
                <a:cubicBezTo>
                  <a:pt x="8236169" y="720973"/>
                  <a:pt x="8204237" y="689032"/>
                  <a:pt x="8163527" y="689032"/>
                </a:cubicBezTo>
                <a:close/>
                <a:moveTo>
                  <a:pt x="8163527" y="1125089"/>
                </a:moveTo>
                <a:cubicBezTo>
                  <a:pt x="8122817" y="1125089"/>
                  <a:pt x="8090885" y="1157092"/>
                  <a:pt x="8090885" y="1197795"/>
                </a:cubicBezTo>
                <a:cubicBezTo>
                  <a:pt x="8090885" y="1238500"/>
                  <a:pt x="8122880" y="1270439"/>
                  <a:pt x="8163527" y="1270439"/>
                </a:cubicBezTo>
                <a:cubicBezTo>
                  <a:pt x="8204174" y="1270439"/>
                  <a:pt x="8236169" y="1238500"/>
                  <a:pt x="8236169" y="1197795"/>
                </a:cubicBezTo>
                <a:cubicBezTo>
                  <a:pt x="8236169" y="1157092"/>
                  <a:pt x="8204237" y="1125089"/>
                  <a:pt x="8163527" y="1125089"/>
                </a:cubicBezTo>
                <a:close/>
                <a:moveTo>
                  <a:pt x="8163527" y="1561144"/>
                </a:moveTo>
                <a:cubicBezTo>
                  <a:pt x="8122817" y="1561144"/>
                  <a:pt x="8090885" y="1596069"/>
                  <a:pt x="8090885" y="1633852"/>
                </a:cubicBezTo>
                <a:cubicBezTo>
                  <a:pt x="8090885" y="1674555"/>
                  <a:pt x="8122880" y="1706496"/>
                  <a:pt x="8163527" y="1706496"/>
                </a:cubicBezTo>
                <a:cubicBezTo>
                  <a:pt x="8204174" y="1706496"/>
                  <a:pt x="8236169" y="1674555"/>
                  <a:pt x="8236169" y="1633852"/>
                </a:cubicBezTo>
                <a:cubicBezTo>
                  <a:pt x="8236169" y="1593147"/>
                  <a:pt x="8204237" y="1561144"/>
                  <a:pt x="8163527" y="1561144"/>
                </a:cubicBezTo>
                <a:close/>
                <a:moveTo>
                  <a:pt x="8163527" y="1997263"/>
                </a:moveTo>
                <a:cubicBezTo>
                  <a:pt x="8122817" y="1997263"/>
                  <a:pt x="8090885" y="2032124"/>
                  <a:pt x="8090885" y="2069907"/>
                </a:cubicBezTo>
                <a:cubicBezTo>
                  <a:pt x="8090885" y="2110618"/>
                  <a:pt x="8122880" y="2142621"/>
                  <a:pt x="8163527" y="2142621"/>
                </a:cubicBezTo>
                <a:cubicBezTo>
                  <a:pt x="8204174" y="2142621"/>
                  <a:pt x="8236169" y="2110618"/>
                  <a:pt x="8236169" y="2069907"/>
                </a:cubicBezTo>
                <a:cubicBezTo>
                  <a:pt x="8236169" y="2029204"/>
                  <a:pt x="8204237" y="1997263"/>
                  <a:pt x="8163527" y="1997263"/>
                </a:cubicBezTo>
                <a:close/>
                <a:moveTo>
                  <a:pt x="8149863" y="2441710"/>
                </a:moveTo>
                <a:lnTo>
                  <a:pt x="8122797" y="2447063"/>
                </a:lnTo>
                <a:cubicBezTo>
                  <a:pt x="8096687" y="2457962"/>
                  <a:pt x="8078756" y="2483573"/>
                  <a:pt x="8078756" y="2514071"/>
                </a:cubicBezTo>
                <a:cubicBezTo>
                  <a:pt x="8078756" y="2544571"/>
                  <a:pt x="8096722" y="2570179"/>
                  <a:pt x="8122824" y="2581076"/>
                </a:cubicBezTo>
                <a:lnTo>
                  <a:pt x="8149366" y="2586329"/>
                </a:lnTo>
                <a:lnTo>
                  <a:pt x="8176547" y="2580957"/>
                </a:lnTo>
                <a:cubicBezTo>
                  <a:pt x="8202649" y="2570077"/>
                  <a:pt x="8220615" y="2544501"/>
                  <a:pt x="8220615" y="2514001"/>
                </a:cubicBezTo>
                <a:cubicBezTo>
                  <a:pt x="8220615" y="2483502"/>
                  <a:pt x="8202684" y="2457891"/>
                  <a:pt x="8176574" y="2446993"/>
                </a:cubicBezTo>
                <a:lnTo>
                  <a:pt x="8149863" y="2441710"/>
                </a:lnTo>
                <a:close/>
                <a:moveTo>
                  <a:pt x="8149530" y="2877358"/>
                </a:moveTo>
                <a:lnTo>
                  <a:pt x="8122797" y="2882645"/>
                </a:lnTo>
                <a:cubicBezTo>
                  <a:pt x="8096687" y="2893543"/>
                  <a:pt x="8078756" y="2919154"/>
                  <a:pt x="8078756" y="2949653"/>
                </a:cubicBezTo>
                <a:lnTo>
                  <a:pt x="8078756" y="2949716"/>
                </a:lnTo>
                <a:cubicBezTo>
                  <a:pt x="8078756" y="2980216"/>
                  <a:pt x="8096722" y="3005794"/>
                  <a:pt x="8122824" y="3016704"/>
                </a:cubicBezTo>
                <a:lnTo>
                  <a:pt x="8149510" y="3022013"/>
                </a:lnTo>
                <a:lnTo>
                  <a:pt x="8176547" y="3016661"/>
                </a:lnTo>
                <a:cubicBezTo>
                  <a:pt x="8202649" y="3005762"/>
                  <a:pt x="8220615" y="2980152"/>
                  <a:pt x="8220615" y="2949652"/>
                </a:cubicBezTo>
                <a:cubicBezTo>
                  <a:pt x="8220615" y="2919153"/>
                  <a:pt x="8202684" y="2893578"/>
                  <a:pt x="8176574" y="2882697"/>
                </a:cubicBezTo>
                <a:lnTo>
                  <a:pt x="8149530" y="2877358"/>
                </a:lnTo>
                <a:close/>
                <a:moveTo>
                  <a:pt x="8148098" y="3312726"/>
                </a:moveTo>
                <a:cubicBezTo>
                  <a:pt x="8107458" y="3312726"/>
                  <a:pt x="8075581" y="3344701"/>
                  <a:pt x="8075581" y="3385303"/>
                </a:cubicBezTo>
                <a:cubicBezTo>
                  <a:pt x="8075581" y="3425969"/>
                  <a:pt x="8107522" y="3457943"/>
                  <a:pt x="8148098" y="3457943"/>
                </a:cubicBezTo>
                <a:cubicBezTo>
                  <a:pt x="8188675" y="3457943"/>
                  <a:pt x="8220615" y="3425969"/>
                  <a:pt x="8220615" y="3385303"/>
                </a:cubicBezTo>
                <a:cubicBezTo>
                  <a:pt x="8220615" y="3344637"/>
                  <a:pt x="8188738" y="3312726"/>
                  <a:pt x="8148098" y="3312726"/>
                </a:cubicBezTo>
                <a:close/>
                <a:moveTo>
                  <a:pt x="8139399" y="3748378"/>
                </a:moveTo>
                <a:cubicBezTo>
                  <a:pt x="8101679" y="3748378"/>
                  <a:pt x="8069802" y="3777434"/>
                  <a:pt x="8066882" y="3815181"/>
                </a:cubicBezTo>
                <a:cubicBezTo>
                  <a:pt x="8063961" y="3855847"/>
                  <a:pt x="8092980" y="3890740"/>
                  <a:pt x="8133620" y="3893594"/>
                </a:cubicBezTo>
                <a:lnTo>
                  <a:pt x="8139399" y="3893594"/>
                </a:lnTo>
                <a:cubicBezTo>
                  <a:pt x="8177117" y="3893594"/>
                  <a:pt x="8208995" y="3864602"/>
                  <a:pt x="8211915" y="3826791"/>
                </a:cubicBezTo>
                <a:lnTo>
                  <a:pt x="8211915" y="3821018"/>
                </a:lnTo>
                <a:cubicBezTo>
                  <a:pt x="8211915" y="3783270"/>
                  <a:pt x="8182896" y="3751296"/>
                  <a:pt x="8145177" y="3748378"/>
                </a:cubicBezTo>
                <a:lnTo>
                  <a:pt x="8139399" y="3748378"/>
                </a:lnTo>
                <a:close/>
                <a:moveTo>
                  <a:pt x="8058182" y="4175337"/>
                </a:moveTo>
                <a:cubicBezTo>
                  <a:pt x="8026305" y="4175337"/>
                  <a:pt x="8000207" y="4195702"/>
                  <a:pt x="7988586" y="4227613"/>
                </a:cubicBezTo>
                <a:cubicBezTo>
                  <a:pt x="7976965" y="4265360"/>
                  <a:pt x="8000207" y="4306026"/>
                  <a:pt x="8037862" y="4317700"/>
                </a:cubicBezTo>
                <a:cubicBezTo>
                  <a:pt x="8043704" y="4320554"/>
                  <a:pt x="8052403" y="4320554"/>
                  <a:pt x="8058182" y="4320554"/>
                </a:cubicBezTo>
                <a:cubicBezTo>
                  <a:pt x="8090123" y="4320554"/>
                  <a:pt x="8116221" y="4300253"/>
                  <a:pt x="8127778" y="4268279"/>
                </a:cubicBezTo>
                <a:cubicBezTo>
                  <a:pt x="8130699" y="4262506"/>
                  <a:pt x="8130699" y="4253751"/>
                  <a:pt x="8130699" y="4247978"/>
                </a:cubicBezTo>
                <a:cubicBezTo>
                  <a:pt x="8130699" y="4216003"/>
                  <a:pt x="8110379" y="4186947"/>
                  <a:pt x="8078502" y="4178256"/>
                </a:cubicBezTo>
                <a:cubicBezTo>
                  <a:pt x="8072724" y="4175337"/>
                  <a:pt x="8063961" y="4175337"/>
                  <a:pt x="8058182" y="4175337"/>
                </a:cubicBezTo>
                <a:close/>
                <a:moveTo>
                  <a:pt x="7889971" y="4576159"/>
                </a:moveTo>
                <a:cubicBezTo>
                  <a:pt x="7863872" y="4576159"/>
                  <a:pt x="7837774" y="4590687"/>
                  <a:pt x="7826153" y="4613907"/>
                </a:cubicBezTo>
                <a:cubicBezTo>
                  <a:pt x="7805833" y="4648800"/>
                  <a:pt x="7820375" y="4692320"/>
                  <a:pt x="7855173" y="4712685"/>
                </a:cubicBezTo>
                <a:cubicBezTo>
                  <a:pt x="7866793" y="4718458"/>
                  <a:pt x="7878350" y="4721376"/>
                  <a:pt x="7889971" y="4721376"/>
                </a:cubicBezTo>
                <a:cubicBezTo>
                  <a:pt x="7916069" y="4721376"/>
                  <a:pt x="7939247" y="4706848"/>
                  <a:pt x="7953788" y="4683629"/>
                </a:cubicBezTo>
                <a:cubicBezTo>
                  <a:pt x="7959566" y="4672019"/>
                  <a:pt x="7962488" y="4660409"/>
                  <a:pt x="7962488" y="4648800"/>
                </a:cubicBezTo>
                <a:cubicBezTo>
                  <a:pt x="7962488" y="4622662"/>
                  <a:pt x="7950867" y="4599379"/>
                  <a:pt x="7924768" y="4584851"/>
                </a:cubicBezTo>
                <a:cubicBezTo>
                  <a:pt x="7913148" y="4579078"/>
                  <a:pt x="7901591" y="4576159"/>
                  <a:pt x="7889971" y="4576159"/>
                </a:cubicBezTo>
                <a:close/>
                <a:moveTo>
                  <a:pt x="7646321" y="4936315"/>
                </a:moveTo>
                <a:cubicBezTo>
                  <a:pt x="7626001" y="4936315"/>
                  <a:pt x="7605745" y="4945007"/>
                  <a:pt x="7591203" y="4962453"/>
                </a:cubicBezTo>
                <a:cubicBezTo>
                  <a:pt x="7565104" y="4991509"/>
                  <a:pt x="7568025" y="5037948"/>
                  <a:pt x="7599902" y="5064149"/>
                </a:cubicBezTo>
                <a:cubicBezTo>
                  <a:pt x="7614444" y="5075759"/>
                  <a:pt x="7631843" y="5081532"/>
                  <a:pt x="7646321" y="5081532"/>
                </a:cubicBezTo>
                <a:cubicBezTo>
                  <a:pt x="7666641" y="5081532"/>
                  <a:pt x="7686961" y="5072841"/>
                  <a:pt x="7701439" y="5055394"/>
                </a:cubicBezTo>
                <a:cubicBezTo>
                  <a:pt x="7713060" y="5040866"/>
                  <a:pt x="7718838" y="5026338"/>
                  <a:pt x="7718838" y="5008956"/>
                </a:cubicBezTo>
                <a:cubicBezTo>
                  <a:pt x="7718838" y="4988591"/>
                  <a:pt x="7710138" y="4968290"/>
                  <a:pt x="7692739" y="4953762"/>
                </a:cubicBezTo>
                <a:cubicBezTo>
                  <a:pt x="7678198" y="4942152"/>
                  <a:pt x="7660799" y="4936315"/>
                  <a:pt x="7646321" y="4936315"/>
                </a:cubicBezTo>
                <a:close/>
                <a:moveTo>
                  <a:pt x="7330154" y="5235504"/>
                </a:moveTo>
                <a:cubicBezTo>
                  <a:pt x="7315676" y="5235504"/>
                  <a:pt x="7298277" y="5241278"/>
                  <a:pt x="7286657" y="5250032"/>
                </a:cubicBezTo>
                <a:cubicBezTo>
                  <a:pt x="7254780" y="5276170"/>
                  <a:pt x="7248938" y="5319691"/>
                  <a:pt x="7275037" y="5351665"/>
                </a:cubicBezTo>
                <a:cubicBezTo>
                  <a:pt x="7289578" y="5369111"/>
                  <a:pt x="7309898" y="5380721"/>
                  <a:pt x="7333075" y="5380721"/>
                </a:cubicBezTo>
                <a:cubicBezTo>
                  <a:pt x="7347553" y="5380721"/>
                  <a:pt x="7364952" y="5374885"/>
                  <a:pt x="7376573" y="5366193"/>
                </a:cubicBezTo>
                <a:cubicBezTo>
                  <a:pt x="7393972" y="5351665"/>
                  <a:pt x="7405592" y="5331301"/>
                  <a:pt x="7405592" y="5308081"/>
                </a:cubicBezTo>
                <a:cubicBezTo>
                  <a:pt x="7405592" y="5293553"/>
                  <a:pt x="7399814" y="5279025"/>
                  <a:pt x="7388193" y="5264560"/>
                </a:cubicBezTo>
                <a:cubicBezTo>
                  <a:pt x="7373652" y="5247114"/>
                  <a:pt x="7353396" y="5235504"/>
                  <a:pt x="7330154" y="5235504"/>
                </a:cubicBezTo>
                <a:close/>
                <a:moveTo>
                  <a:pt x="6961791" y="5467826"/>
                </a:moveTo>
                <a:cubicBezTo>
                  <a:pt x="6950234" y="5467826"/>
                  <a:pt x="6941535" y="5470744"/>
                  <a:pt x="6929914" y="5476581"/>
                </a:cubicBezTo>
                <a:cubicBezTo>
                  <a:pt x="6895116" y="5493964"/>
                  <a:pt x="6877717" y="5537548"/>
                  <a:pt x="6898037" y="5572377"/>
                </a:cubicBezTo>
                <a:cubicBezTo>
                  <a:pt x="6909594" y="5598515"/>
                  <a:pt x="6935692" y="5613043"/>
                  <a:pt x="6964712" y="5613043"/>
                </a:cubicBezTo>
                <a:cubicBezTo>
                  <a:pt x="6976333" y="5613043"/>
                  <a:pt x="6985032" y="5610188"/>
                  <a:pt x="6996589" y="5604352"/>
                </a:cubicBezTo>
                <a:cubicBezTo>
                  <a:pt x="7022751" y="5592742"/>
                  <a:pt x="7037229" y="5566604"/>
                  <a:pt x="7037229" y="5540466"/>
                </a:cubicBezTo>
                <a:cubicBezTo>
                  <a:pt x="7037229" y="5531711"/>
                  <a:pt x="7034308" y="5520102"/>
                  <a:pt x="7028529" y="5508492"/>
                </a:cubicBezTo>
                <a:cubicBezTo>
                  <a:pt x="7016909" y="5482354"/>
                  <a:pt x="6990811" y="5467826"/>
                  <a:pt x="6961791" y="5467826"/>
                </a:cubicBezTo>
                <a:close/>
                <a:moveTo>
                  <a:pt x="6558629" y="5618880"/>
                </a:moveTo>
                <a:cubicBezTo>
                  <a:pt x="6552851" y="5618880"/>
                  <a:pt x="6547073" y="5618880"/>
                  <a:pt x="6541230" y="5621798"/>
                </a:cubicBezTo>
                <a:cubicBezTo>
                  <a:pt x="6503512" y="5630489"/>
                  <a:pt x="6480334" y="5671155"/>
                  <a:pt x="6489034" y="5708903"/>
                </a:cubicBezTo>
                <a:cubicBezTo>
                  <a:pt x="6497733" y="5740877"/>
                  <a:pt x="6526752" y="5764097"/>
                  <a:pt x="6558629" y="5764097"/>
                </a:cubicBezTo>
                <a:cubicBezTo>
                  <a:pt x="6564472" y="5764097"/>
                  <a:pt x="6570250" y="5764097"/>
                  <a:pt x="6576028" y="5761178"/>
                </a:cubicBezTo>
                <a:cubicBezTo>
                  <a:pt x="6607969" y="5752487"/>
                  <a:pt x="6631147" y="5723431"/>
                  <a:pt x="6631147" y="5691456"/>
                </a:cubicBezTo>
                <a:cubicBezTo>
                  <a:pt x="6628289" y="5685683"/>
                  <a:pt x="6628289" y="5679847"/>
                  <a:pt x="6628289" y="5674074"/>
                </a:cubicBezTo>
                <a:cubicBezTo>
                  <a:pt x="6619589" y="5642099"/>
                  <a:pt x="6590570" y="5618880"/>
                  <a:pt x="6558629" y="5618880"/>
                </a:cubicBezTo>
                <a:close/>
                <a:moveTo>
                  <a:pt x="6123591" y="5685683"/>
                </a:moveTo>
                <a:cubicBezTo>
                  <a:pt x="6093111" y="5687872"/>
                  <a:pt x="6069204" y="5706369"/>
                  <a:pt x="6059155" y="5732637"/>
                </a:cubicBezTo>
                <a:lnTo>
                  <a:pt x="6053996" y="5761173"/>
                </a:lnTo>
                <a:lnTo>
                  <a:pt x="6053996" y="5761182"/>
                </a:lnTo>
                <a:lnTo>
                  <a:pt x="6061227" y="5787997"/>
                </a:lnTo>
                <a:cubicBezTo>
                  <a:pt x="6073184" y="5812915"/>
                  <a:pt x="6098223" y="5830901"/>
                  <a:pt x="6126512" y="5830901"/>
                </a:cubicBezTo>
                <a:lnTo>
                  <a:pt x="6129369" y="5830901"/>
                </a:lnTo>
                <a:cubicBezTo>
                  <a:pt x="6167088" y="5827982"/>
                  <a:pt x="6198965" y="5796071"/>
                  <a:pt x="6198965" y="5758260"/>
                </a:cubicBezTo>
                <a:lnTo>
                  <a:pt x="6198965" y="5755405"/>
                </a:lnTo>
                <a:cubicBezTo>
                  <a:pt x="6196108" y="5717658"/>
                  <a:pt x="6164167" y="5685683"/>
                  <a:pt x="6126512" y="5685683"/>
                </a:cubicBezTo>
                <a:lnTo>
                  <a:pt x="6123591" y="5685683"/>
                </a:lnTo>
                <a:close/>
                <a:moveTo>
                  <a:pt x="2678399" y="5694337"/>
                </a:moveTo>
                <a:cubicBezTo>
                  <a:pt x="2637696" y="5694337"/>
                  <a:pt x="2605691" y="5726248"/>
                  <a:pt x="2605691" y="5766787"/>
                </a:cubicBezTo>
                <a:cubicBezTo>
                  <a:pt x="2605691" y="5807326"/>
                  <a:pt x="2637696" y="5839237"/>
                  <a:pt x="2678399" y="5839237"/>
                </a:cubicBezTo>
                <a:cubicBezTo>
                  <a:pt x="2719039" y="5839237"/>
                  <a:pt x="2751043" y="5807389"/>
                  <a:pt x="2751043" y="5766787"/>
                </a:cubicBezTo>
                <a:cubicBezTo>
                  <a:pt x="2751043" y="5726184"/>
                  <a:pt x="2719103" y="5694337"/>
                  <a:pt x="2678399" y="5694337"/>
                </a:cubicBezTo>
                <a:close/>
                <a:moveTo>
                  <a:pt x="3114454" y="5694337"/>
                </a:moveTo>
                <a:cubicBezTo>
                  <a:pt x="3073750" y="5694337"/>
                  <a:pt x="3041746" y="5726248"/>
                  <a:pt x="3041746" y="5766787"/>
                </a:cubicBezTo>
                <a:cubicBezTo>
                  <a:pt x="3041746" y="5807326"/>
                  <a:pt x="3073750" y="5839237"/>
                  <a:pt x="3114454" y="5839237"/>
                </a:cubicBezTo>
                <a:cubicBezTo>
                  <a:pt x="3155157" y="5839237"/>
                  <a:pt x="3187098" y="5807389"/>
                  <a:pt x="3187098" y="5766787"/>
                </a:cubicBezTo>
                <a:cubicBezTo>
                  <a:pt x="3187098" y="5726184"/>
                  <a:pt x="3155157" y="5694337"/>
                  <a:pt x="3114454" y="5694337"/>
                </a:cubicBezTo>
                <a:close/>
                <a:moveTo>
                  <a:pt x="3989737" y="5694337"/>
                </a:moveTo>
                <a:cubicBezTo>
                  <a:pt x="3949034" y="5694337"/>
                  <a:pt x="3917030" y="5726184"/>
                  <a:pt x="3917030" y="5766787"/>
                </a:cubicBezTo>
                <a:cubicBezTo>
                  <a:pt x="3917030" y="5807389"/>
                  <a:pt x="3949034" y="5839237"/>
                  <a:pt x="3989737" y="5839237"/>
                </a:cubicBezTo>
                <a:cubicBezTo>
                  <a:pt x="4030441" y="5839237"/>
                  <a:pt x="4062381" y="5807326"/>
                  <a:pt x="4062381" y="5766787"/>
                </a:cubicBezTo>
                <a:cubicBezTo>
                  <a:pt x="4062381" y="5726248"/>
                  <a:pt x="4030441" y="5694337"/>
                  <a:pt x="3989737" y="5694337"/>
                </a:cubicBezTo>
                <a:close/>
                <a:moveTo>
                  <a:pt x="4425792" y="5694337"/>
                </a:moveTo>
                <a:cubicBezTo>
                  <a:pt x="4388010" y="5694337"/>
                  <a:pt x="4353085" y="5726184"/>
                  <a:pt x="4353085" y="5766787"/>
                </a:cubicBezTo>
                <a:cubicBezTo>
                  <a:pt x="4353085" y="5807389"/>
                  <a:pt x="4385088" y="5839237"/>
                  <a:pt x="4425792" y="5839237"/>
                </a:cubicBezTo>
                <a:cubicBezTo>
                  <a:pt x="4466496" y="5839237"/>
                  <a:pt x="4498436" y="5807326"/>
                  <a:pt x="4498436" y="5766787"/>
                </a:cubicBezTo>
                <a:cubicBezTo>
                  <a:pt x="4498436" y="5726248"/>
                  <a:pt x="4466496" y="5694337"/>
                  <a:pt x="4425792" y="5694337"/>
                </a:cubicBezTo>
                <a:close/>
                <a:moveTo>
                  <a:pt x="4861847" y="5694337"/>
                </a:moveTo>
                <a:cubicBezTo>
                  <a:pt x="4824064" y="5694337"/>
                  <a:pt x="4789202" y="5726184"/>
                  <a:pt x="4789202" y="5766787"/>
                </a:cubicBezTo>
                <a:cubicBezTo>
                  <a:pt x="4789202" y="5807389"/>
                  <a:pt x="4821143" y="5839237"/>
                  <a:pt x="4861847" y="5839237"/>
                </a:cubicBezTo>
                <a:cubicBezTo>
                  <a:pt x="4902550" y="5839237"/>
                  <a:pt x="4934554" y="5807326"/>
                  <a:pt x="4934554" y="5766787"/>
                </a:cubicBezTo>
                <a:cubicBezTo>
                  <a:pt x="4934554" y="5726248"/>
                  <a:pt x="4902550" y="5694337"/>
                  <a:pt x="4861847" y="5694337"/>
                </a:cubicBezTo>
                <a:close/>
                <a:moveTo>
                  <a:pt x="5297964" y="5694337"/>
                </a:moveTo>
                <a:cubicBezTo>
                  <a:pt x="5260118" y="5694337"/>
                  <a:pt x="5225257" y="5726184"/>
                  <a:pt x="5225257" y="5766787"/>
                </a:cubicBezTo>
                <a:cubicBezTo>
                  <a:pt x="5225257" y="5807389"/>
                  <a:pt x="5257261" y="5839237"/>
                  <a:pt x="5297964" y="5839237"/>
                </a:cubicBezTo>
                <a:cubicBezTo>
                  <a:pt x="5338668" y="5839237"/>
                  <a:pt x="5370609" y="5807326"/>
                  <a:pt x="5370609" y="5766787"/>
                </a:cubicBezTo>
                <a:cubicBezTo>
                  <a:pt x="5370609" y="5726248"/>
                  <a:pt x="5338604" y="5694337"/>
                  <a:pt x="5297964" y="5694337"/>
                </a:cubicBezTo>
                <a:close/>
                <a:moveTo>
                  <a:pt x="5736940" y="5694337"/>
                </a:moveTo>
                <a:cubicBezTo>
                  <a:pt x="5696237" y="5694337"/>
                  <a:pt x="5664233" y="5726184"/>
                  <a:pt x="5664233" y="5766787"/>
                </a:cubicBezTo>
                <a:cubicBezTo>
                  <a:pt x="5664233" y="5807389"/>
                  <a:pt x="5696237" y="5839237"/>
                  <a:pt x="5736940" y="5839237"/>
                </a:cubicBezTo>
                <a:cubicBezTo>
                  <a:pt x="5777643" y="5839237"/>
                  <a:pt x="5809584" y="5807326"/>
                  <a:pt x="5809584" y="5766787"/>
                </a:cubicBezTo>
                <a:cubicBezTo>
                  <a:pt x="5809584" y="5726248"/>
                  <a:pt x="5777643" y="5694337"/>
                  <a:pt x="5736940" y="5694337"/>
                </a:cubicBezTo>
                <a:close/>
                <a:moveTo>
                  <a:pt x="3552064" y="5694643"/>
                </a:moveTo>
                <a:lnTo>
                  <a:pt x="3525097" y="5699948"/>
                </a:lnTo>
                <a:cubicBezTo>
                  <a:pt x="3498942" y="5710808"/>
                  <a:pt x="3480975" y="5736335"/>
                  <a:pt x="3480975" y="5766787"/>
                </a:cubicBezTo>
                <a:cubicBezTo>
                  <a:pt x="3480975" y="5797239"/>
                  <a:pt x="3498942" y="5822766"/>
                  <a:pt x="3525097" y="5833627"/>
                </a:cubicBezTo>
                <a:lnTo>
                  <a:pt x="3552064" y="5838931"/>
                </a:lnTo>
                <a:lnTo>
                  <a:pt x="3579040" y="5833627"/>
                </a:lnTo>
                <a:cubicBezTo>
                  <a:pt x="3605214" y="5822766"/>
                  <a:pt x="3623216" y="5797239"/>
                  <a:pt x="3623216" y="5766787"/>
                </a:cubicBezTo>
                <a:cubicBezTo>
                  <a:pt x="3623216" y="5736335"/>
                  <a:pt x="3605214" y="5710808"/>
                  <a:pt x="3579040" y="5699948"/>
                </a:cubicBezTo>
                <a:lnTo>
                  <a:pt x="3552064" y="5694643"/>
                </a:lnTo>
                <a:close/>
                <a:moveTo>
                  <a:pt x="2236503" y="5703029"/>
                </a:moveTo>
                <a:cubicBezTo>
                  <a:pt x="2198657" y="5705947"/>
                  <a:pt x="2169637" y="5737794"/>
                  <a:pt x="2169637" y="5775478"/>
                </a:cubicBezTo>
                <a:lnTo>
                  <a:pt x="2169637" y="5781251"/>
                </a:lnTo>
                <a:cubicBezTo>
                  <a:pt x="2172495" y="5821854"/>
                  <a:pt x="2207420" y="5850847"/>
                  <a:pt x="2248123" y="5847928"/>
                </a:cubicBezTo>
                <a:cubicBezTo>
                  <a:pt x="2285906" y="5845010"/>
                  <a:pt x="2314989" y="5813163"/>
                  <a:pt x="2314989" y="5775478"/>
                </a:cubicBezTo>
                <a:lnTo>
                  <a:pt x="2314989" y="5769705"/>
                </a:lnTo>
                <a:cubicBezTo>
                  <a:pt x="2312068" y="5732021"/>
                  <a:pt x="2280064" y="5703029"/>
                  <a:pt x="2242281" y="5703029"/>
                </a:cubicBezTo>
                <a:lnTo>
                  <a:pt x="2236503" y="5703029"/>
                </a:lnTo>
                <a:close/>
                <a:moveTo>
                  <a:pt x="1814926" y="5784170"/>
                </a:moveTo>
                <a:cubicBezTo>
                  <a:pt x="1809148" y="5784170"/>
                  <a:pt x="1800385" y="5784170"/>
                  <a:pt x="1794606" y="5787088"/>
                </a:cubicBezTo>
                <a:cubicBezTo>
                  <a:pt x="1762602" y="5798635"/>
                  <a:pt x="1742282" y="5824709"/>
                  <a:pt x="1742282" y="5856620"/>
                </a:cubicBezTo>
                <a:cubicBezTo>
                  <a:pt x="1742282" y="5862393"/>
                  <a:pt x="1742282" y="5871085"/>
                  <a:pt x="1745140" y="5876921"/>
                </a:cubicBezTo>
                <a:cubicBezTo>
                  <a:pt x="1756823" y="5914542"/>
                  <a:pt x="1797527" y="5937761"/>
                  <a:pt x="1835310" y="5926151"/>
                </a:cubicBezTo>
                <a:cubicBezTo>
                  <a:pt x="1867250" y="5914542"/>
                  <a:pt x="1887634" y="5888467"/>
                  <a:pt x="1887634" y="5856620"/>
                </a:cubicBezTo>
                <a:cubicBezTo>
                  <a:pt x="1887634" y="5850847"/>
                  <a:pt x="1887634" y="5842092"/>
                  <a:pt x="1884713" y="5836318"/>
                </a:cubicBezTo>
                <a:cubicBezTo>
                  <a:pt x="1876013" y="5804471"/>
                  <a:pt x="1846930" y="5784170"/>
                  <a:pt x="1814926" y="5784170"/>
                </a:cubicBezTo>
                <a:close/>
                <a:moveTo>
                  <a:pt x="1413733" y="5952226"/>
                </a:moveTo>
                <a:cubicBezTo>
                  <a:pt x="1402113" y="5952226"/>
                  <a:pt x="1390492" y="5955144"/>
                  <a:pt x="1378871" y="5960917"/>
                </a:cubicBezTo>
                <a:cubicBezTo>
                  <a:pt x="1355630" y="5975445"/>
                  <a:pt x="1341089" y="5998601"/>
                  <a:pt x="1341089" y="6024676"/>
                </a:cubicBezTo>
                <a:cubicBezTo>
                  <a:pt x="1341089" y="6036285"/>
                  <a:pt x="1344010" y="6047832"/>
                  <a:pt x="1349789" y="6059442"/>
                </a:cubicBezTo>
                <a:cubicBezTo>
                  <a:pt x="1370172" y="6094207"/>
                  <a:pt x="1413733" y="6108735"/>
                  <a:pt x="1448658" y="6088434"/>
                </a:cubicBezTo>
                <a:cubicBezTo>
                  <a:pt x="1471899" y="6076824"/>
                  <a:pt x="1486441" y="6050750"/>
                  <a:pt x="1486441" y="6024676"/>
                </a:cubicBezTo>
                <a:cubicBezTo>
                  <a:pt x="1486441" y="6013066"/>
                  <a:pt x="1483520" y="6001520"/>
                  <a:pt x="1477741" y="5989910"/>
                </a:cubicBezTo>
                <a:cubicBezTo>
                  <a:pt x="1463199" y="5963836"/>
                  <a:pt x="1439895" y="5952226"/>
                  <a:pt x="1413733" y="5952226"/>
                </a:cubicBezTo>
                <a:close/>
                <a:moveTo>
                  <a:pt x="1053244" y="6195650"/>
                </a:moveTo>
                <a:cubicBezTo>
                  <a:pt x="1035845" y="6195650"/>
                  <a:pt x="1021303" y="6201423"/>
                  <a:pt x="1006762" y="6213033"/>
                </a:cubicBezTo>
                <a:cubicBezTo>
                  <a:pt x="989299" y="6227497"/>
                  <a:pt x="980599" y="6247799"/>
                  <a:pt x="980599" y="6268100"/>
                </a:cubicBezTo>
                <a:cubicBezTo>
                  <a:pt x="980599" y="6282564"/>
                  <a:pt x="986378" y="6299947"/>
                  <a:pt x="997999" y="6314476"/>
                </a:cubicBezTo>
                <a:cubicBezTo>
                  <a:pt x="1024224" y="6346342"/>
                  <a:pt x="1070706" y="6349260"/>
                  <a:pt x="1099789" y="6323167"/>
                </a:cubicBezTo>
                <a:cubicBezTo>
                  <a:pt x="1117252" y="6308639"/>
                  <a:pt x="1125951" y="6288401"/>
                  <a:pt x="1125951" y="6268100"/>
                </a:cubicBezTo>
                <a:cubicBezTo>
                  <a:pt x="1125951" y="6253635"/>
                  <a:pt x="1120109" y="6236252"/>
                  <a:pt x="1108489" y="6221724"/>
                </a:cubicBezTo>
                <a:cubicBezTo>
                  <a:pt x="1093947" y="6204341"/>
                  <a:pt x="1073627" y="6195650"/>
                  <a:pt x="1053244" y="6195650"/>
                </a:cubicBezTo>
                <a:close/>
                <a:moveTo>
                  <a:pt x="753841" y="6508625"/>
                </a:moveTo>
                <a:cubicBezTo>
                  <a:pt x="730600" y="6508625"/>
                  <a:pt x="710217" y="6520235"/>
                  <a:pt x="695675" y="6537617"/>
                </a:cubicBezTo>
                <a:cubicBezTo>
                  <a:pt x="686976" y="6549227"/>
                  <a:pt x="681134" y="6566610"/>
                  <a:pt x="681134" y="6581074"/>
                </a:cubicBezTo>
                <a:cubicBezTo>
                  <a:pt x="681134" y="6604231"/>
                  <a:pt x="692754" y="6624532"/>
                  <a:pt x="710217" y="6639060"/>
                </a:cubicBezTo>
                <a:cubicBezTo>
                  <a:pt x="742221" y="6665134"/>
                  <a:pt x="785782" y="6659298"/>
                  <a:pt x="811943" y="6627450"/>
                </a:cubicBezTo>
                <a:cubicBezTo>
                  <a:pt x="820707" y="6615840"/>
                  <a:pt x="826485" y="6598457"/>
                  <a:pt x="826485" y="6583993"/>
                </a:cubicBezTo>
                <a:cubicBezTo>
                  <a:pt x="826485" y="6560774"/>
                  <a:pt x="814865" y="6540535"/>
                  <a:pt x="797402" y="6526008"/>
                </a:cubicBezTo>
                <a:cubicBezTo>
                  <a:pt x="782924" y="6514398"/>
                  <a:pt x="768383" y="6508625"/>
                  <a:pt x="753841" y="6508625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57" name="Titel 256">
            <a:extLst>
              <a:ext uri="{FF2B5EF4-FFF2-40B4-BE49-F238E27FC236}">
                <a16:creationId xmlns:a16="http://schemas.microsoft.com/office/drawing/2014/main" id="{23E6BA07-0AC7-62FE-8D52-904EC66D6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8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258" name="Tijdelijke aanduiding voor verticale tekst 2">
            <a:extLst>
              <a:ext uri="{FF2B5EF4-FFF2-40B4-BE49-F238E27FC236}">
                <a16:creationId xmlns:a16="http://schemas.microsoft.com/office/drawing/2014/main" id="{B5860CC7-98EE-912C-9DB3-BDA615A94AB7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8402041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  <p:sp>
        <p:nvSpPr>
          <p:cNvPr id="2" name="Tijdelijke aanduiding voor tekst 10">
            <a:extLst>
              <a:ext uri="{FF2B5EF4-FFF2-40B4-BE49-F238E27FC236}">
                <a16:creationId xmlns:a16="http://schemas.microsoft.com/office/drawing/2014/main" id="{28D485DA-AD33-0951-AB28-0C18690EE0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</p:spTree>
    <p:extLst>
      <p:ext uri="{BB962C8B-B14F-4D97-AF65-F5344CB8AC3E}">
        <p14:creationId xmlns:p14="http://schemas.microsoft.com/office/powerpoint/2010/main" val="40519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2" y="1808165"/>
            <a:ext cx="7231895" cy="2875708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226" name="Vrije vorm 225">
            <a:extLst>
              <a:ext uri="{FF2B5EF4-FFF2-40B4-BE49-F238E27FC236}">
                <a16:creationId xmlns:a16="http://schemas.microsoft.com/office/drawing/2014/main" id="{D1EEEE91-7C0F-C565-6332-7985DF299DB9}"/>
              </a:ext>
            </a:extLst>
          </p:cNvPr>
          <p:cNvSpPr/>
          <p:nvPr userDrawn="1"/>
        </p:nvSpPr>
        <p:spPr>
          <a:xfrm flipH="1">
            <a:off x="1619606" y="-2"/>
            <a:ext cx="8669751" cy="6855155"/>
          </a:xfrm>
          <a:custGeom>
            <a:avLst/>
            <a:gdLst>
              <a:gd name="connsiteX0" fmla="*/ 7653875 w 8669750"/>
              <a:gd name="connsiteY0" fmla="*/ 0 h 6855154"/>
              <a:gd name="connsiteX1" fmla="*/ 8669749 w 8669750"/>
              <a:gd name="connsiteY1" fmla="*/ 0 h 6855154"/>
              <a:gd name="connsiteX2" fmla="*/ 8669749 w 8669750"/>
              <a:gd name="connsiteY2" fmla="*/ 1980207 h 6855154"/>
              <a:gd name="connsiteX3" fmla="*/ 8669750 w 8669750"/>
              <a:gd name="connsiteY3" fmla="*/ 1980207 h 6855154"/>
              <a:gd name="connsiteX4" fmla="*/ 8669750 w 8669750"/>
              <a:gd name="connsiteY4" fmla="*/ 3022300 h 6855154"/>
              <a:gd name="connsiteX5" fmla="*/ 8666575 w 8669750"/>
              <a:gd name="connsiteY5" fmla="*/ 3022300 h 6855154"/>
              <a:gd name="connsiteX6" fmla="*/ 8666575 w 8669750"/>
              <a:gd name="connsiteY6" fmla="*/ 3669140 h 6855154"/>
              <a:gd name="connsiteX7" fmla="*/ 8663654 w 8669750"/>
              <a:gd name="connsiteY7" fmla="*/ 3686522 h 6855154"/>
              <a:gd name="connsiteX8" fmla="*/ 8663654 w 8669750"/>
              <a:gd name="connsiteY8" fmla="*/ 3753326 h 6855154"/>
              <a:gd name="connsiteX9" fmla="*/ 8660797 w 8669750"/>
              <a:gd name="connsiteY9" fmla="*/ 3770772 h 6855154"/>
              <a:gd name="connsiteX10" fmla="*/ 8660797 w 8669750"/>
              <a:gd name="connsiteY10" fmla="*/ 3805601 h 6855154"/>
              <a:gd name="connsiteX11" fmla="*/ 8657876 w 8669750"/>
              <a:gd name="connsiteY11" fmla="*/ 3823048 h 6855154"/>
              <a:gd name="connsiteX12" fmla="*/ 8657876 w 8669750"/>
              <a:gd name="connsiteY12" fmla="*/ 3854959 h 6855154"/>
              <a:gd name="connsiteX13" fmla="*/ 8654955 w 8669750"/>
              <a:gd name="connsiteY13" fmla="*/ 3872405 h 6855154"/>
              <a:gd name="connsiteX14" fmla="*/ 8654955 w 8669750"/>
              <a:gd name="connsiteY14" fmla="*/ 3889852 h 6855154"/>
              <a:gd name="connsiteX15" fmla="*/ 8652098 w 8669750"/>
              <a:gd name="connsiteY15" fmla="*/ 3904380 h 6855154"/>
              <a:gd name="connsiteX16" fmla="*/ 8649176 w 8669750"/>
              <a:gd name="connsiteY16" fmla="*/ 3921762 h 6855154"/>
              <a:gd name="connsiteX17" fmla="*/ 8649176 w 8669750"/>
              <a:gd name="connsiteY17" fmla="*/ 3939209 h 6855154"/>
              <a:gd name="connsiteX18" fmla="*/ 8646256 w 8669750"/>
              <a:gd name="connsiteY18" fmla="*/ 3953737 h 6855154"/>
              <a:gd name="connsiteX19" fmla="*/ 8643398 w 8669750"/>
              <a:gd name="connsiteY19" fmla="*/ 3971120 h 6855154"/>
              <a:gd name="connsiteX20" fmla="*/ 8643398 w 8669750"/>
              <a:gd name="connsiteY20" fmla="*/ 3988566 h 6855154"/>
              <a:gd name="connsiteX21" fmla="*/ 8640477 w 8669750"/>
              <a:gd name="connsiteY21" fmla="*/ 4003094 h 6855154"/>
              <a:gd name="connsiteX22" fmla="*/ 8637556 w 8669750"/>
              <a:gd name="connsiteY22" fmla="*/ 4020540 h 6855154"/>
              <a:gd name="connsiteX23" fmla="*/ 8634699 w 8669750"/>
              <a:gd name="connsiteY23" fmla="*/ 4037923 h 6855154"/>
              <a:gd name="connsiteX24" fmla="*/ 8631777 w 8669750"/>
              <a:gd name="connsiteY24" fmla="*/ 4052452 h 6855154"/>
              <a:gd name="connsiteX25" fmla="*/ 8628857 w 8669750"/>
              <a:gd name="connsiteY25" fmla="*/ 4069898 h 6855154"/>
              <a:gd name="connsiteX26" fmla="*/ 8625999 w 8669750"/>
              <a:gd name="connsiteY26" fmla="*/ 4087281 h 6855154"/>
              <a:gd name="connsiteX27" fmla="*/ 8623078 w 8669750"/>
              <a:gd name="connsiteY27" fmla="*/ 4101809 h 6855154"/>
              <a:gd name="connsiteX28" fmla="*/ 8620157 w 8669750"/>
              <a:gd name="connsiteY28" fmla="*/ 4119255 h 6855154"/>
              <a:gd name="connsiteX29" fmla="*/ 8617300 w 8669750"/>
              <a:gd name="connsiteY29" fmla="*/ 4133783 h 6855154"/>
              <a:gd name="connsiteX30" fmla="*/ 8614378 w 8669750"/>
              <a:gd name="connsiteY30" fmla="*/ 4151166 h 6855154"/>
              <a:gd name="connsiteX31" fmla="*/ 8611458 w 8669750"/>
              <a:gd name="connsiteY31" fmla="*/ 4165694 h 6855154"/>
              <a:gd name="connsiteX32" fmla="*/ 8608600 w 8669750"/>
              <a:gd name="connsiteY32" fmla="*/ 4183140 h 6855154"/>
              <a:gd name="connsiteX33" fmla="*/ 8605679 w 8669750"/>
              <a:gd name="connsiteY33" fmla="*/ 4197669 h 6855154"/>
              <a:gd name="connsiteX34" fmla="*/ 8602758 w 8669750"/>
              <a:gd name="connsiteY34" fmla="*/ 4215052 h 6855154"/>
              <a:gd name="connsiteX35" fmla="*/ 8596979 w 8669750"/>
              <a:gd name="connsiteY35" fmla="*/ 4229580 h 6855154"/>
              <a:gd name="connsiteX36" fmla="*/ 8594059 w 8669750"/>
              <a:gd name="connsiteY36" fmla="*/ 4247026 h 6855154"/>
              <a:gd name="connsiteX37" fmla="*/ 8591201 w 8669750"/>
              <a:gd name="connsiteY37" fmla="*/ 4261554 h 6855154"/>
              <a:gd name="connsiteX38" fmla="*/ 8585359 w 8669750"/>
              <a:gd name="connsiteY38" fmla="*/ 4278937 h 6855154"/>
              <a:gd name="connsiteX39" fmla="*/ 8582501 w 8669750"/>
              <a:gd name="connsiteY39" fmla="*/ 4293465 h 6855154"/>
              <a:gd name="connsiteX40" fmla="*/ 8579581 w 8669750"/>
              <a:gd name="connsiteY40" fmla="*/ 4310911 h 6855154"/>
              <a:gd name="connsiteX41" fmla="*/ 8573802 w 8669750"/>
              <a:gd name="connsiteY41" fmla="*/ 4325439 h 6855154"/>
              <a:gd name="connsiteX42" fmla="*/ 8570881 w 8669750"/>
              <a:gd name="connsiteY42" fmla="*/ 4339967 h 6855154"/>
              <a:gd name="connsiteX43" fmla="*/ 8565102 w 8669750"/>
              <a:gd name="connsiteY43" fmla="*/ 4357350 h 6855154"/>
              <a:gd name="connsiteX44" fmla="*/ 8562182 w 8669750"/>
              <a:gd name="connsiteY44" fmla="*/ 4371878 h 6855154"/>
              <a:gd name="connsiteX45" fmla="*/ 8556403 w 8669750"/>
              <a:gd name="connsiteY45" fmla="*/ 4389325 h 6855154"/>
              <a:gd name="connsiteX46" fmla="*/ 8550625 w 8669750"/>
              <a:gd name="connsiteY46" fmla="*/ 4403853 h 6855154"/>
              <a:gd name="connsiteX47" fmla="*/ 8547703 w 8669750"/>
              <a:gd name="connsiteY47" fmla="*/ 4418381 h 6855154"/>
              <a:gd name="connsiteX48" fmla="*/ 8541925 w 8669750"/>
              <a:gd name="connsiteY48" fmla="*/ 4435764 h 6855154"/>
              <a:gd name="connsiteX49" fmla="*/ 8536083 w 8669750"/>
              <a:gd name="connsiteY49" fmla="*/ 4450292 h 6855154"/>
              <a:gd name="connsiteX50" fmla="*/ 8533225 w 8669750"/>
              <a:gd name="connsiteY50" fmla="*/ 4464820 h 6855154"/>
              <a:gd name="connsiteX51" fmla="*/ 8527384 w 8669750"/>
              <a:gd name="connsiteY51" fmla="*/ 4482266 h 6855154"/>
              <a:gd name="connsiteX52" fmla="*/ 8521605 w 8669750"/>
              <a:gd name="connsiteY52" fmla="*/ 4496794 h 6855154"/>
              <a:gd name="connsiteX53" fmla="*/ 8515826 w 8669750"/>
              <a:gd name="connsiteY53" fmla="*/ 4511259 h 6855154"/>
              <a:gd name="connsiteX54" fmla="*/ 8509985 w 8669750"/>
              <a:gd name="connsiteY54" fmla="*/ 4525787 h 6855154"/>
              <a:gd name="connsiteX55" fmla="*/ 8507127 w 8669750"/>
              <a:gd name="connsiteY55" fmla="*/ 4540315 h 6855154"/>
              <a:gd name="connsiteX56" fmla="*/ 8501285 w 8669750"/>
              <a:gd name="connsiteY56" fmla="*/ 4557761 h 6855154"/>
              <a:gd name="connsiteX57" fmla="*/ 8495507 w 8669750"/>
              <a:gd name="connsiteY57" fmla="*/ 4572289 h 6855154"/>
              <a:gd name="connsiteX58" fmla="*/ 8489728 w 8669750"/>
              <a:gd name="connsiteY58" fmla="*/ 4586817 h 6855154"/>
              <a:gd name="connsiteX59" fmla="*/ 8483886 w 8669750"/>
              <a:gd name="connsiteY59" fmla="*/ 4601282 h 6855154"/>
              <a:gd name="connsiteX60" fmla="*/ 8478108 w 8669750"/>
              <a:gd name="connsiteY60" fmla="*/ 4615810 h 6855154"/>
              <a:gd name="connsiteX61" fmla="*/ 8472329 w 8669750"/>
              <a:gd name="connsiteY61" fmla="*/ 4630338 h 6855154"/>
              <a:gd name="connsiteX62" fmla="*/ 8463629 w 8669750"/>
              <a:gd name="connsiteY62" fmla="*/ 4647784 h 6855154"/>
              <a:gd name="connsiteX63" fmla="*/ 8457788 w 8669750"/>
              <a:gd name="connsiteY63" fmla="*/ 4662313 h 6855154"/>
              <a:gd name="connsiteX64" fmla="*/ 8452009 w 8669750"/>
              <a:gd name="connsiteY64" fmla="*/ 4676840 h 6855154"/>
              <a:gd name="connsiteX65" fmla="*/ 8446231 w 8669750"/>
              <a:gd name="connsiteY65" fmla="*/ 4691305 h 6855154"/>
              <a:gd name="connsiteX66" fmla="*/ 8440388 w 8669750"/>
              <a:gd name="connsiteY66" fmla="*/ 4705833 h 6855154"/>
              <a:gd name="connsiteX67" fmla="*/ 8431689 w 8669750"/>
              <a:gd name="connsiteY67" fmla="*/ 4720361 h 6855154"/>
              <a:gd name="connsiteX68" fmla="*/ 8425911 w 8669750"/>
              <a:gd name="connsiteY68" fmla="*/ 4734889 h 6855154"/>
              <a:gd name="connsiteX69" fmla="*/ 8420132 w 8669750"/>
              <a:gd name="connsiteY69" fmla="*/ 4749417 h 6855154"/>
              <a:gd name="connsiteX70" fmla="*/ 8411433 w 8669750"/>
              <a:gd name="connsiteY70" fmla="*/ 4763945 h 6855154"/>
              <a:gd name="connsiteX71" fmla="*/ 8405654 w 8669750"/>
              <a:gd name="connsiteY71" fmla="*/ 4778473 h 6855154"/>
              <a:gd name="connsiteX72" fmla="*/ 8399812 w 8669750"/>
              <a:gd name="connsiteY72" fmla="*/ 4793001 h 6855154"/>
              <a:gd name="connsiteX73" fmla="*/ 8391113 w 8669750"/>
              <a:gd name="connsiteY73" fmla="*/ 4807466 h 6855154"/>
              <a:gd name="connsiteX74" fmla="*/ 8385334 w 8669750"/>
              <a:gd name="connsiteY74" fmla="*/ 4821994 h 6855154"/>
              <a:gd name="connsiteX75" fmla="*/ 8376635 w 8669750"/>
              <a:gd name="connsiteY75" fmla="*/ 4836522 h 6855154"/>
              <a:gd name="connsiteX76" fmla="*/ 8370856 w 8669750"/>
              <a:gd name="connsiteY76" fmla="*/ 4848132 h 6855154"/>
              <a:gd name="connsiteX77" fmla="*/ 8362157 w 8669750"/>
              <a:gd name="connsiteY77" fmla="*/ 4862660 h 6855154"/>
              <a:gd name="connsiteX78" fmla="*/ 8356314 w 8669750"/>
              <a:gd name="connsiteY78" fmla="*/ 4877188 h 6855154"/>
              <a:gd name="connsiteX79" fmla="*/ 8347615 w 8669750"/>
              <a:gd name="connsiteY79" fmla="*/ 4891716 h 6855154"/>
              <a:gd name="connsiteX80" fmla="*/ 8338915 w 8669750"/>
              <a:gd name="connsiteY80" fmla="*/ 4906244 h 6855154"/>
              <a:gd name="connsiteX81" fmla="*/ 8333137 w 8669750"/>
              <a:gd name="connsiteY81" fmla="*/ 4920772 h 6855154"/>
              <a:gd name="connsiteX82" fmla="*/ 8324438 w 8669750"/>
              <a:gd name="connsiteY82" fmla="*/ 4932382 h 6855154"/>
              <a:gd name="connsiteX83" fmla="*/ 8315738 w 8669750"/>
              <a:gd name="connsiteY83" fmla="*/ 4946910 h 6855154"/>
              <a:gd name="connsiteX84" fmla="*/ 8307038 w 8669750"/>
              <a:gd name="connsiteY84" fmla="*/ 4961375 h 6855154"/>
              <a:gd name="connsiteX85" fmla="*/ 8301260 w 8669750"/>
              <a:gd name="connsiteY85" fmla="*/ 4973048 h 6855154"/>
              <a:gd name="connsiteX86" fmla="*/ 8292561 w 8669750"/>
              <a:gd name="connsiteY86" fmla="*/ 4987512 h 6855154"/>
              <a:gd name="connsiteX87" fmla="*/ 8283861 w 8669750"/>
              <a:gd name="connsiteY87" fmla="*/ 5002040 h 6855154"/>
              <a:gd name="connsiteX88" fmla="*/ 8275162 w 8669750"/>
              <a:gd name="connsiteY88" fmla="*/ 5016568 h 6855154"/>
              <a:gd name="connsiteX89" fmla="*/ 8266462 w 8669750"/>
              <a:gd name="connsiteY89" fmla="*/ 5028178 h 6855154"/>
              <a:gd name="connsiteX90" fmla="*/ 8257763 w 8669750"/>
              <a:gd name="connsiteY90" fmla="*/ 5042706 h 6855154"/>
              <a:gd name="connsiteX91" fmla="*/ 8251984 w 8669750"/>
              <a:gd name="connsiteY91" fmla="*/ 5054316 h 6855154"/>
              <a:gd name="connsiteX92" fmla="*/ 8243285 w 8669750"/>
              <a:gd name="connsiteY92" fmla="*/ 5068844 h 6855154"/>
              <a:gd name="connsiteX93" fmla="*/ 8234585 w 8669750"/>
              <a:gd name="connsiteY93" fmla="*/ 5083372 h 6855154"/>
              <a:gd name="connsiteX94" fmla="*/ 8226965 w 8669750"/>
              <a:gd name="connsiteY94" fmla="*/ 5093523 h 6855154"/>
              <a:gd name="connsiteX95" fmla="*/ 8225886 w 8669750"/>
              <a:gd name="connsiteY95" fmla="*/ 5094982 h 6855154"/>
              <a:gd name="connsiteX96" fmla="*/ 8214265 w 8669750"/>
              <a:gd name="connsiteY96" fmla="*/ 5109510 h 6855154"/>
              <a:gd name="connsiteX97" fmla="*/ 8205565 w 8669750"/>
              <a:gd name="connsiteY97" fmla="*/ 5121120 h 6855154"/>
              <a:gd name="connsiteX98" fmla="*/ 8196866 w 8669750"/>
              <a:gd name="connsiteY98" fmla="*/ 5135648 h 6855154"/>
              <a:gd name="connsiteX99" fmla="*/ 8188166 w 8669750"/>
              <a:gd name="connsiteY99" fmla="*/ 5147258 h 6855154"/>
              <a:gd name="connsiteX100" fmla="*/ 8179467 w 8669750"/>
              <a:gd name="connsiteY100" fmla="*/ 5161785 h 6855154"/>
              <a:gd name="connsiteX101" fmla="*/ 8170767 w 8669750"/>
              <a:gd name="connsiteY101" fmla="*/ 5173395 h 6855154"/>
              <a:gd name="connsiteX102" fmla="*/ 8162068 w 8669750"/>
              <a:gd name="connsiteY102" fmla="*/ 5185005 h 6855154"/>
              <a:gd name="connsiteX103" fmla="*/ 8150448 w 8669750"/>
              <a:gd name="connsiteY103" fmla="*/ 5199533 h 6855154"/>
              <a:gd name="connsiteX104" fmla="*/ 8141748 w 8669750"/>
              <a:gd name="connsiteY104" fmla="*/ 5211143 h 6855154"/>
              <a:gd name="connsiteX105" fmla="*/ 8133049 w 8669750"/>
              <a:gd name="connsiteY105" fmla="*/ 5222752 h 6855154"/>
              <a:gd name="connsiteX106" fmla="*/ 8124349 w 8669750"/>
              <a:gd name="connsiteY106" fmla="*/ 5237281 h 6855154"/>
              <a:gd name="connsiteX107" fmla="*/ 8112792 w 8669750"/>
              <a:gd name="connsiteY107" fmla="*/ 5248890 h 6855154"/>
              <a:gd name="connsiteX108" fmla="*/ 8104092 w 8669750"/>
              <a:gd name="connsiteY108" fmla="*/ 5260500 h 6855154"/>
              <a:gd name="connsiteX109" fmla="*/ 8095393 w 8669750"/>
              <a:gd name="connsiteY109" fmla="*/ 5275028 h 6855154"/>
              <a:gd name="connsiteX110" fmla="*/ 8083773 w 8669750"/>
              <a:gd name="connsiteY110" fmla="*/ 5286638 h 6855154"/>
              <a:gd name="connsiteX111" fmla="*/ 8075073 w 8669750"/>
              <a:gd name="connsiteY111" fmla="*/ 5298248 h 6855154"/>
              <a:gd name="connsiteX112" fmla="*/ 8063516 w 8669750"/>
              <a:gd name="connsiteY112" fmla="*/ 5309857 h 6855154"/>
              <a:gd name="connsiteX113" fmla="*/ 8054816 w 8669750"/>
              <a:gd name="connsiteY113" fmla="*/ 5324385 h 6855154"/>
              <a:gd name="connsiteX114" fmla="*/ 8043196 w 8669750"/>
              <a:gd name="connsiteY114" fmla="*/ 5335995 h 6855154"/>
              <a:gd name="connsiteX115" fmla="*/ 8034497 w 8669750"/>
              <a:gd name="connsiteY115" fmla="*/ 5347668 h 6855154"/>
              <a:gd name="connsiteX116" fmla="*/ 8022876 w 8669750"/>
              <a:gd name="connsiteY116" fmla="*/ 5359278 h 6855154"/>
              <a:gd name="connsiteX117" fmla="*/ 8014176 w 8669750"/>
              <a:gd name="connsiteY117" fmla="*/ 5370888 h 6855154"/>
              <a:gd name="connsiteX118" fmla="*/ 8002620 w 8669750"/>
              <a:gd name="connsiteY118" fmla="*/ 5382497 h 6855154"/>
              <a:gd name="connsiteX119" fmla="*/ 7990999 w 8669750"/>
              <a:gd name="connsiteY119" fmla="*/ 5394107 h 6855154"/>
              <a:gd name="connsiteX120" fmla="*/ 7982300 w 8669750"/>
              <a:gd name="connsiteY120" fmla="*/ 5405717 h 6855154"/>
              <a:gd name="connsiteX121" fmla="*/ 7970679 w 8669750"/>
              <a:gd name="connsiteY121" fmla="*/ 5417327 h 6855154"/>
              <a:gd name="connsiteX122" fmla="*/ 7959122 w 8669750"/>
              <a:gd name="connsiteY122" fmla="*/ 5428936 h 6855154"/>
              <a:gd name="connsiteX123" fmla="*/ 7950423 w 8669750"/>
              <a:gd name="connsiteY123" fmla="*/ 5440546 h 6855154"/>
              <a:gd name="connsiteX124" fmla="*/ 7938802 w 8669750"/>
              <a:gd name="connsiteY124" fmla="*/ 5452156 h 6855154"/>
              <a:gd name="connsiteX125" fmla="*/ 7927245 w 8669750"/>
              <a:gd name="connsiteY125" fmla="*/ 5463766 h 6855154"/>
              <a:gd name="connsiteX126" fmla="*/ 7915625 w 8669750"/>
              <a:gd name="connsiteY126" fmla="*/ 5475439 h 6855154"/>
              <a:gd name="connsiteX127" fmla="*/ 7906925 w 8669750"/>
              <a:gd name="connsiteY127" fmla="*/ 5487049 h 6855154"/>
              <a:gd name="connsiteX128" fmla="*/ 7895304 w 8669750"/>
              <a:gd name="connsiteY128" fmla="*/ 5498658 h 6855154"/>
              <a:gd name="connsiteX129" fmla="*/ 7883748 w 8669750"/>
              <a:gd name="connsiteY129" fmla="*/ 5507350 h 6855154"/>
              <a:gd name="connsiteX130" fmla="*/ 7872127 w 8669750"/>
              <a:gd name="connsiteY130" fmla="*/ 5518960 h 6855154"/>
              <a:gd name="connsiteX131" fmla="*/ 7860507 w 8669750"/>
              <a:gd name="connsiteY131" fmla="*/ 5530569 h 6855154"/>
              <a:gd name="connsiteX132" fmla="*/ 7848950 w 8669750"/>
              <a:gd name="connsiteY132" fmla="*/ 5542179 h 6855154"/>
              <a:gd name="connsiteX133" fmla="*/ 7837329 w 8669750"/>
              <a:gd name="connsiteY133" fmla="*/ 5553852 h 6855154"/>
              <a:gd name="connsiteX134" fmla="*/ 7825709 w 8669750"/>
              <a:gd name="connsiteY134" fmla="*/ 5562544 h 6855154"/>
              <a:gd name="connsiteX135" fmla="*/ 7814151 w 8669750"/>
              <a:gd name="connsiteY135" fmla="*/ 5574154 h 6855154"/>
              <a:gd name="connsiteX136" fmla="*/ 7802531 w 8669750"/>
              <a:gd name="connsiteY136" fmla="*/ 5585763 h 6855154"/>
              <a:gd name="connsiteX137" fmla="*/ 7790974 w 8669750"/>
              <a:gd name="connsiteY137" fmla="*/ 5594455 h 6855154"/>
              <a:gd name="connsiteX138" fmla="*/ 7779353 w 8669750"/>
              <a:gd name="connsiteY138" fmla="*/ 5606065 h 6855154"/>
              <a:gd name="connsiteX139" fmla="*/ 7767733 w 8669750"/>
              <a:gd name="connsiteY139" fmla="*/ 5614820 h 6855154"/>
              <a:gd name="connsiteX140" fmla="*/ 7756176 w 8669750"/>
              <a:gd name="connsiteY140" fmla="*/ 5626429 h 6855154"/>
              <a:gd name="connsiteX141" fmla="*/ 7744555 w 8669750"/>
              <a:gd name="connsiteY141" fmla="*/ 5635121 h 6855154"/>
              <a:gd name="connsiteX142" fmla="*/ 7732935 w 8669750"/>
              <a:gd name="connsiteY142" fmla="*/ 5646730 h 6855154"/>
              <a:gd name="connsiteX143" fmla="*/ 7718457 w 8669750"/>
              <a:gd name="connsiteY143" fmla="*/ 5658340 h 6855154"/>
              <a:gd name="connsiteX144" fmla="*/ 7706837 w 8669750"/>
              <a:gd name="connsiteY144" fmla="*/ 5667095 h 6855154"/>
              <a:gd name="connsiteX145" fmla="*/ 7695279 w 8669750"/>
              <a:gd name="connsiteY145" fmla="*/ 5675787 h 6855154"/>
              <a:gd name="connsiteX146" fmla="*/ 7683659 w 8669750"/>
              <a:gd name="connsiteY146" fmla="*/ 5687396 h 6855154"/>
              <a:gd name="connsiteX147" fmla="*/ 7672038 w 8669750"/>
              <a:gd name="connsiteY147" fmla="*/ 5696088 h 6855154"/>
              <a:gd name="connsiteX148" fmla="*/ 7657561 w 8669750"/>
              <a:gd name="connsiteY148" fmla="*/ 5707761 h 6855154"/>
              <a:gd name="connsiteX149" fmla="*/ 7646003 w 8669750"/>
              <a:gd name="connsiteY149" fmla="*/ 5716452 h 6855154"/>
              <a:gd name="connsiteX150" fmla="*/ 7634383 w 8669750"/>
              <a:gd name="connsiteY150" fmla="*/ 5725144 h 6855154"/>
              <a:gd name="connsiteX151" fmla="*/ 7622763 w 8669750"/>
              <a:gd name="connsiteY151" fmla="*/ 5736754 h 6855154"/>
              <a:gd name="connsiteX152" fmla="*/ 7608285 w 8669750"/>
              <a:gd name="connsiteY152" fmla="*/ 5745509 h 6855154"/>
              <a:gd name="connsiteX153" fmla="*/ 7596664 w 8669750"/>
              <a:gd name="connsiteY153" fmla="*/ 5754200 h 6855154"/>
              <a:gd name="connsiteX154" fmla="*/ 7582186 w 8669750"/>
              <a:gd name="connsiteY154" fmla="*/ 5762891 h 6855154"/>
              <a:gd name="connsiteX155" fmla="*/ 7570565 w 8669750"/>
              <a:gd name="connsiteY155" fmla="*/ 5774501 h 6855154"/>
              <a:gd name="connsiteX156" fmla="*/ 7556088 w 8669750"/>
              <a:gd name="connsiteY156" fmla="*/ 5783256 h 6855154"/>
              <a:gd name="connsiteX157" fmla="*/ 7544467 w 8669750"/>
              <a:gd name="connsiteY157" fmla="*/ 5791948 h 6855154"/>
              <a:gd name="connsiteX158" fmla="*/ 7532910 w 8669750"/>
              <a:gd name="connsiteY158" fmla="*/ 5800639 h 6855154"/>
              <a:gd name="connsiteX159" fmla="*/ 7518368 w 8669750"/>
              <a:gd name="connsiteY159" fmla="*/ 5809394 h 6855154"/>
              <a:gd name="connsiteX160" fmla="*/ 7506812 w 8669750"/>
              <a:gd name="connsiteY160" fmla="*/ 5818085 h 6855154"/>
              <a:gd name="connsiteX161" fmla="*/ 7492334 w 8669750"/>
              <a:gd name="connsiteY161" fmla="*/ 5826777 h 6855154"/>
              <a:gd name="connsiteX162" fmla="*/ 7477792 w 8669750"/>
              <a:gd name="connsiteY162" fmla="*/ 5835532 h 6855154"/>
              <a:gd name="connsiteX163" fmla="*/ 7466997 w 8669750"/>
              <a:gd name="connsiteY163" fmla="*/ 5843652 h 6855154"/>
              <a:gd name="connsiteX164" fmla="*/ 7466235 w 8669750"/>
              <a:gd name="connsiteY164" fmla="*/ 5844223 h 6855154"/>
              <a:gd name="connsiteX165" fmla="*/ 7451693 w 8669750"/>
              <a:gd name="connsiteY165" fmla="*/ 5852915 h 6855154"/>
              <a:gd name="connsiteX166" fmla="*/ 7440137 w 8669750"/>
              <a:gd name="connsiteY166" fmla="*/ 5861669 h 6855154"/>
              <a:gd name="connsiteX167" fmla="*/ 7425595 w 8669750"/>
              <a:gd name="connsiteY167" fmla="*/ 5870361 h 6855154"/>
              <a:gd name="connsiteX168" fmla="*/ 7411117 w 8669750"/>
              <a:gd name="connsiteY168" fmla="*/ 5879052 h 6855154"/>
              <a:gd name="connsiteX169" fmla="*/ 7399497 w 8669750"/>
              <a:gd name="connsiteY169" fmla="*/ 5887807 h 6855154"/>
              <a:gd name="connsiteX170" fmla="*/ 7385018 w 8669750"/>
              <a:gd name="connsiteY170" fmla="*/ 5893580 h 6855154"/>
              <a:gd name="connsiteX171" fmla="*/ 7370540 w 8669750"/>
              <a:gd name="connsiteY171" fmla="*/ 5902272 h 6855154"/>
              <a:gd name="connsiteX172" fmla="*/ 7358920 w 8669750"/>
              <a:gd name="connsiteY172" fmla="*/ 5911027 h 6855154"/>
              <a:gd name="connsiteX173" fmla="*/ 7344442 w 8669750"/>
              <a:gd name="connsiteY173" fmla="*/ 5919718 h 6855154"/>
              <a:gd name="connsiteX174" fmla="*/ 7329964 w 8669750"/>
              <a:gd name="connsiteY174" fmla="*/ 5928410 h 6855154"/>
              <a:gd name="connsiteX175" fmla="*/ 7315423 w 8669750"/>
              <a:gd name="connsiteY175" fmla="*/ 5934246 h 6855154"/>
              <a:gd name="connsiteX176" fmla="*/ 7300945 w 8669750"/>
              <a:gd name="connsiteY176" fmla="*/ 5942938 h 6855154"/>
              <a:gd name="connsiteX177" fmla="*/ 7289324 w 8669750"/>
              <a:gd name="connsiteY177" fmla="*/ 5948774 h 6855154"/>
              <a:gd name="connsiteX178" fmla="*/ 7274846 w 8669750"/>
              <a:gd name="connsiteY178" fmla="*/ 5957466 h 6855154"/>
              <a:gd name="connsiteX179" fmla="*/ 7260368 w 8669750"/>
              <a:gd name="connsiteY179" fmla="*/ 5966221 h 6855154"/>
              <a:gd name="connsiteX180" fmla="*/ 7245826 w 8669750"/>
              <a:gd name="connsiteY180" fmla="*/ 5971994 h 6855154"/>
              <a:gd name="connsiteX181" fmla="*/ 7231349 w 8669750"/>
              <a:gd name="connsiteY181" fmla="*/ 5980685 h 6855154"/>
              <a:gd name="connsiteX182" fmla="*/ 7216871 w 8669750"/>
              <a:gd name="connsiteY182" fmla="*/ 5986522 h 6855154"/>
              <a:gd name="connsiteX183" fmla="*/ 7202392 w 8669750"/>
              <a:gd name="connsiteY183" fmla="*/ 5995213 h 6855154"/>
              <a:gd name="connsiteX184" fmla="*/ 7187851 w 8669750"/>
              <a:gd name="connsiteY184" fmla="*/ 6001050 h 6855154"/>
              <a:gd name="connsiteX185" fmla="*/ 7176294 w 8669750"/>
              <a:gd name="connsiteY185" fmla="*/ 6006823 h 6855154"/>
              <a:gd name="connsiteX186" fmla="*/ 7158895 w 8669750"/>
              <a:gd name="connsiteY186" fmla="*/ 6015578 h 6855154"/>
              <a:gd name="connsiteX187" fmla="*/ 7147275 w 8669750"/>
              <a:gd name="connsiteY187" fmla="*/ 6021351 h 6855154"/>
              <a:gd name="connsiteX188" fmla="*/ 7132797 w 8669750"/>
              <a:gd name="connsiteY188" fmla="*/ 6030106 h 6855154"/>
              <a:gd name="connsiteX189" fmla="*/ 7115398 w 8669750"/>
              <a:gd name="connsiteY189" fmla="*/ 6035879 h 6855154"/>
              <a:gd name="connsiteX190" fmla="*/ 7100856 w 8669750"/>
              <a:gd name="connsiteY190" fmla="*/ 6041716 h 6855154"/>
              <a:gd name="connsiteX191" fmla="*/ 7086378 w 8669750"/>
              <a:gd name="connsiteY191" fmla="*/ 6047489 h 6855154"/>
              <a:gd name="connsiteX192" fmla="*/ 7071900 w 8669750"/>
              <a:gd name="connsiteY192" fmla="*/ 6053326 h 6855154"/>
              <a:gd name="connsiteX193" fmla="*/ 7057422 w 8669750"/>
              <a:gd name="connsiteY193" fmla="*/ 6062017 h 6855154"/>
              <a:gd name="connsiteX194" fmla="*/ 7042880 w 8669750"/>
              <a:gd name="connsiteY194" fmla="*/ 6067854 h 6855154"/>
              <a:gd name="connsiteX195" fmla="*/ 7028402 w 8669750"/>
              <a:gd name="connsiteY195" fmla="*/ 6073627 h 6855154"/>
              <a:gd name="connsiteX196" fmla="*/ 7013925 w 8669750"/>
              <a:gd name="connsiteY196" fmla="*/ 6079463 h 6855154"/>
              <a:gd name="connsiteX197" fmla="*/ 6999383 w 8669750"/>
              <a:gd name="connsiteY197" fmla="*/ 6085236 h 6855154"/>
              <a:gd name="connsiteX198" fmla="*/ 6984905 w 8669750"/>
              <a:gd name="connsiteY198" fmla="*/ 6091073 h 6855154"/>
              <a:gd name="connsiteX199" fmla="*/ 6967506 w 8669750"/>
              <a:gd name="connsiteY199" fmla="*/ 6096846 h 6855154"/>
              <a:gd name="connsiteX200" fmla="*/ 6953028 w 8669750"/>
              <a:gd name="connsiteY200" fmla="*/ 6102683 h 6855154"/>
              <a:gd name="connsiteX201" fmla="*/ 6938487 w 8669750"/>
              <a:gd name="connsiteY201" fmla="*/ 6108456 h 6855154"/>
              <a:gd name="connsiteX202" fmla="*/ 6924009 w 8669750"/>
              <a:gd name="connsiteY202" fmla="*/ 6114293 h 6855154"/>
              <a:gd name="connsiteX203" fmla="*/ 6906610 w 8669750"/>
              <a:gd name="connsiteY203" fmla="*/ 6120129 h 6855154"/>
              <a:gd name="connsiteX204" fmla="*/ 6892131 w 8669750"/>
              <a:gd name="connsiteY204" fmla="*/ 6125902 h 6855154"/>
              <a:gd name="connsiteX205" fmla="*/ 6877653 w 8669750"/>
              <a:gd name="connsiteY205" fmla="*/ 6128820 h 6855154"/>
              <a:gd name="connsiteX206" fmla="*/ 6863112 w 8669750"/>
              <a:gd name="connsiteY206" fmla="*/ 6134594 h 6855154"/>
              <a:gd name="connsiteX207" fmla="*/ 6845713 w 8669750"/>
              <a:gd name="connsiteY207" fmla="*/ 6140430 h 6855154"/>
              <a:gd name="connsiteX208" fmla="*/ 6831235 w 8669750"/>
              <a:gd name="connsiteY208" fmla="*/ 6146203 h 6855154"/>
              <a:gd name="connsiteX209" fmla="*/ 6816757 w 8669750"/>
              <a:gd name="connsiteY209" fmla="*/ 6149122 h 6855154"/>
              <a:gd name="connsiteX210" fmla="*/ 6799358 w 8669750"/>
              <a:gd name="connsiteY210" fmla="*/ 6154958 h 6855154"/>
              <a:gd name="connsiteX211" fmla="*/ 6784816 w 8669750"/>
              <a:gd name="connsiteY211" fmla="*/ 6157877 h 6855154"/>
              <a:gd name="connsiteX212" fmla="*/ 6770338 w 8669750"/>
              <a:gd name="connsiteY212" fmla="*/ 6163650 h 6855154"/>
              <a:gd name="connsiteX213" fmla="*/ 6752939 w 8669750"/>
              <a:gd name="connsiteY213" fmla="*/ 6169487 h 6855154"/>
              <a:gd name="connsiteX214" fmla="*/ 6738462 w 8669750"/>
              <a:gd name="connsiteY214" fmla="*/ 6172341 h 6855154"/>
              <a:gd name="connsiteX215" fmla="*/ 6721063 w 8669750"/>
              <a:gd name="connsiteY215" fmla="*/ 6178178 h 6855154"/>
              <a:gd name="connsiteX216" fmla="*/ 6706585 w 8669750"/>
              <a:gd name="connsiteY216" fmla="*/ 6181096 h 6855154"/>
              <a:gd name="connsiteX217" fmla="*/ 6692043 w 8669750"/>
              <a:gd name="connsiteY217" fmla="*/ 6184014 h 6855154"/>
              <a:gd name="connsiteX218" fmla="*/ 6674644 w 8669750"/>
              <a:gd name="connsiteY218" fmla="*/ 6189787 h 6855154"/>
              <a:gd name="connsiteX219" fmla="*/ 6660166 w 8669750"/>
              <a:gd name="connsiteY219" fmla="*/ 6192706 h 6855154"/>
              <a:gd name="connsiteX220" fmla="*/ 6642767 w 8669750"/>
              <a:gd name="connsiteY220" fmla="*/ 6195624 h 6855154"/>
              <a:gd name="connsiteX221" fmla="*/ 6628289 w 8669750"/>
              <a:gd name="connsiteY221" fmla="*/ 6201397 h 6855154"/>
              <a:gd name="connsiteX222" fmla="*/ 6610890 w 8669750"/>
              <a:gd name="connsiteY222" fmla="*/ 6204316 h 6855154"/>
              <a:gd name="connsiteX223" fmla="*/ 6596412 w 8669750"/>
              <a:gd name="connsiteY223" fmla="*/ 6207234 h 6855154"/>
              <a:gd name="connsiteX224" fmla="*/ 6579013 w 8669750"/>
              <a:gd name="connsiteY224" fmla="*/ 6210152 h 6855154"/>
              <a:gd name="connsiteX225" fmla="*/ 6564472 w 8669750"/>
              <a:gd name="connsiteY225" fmla="*/ 6215926 h 6855154"/>
              <a:gd name="connsiteX226" fmla="*/ 6547073 w 8669750"/>
              <a:gd name="connsiteY226" fmla="*/ 6218844 h 6855154"/>
              <a:gd name="connsiteX227" fmla="*/ 6529674 w 8669750"/>
              <a:gd name="connsiteY227" fmla="*/ 6221762 h 6855154"/>
              <a:gd name="connsiteX228" fmla="*/ 6515196 w 8669750"/>
              <a:gd name="connsiteY228" fmla="*/ 6224617 h 6855154"/>
              <a:gd name="connsiteX229" fmla="*/ 6497797 w 8669750"/>
              <a:gd name="connsiteY229" fmla="*/ 6227535 h 6855154"/>
              <a:gd name="connsiteX230" fmla="*/ 6483318 w 8669750"/>
              <a:gd name="connsiteY230" fmla="*/ 6230453 h 6855154"/>
              <a:gd name="connsiteX231" fmla="*/ 6465919 w 8669750"/>
              <a:gd name="connsiteY231" fmla="*/ 6233372 h 6855154"/>
              <a:gd name="connsiteX232" fmla="*/ 6451441 w 8669750"/>
              <a:gd name="connsiteY232" fmla="*/ 6236290 h 6855154"/>
              <a:gd name="connsiteX233" fmla="*/ 6434042 w 8669750"/>
              <a:gd name="connsiteY233" fmla="*/ 6239145 h 6855154"/>
              <a:gd name="connsiteX234" fmla="*/ 6416643 w 8669750"/>
              <a:gd name="connsiteY234" fmla="*/ 6239145 h 6855154"/>
              <a:gd name="connsiteX235" fmla="*/ 6402102 w 8669750"/>
              <a:gd name="connsiteY235" fmla="*/ 6242063 h 6855154"/>
              <a:gd name="connsiteX236" fmla="*/ 6384703 w 8669750"/>
              <a:gd name="connsiteY236" fmla="*/ 6244981 h 6855154"/>
              <a:gd name="connsiteX237" fmla="*/ 6367304 w 8669750"/>
              <a:gd name="connsiteY237" fmla="*/ 6247900 h 6855154"/>
              <a:gd name="connsiteX238" fmla="*/ 6349905 w 8669750"/>
              <a:gd name="connsiteY238" fmla="*/ 6247900 h 6855154"/>
              <a:gd name="connsiteX239" fmla="*/ 6335427 w 8669750"/>
              <a:gd name="connsiteY239" fmla="*/ 6250755 h 6855154"/>
              <a:gd name="connsiteX240" fmla="*/ 6318028 w 8669750"/>
              <a:gd name="connsiteY240" fmla="*/ 6253673 h 6855154"/>
              <a:gd name="connsiteX241" fmla="*/ 6300629 w 8669750"/>
              <a:gd name="connsiteY241" fmla="*/ 6253673 h 6855154"/>
              <a:gd name="connsiteX242" fmla="*/ 6286151 w 8669750"/>
              <a:gd name="connsiteY242" fmla="*/ 6256591 h 6855154"/>
              <a:gd name="connsiteX243" fmla="*/ 6268752 w 8669750"/>
              <a:gd name="connsiteY243" fmla="*/ 6256591 h 6855154"/>
              <a:gd name="connsiteX244" fmla="*/ 6251353 w 8669750"/>
              <a:gd name="connsiteY244" fmla="*/ 6259510 h 6855154"/>
              <a:gd name="connsiteX245" fmla="*/ 6233954 w 8669750"/>
              <a:gd name="connsiteY245" fmla="*/ 6259510 h 6855154"/>
              <a:gd name="connsiteX246" fmla="*/ 6219476 w 8669750"/>
              <a:gd name="connsiteY246" fmla="*/ 6262364 h 6855154"/>
              <a:gd name="connsiteX247" fmla="*/ 6202077 w 8669750"/>
              <a:gd name="connsiteY247" fmla="*/ 6262364 h 6855154"/>
              <a:gd name="connsiteX248" fmla="*/ 6184678 w 8669750"/>
              <a:gd name="connsiteY248" fmla="*/ 6265283 h 6855154"/>
              <a:gd name="connsiteX249" fmla="*/ 6135402 w 8669750"/>
              <a:gd name="connsiteY249" fmla="*/ 6265283 h 6855154"/>
              <a:gd name="connsiteX250" fmla="*/ 6118003 w 8669750"/>
              <a:gd name="connsiteY250" fmla="*/ 6268201 h 6855154"/>
              <a:gd name="connsiteX251" fmla="*/ 6053995 w 8669750"/>
              <a:gd name="connsiteY251" fmla="*/ 6268201 h 6855154"/>
              <a:gd name="connsiteX252" fmla="*/ 6053995 w 8669750"/>
              <a:gd name="connsiteY252" fmla="*/ 6265562 h 6855154"/>
              <a:gd name="connsiteX253" fmla="*/ 3669507 w 8669750"/>
              <a:gd name="connsiteY253" fmla="*/ 6265562 h 6855154"/>
              <a:gd name="connsiteX254" fmla="*/ 3345784 w 8669750"/>
              <a:gd name="connsiteY254" fmla="*/ 6265562 h 6855154"/>
              <a:gd name="connsiteX255" fmla="*/ 2353660 w 8669750"/>
              <a:gd name="connsiteY255" fmla="*/ 6265562 h 6855154"/>
              <a:gd name="connsiteX256" fmla="*/ 2342040 w 8669750"/>
              <a:gd name="connsiteY256" fmla="*/ 6268417 h 6855154"/>
              <a:gd name="connsiteX257" fmla="*/ 2313020 w 8669750"/>
              <a:gd name="connsiteY257" fmla="*/ 6268417 h 6855154"/>
              <a:gd name="connsiteX258" fmla="*/ 2301336 w 8669750"/>
              <a:gd name="connsiteY258" fmla="*/ 6271335 h 6855154"/>
              <a:gd name="connsiteX259" fmla="*/ 2272316 w 8669750"/>
              <a:gd name="connsiteY259" fmla="*/ 6271335 h 6855154"/>
              <a:gd name="connsiteX260" fmla="*/ 2260696 w 8669750"/>
              <a:gd name="connsiteY260" fmla="*/ 6274254 h 6855154"/>
              <a:gd name="connsiteX261" fmla="*/ 2251933 w 8669750"/>
              <a:gd name="connsiteY261" fmla="*/ 6274254 h 6855154"/>
              <a:gd name="connsiteX262" fmla="*/ 2240313 w 8669750"/>
              <a:gd name="connsiteY262" fmla="*/ 6277109 h 6855154"/>
              <a:gd name="connsiteX263" fmla="*/ 2219993 w 8669750"/>
              <a:gd name="connsiteY263" fmla="*/ 6277109 h 6855154"/>
              <a:gd name="connsiteX264" fmla="*/ 2211229 w 8669750"/>
              <a:gd name="connsiteY264" fmla="*/ 6280027 h 6855154"/>
              <a:gd name="connsiteX265" fmla="*/ 2199609 w 8669750"/>
              <a:gd name="connsiteY265" fmla="*/ 6280027 h 6855154"/>
              <a:gd name="connsiteX266" fmla="*/ 2190910 w 8669750"/>
              <a:gd name="connsiteY266" fmla="*/ 6282945 h 6855154"/>
              <a:gd name="connsiteX267" fmla="*/ 2179289 w 8669750"/>
              <a:gd name="connsiteY267" fmla="*/ 6282945 h 6855154"/>
              <a:gd name="connsiteX268" fmla="*/ 2170590 w 8669750"/>
              <a:gd name="connsiteY268" fmla="*/ 6285800 h 6855154"/>
              <a:gd name="connsiteX269" fmla="*/ 2158906 w 8669750"/>
              <a:gd name="connsiteY269" fmla="*/ 6285800 h 6855154"/>
              <a:gd name="connsiteX270" fmla="*/ 2150206 w 8669750"/>
              <a:gd name="connsiteY270" fmla="*/ 6288718 h 6855154"/>
              <a:gd name="connsiteX271" fmla="*/ 2138585 w 8669750"/>
              <a:gd name="connsiteY271" fmla="*/ 6291636 h 6855154"/>
              <a:gd name="connsiteX272" fmla="*/ 2129886 w 8669750"/>
              <a:gd name="connsiteY272" fmla="*/ 6291636 h 6855154"/>
              <a:gd name="connsiteX273" fmla="*/ 2121123 w 8669750"/>
              <a:gd name="connsiteY273" fmla="*/ 6294491 h 6855154"/>
              <a:gd name="connsiteX274" fmla="*/ 2109503 w 8669750"/>
              <a:gd name="connsiteY274" fmla="*/ 6297410 h 6855154"/>
              <a:gd name="connsiteX275" fmla="*/ 2100803 w 8669750"/>
              <a:gd name="connsiteY275" fmla="*/ 6297410 h 6855154"/>
              <a:gd name="connsiteX276" fmla="*/ 2092104 w 8669750"/>
              <a:gd name="connsiteY276" fmla="*/ 6300328 h 6855154"/>
              <a:gd name="connsiteX277" fmla="*/ 2080483 w 8669750"/>
              <a:gd name="connsiteY277" fmla="*/ 6303183 h 6855154"/>
              <a:gd name="connsiteX278" fmla="*/ 2071720 w 8669750"/>
              <a:gd name="connsiteY278" fmla="*/ 6303183 h 6855154"/>
              <a:gd name="connsiteX279" fmla="*/ 2063021 w 8669750"/>
              <a:gd name="connsiteY279" fmla="*/ 6306101 h 6855154"/>
              <a:gd name="connsiteX280" fmla="*/ 2051400 w 8669750"/>
              <a:gd name="connsiteY280" fmla="*/ 6309019 h 6855154"/>
              <a:gd name="connsiteX281" fmla="*/ 2042637 w 8669750"/>
              <a:gd name="connsiteY281" fmla="*/ 6311874 h 6855154"/>
              <a:gd name="connsiteX282" fmla="*/ 2031016 w 8669750"/>
              <a:gd name="connsiteY282" fmla="*/ 6314793 h 6855154"/>
              <a:gd name="connsiteX283" fmla="*/ 2022317 w 8669750"/>
              <a:gd name="connsiteY283" fmla="*/ 6314793 h 6855154"/>
              <a:gd name="connsiteX284" fmla="*/ 2013618 w 8669750"/>
              <a:gd name="connsiteY284" fmla="*/ 6317711 h 6855154"/>
              <a:gd name="connsiteX285" fmla="*/ 2001997 w 8669750"/>
              <a:gd name="connsiteY285" fmla="*/ 6320566 h 6855154"/>
              <a:gd name="connsiteX286" fmla="*/ 1993234 w 8669750"/>
              <a:gd name="connsiteY286" fmla="*/ 6323484 h 6855154"/>
              <a:gd name="connsiteX287" fmla="*/ 1984535 w 8669750"/>
              <a:gd name="connsiteY287" fmla="*/ 6326402 h 6855154"/>
              <a:gd name="connsiteX288" fmla="*/ 1975835 w 8669750"/>
              <a:gd name="connsiteY288" fmla="*/ 6329257 h 6855154"/>
              <a:gd name="connsiteX289" fmla="*/ 1964215 w 8669750"/>
              <a:gd name="connsiteY289" fmla="*/ 6332176 h 6855154"/>
              <a:gd name="connsiteX290" fmla="*/ 1955452 w 8669750"/>
              <a:gd name="connsiteY290" fmla="*/ 6335094 h 6855154"/>
              <a:gd name="connsiteX291" fmla="*/ 1946752 w 8669750"/>
              <a:gd name="connsiteY291" fmla="*/ 6337949 h 6855154"/>
              <a:gd name="connsiteX292" fmla="*/ 1935132 w 8669750"/>
              <a:gd name="connsiteY292" fmla="*/ 6340867 h 6855154"/>
              <a:gd name="connsiteX293" fmla="*/ 1926369 w 8669750"/>
              <a:gd name="connsiteY293" fmla="*/ 6343785 h 6855154"/>
              <a:gd name="connsiteX294" fmla="*/ 1917669 w 8669750"/>
              <a:gd name="connsiteY294" fmla="*/ 6346659 h 6855154"/>
              <a:gd name="connsiteX295" fmla="*/ 1908970 w 8669750"/>
              <a:gd name="connsiteY295" fmla="*/ 6349577 h 6855154"/>
              <a:gd name="connsiteX296" fmla="*/ 1900207 w 8669750"/>
              <a:gd name="connsiteY296" fmla="*/ 6352496 h 6855154"/>
              <a:gd name="connsiteX297" fmla="*/ 1888586 w 8669750"/>
              <a:gd name="connsiteY297" fmla="*/ 6355351 h 6855154"/>
              <a:gd name="connsiteX298" fmla="*/ 1879886 w 8669750"/>
              <a:gd name="connsiteY298" fmla="*/ 6358269 h 6855154"/>
              <a:gd name="connsiteX299" fmla="*/ 1871187 w 8669750"/>
              <a:gd name="connsiteY299" fmla="*/ 6364042 h 6855154"/>
              <a:gd name="connsiteX300" fmla="*/ 1862424 w 8669750"/>
              <a:gd name="connsiteY300" fmla="*/ 6366960 h 6855154"/>
              <a:gd name="connsiteX301" fmla="*/ 1853724 w 8669750"/>
              <a:gd name="connsiteY301" fmla="*/ 6369879 h 6855154"/>
              <a:gd name="connsiteX302" fmla="*/ 1842104 w 8669750"/>
              <a:gd name="connsiteY302" fmla="*/ 6372734 h 6855154"/>
              <a:gd name="connsiteX303" fmla="*/ 1833404 w 8669750"/>
              <a:gd name="connsiteY303" fmla="*/ 6378570 h 6855154"/>
              <a:gd name="connsiteX304" fmla="*/ 1824641 w 8669750"/>
              <a:gd name="connsiteY304" fmla="*/ 6381425 h 6855154"/>
              <a:gd name="connsiteX305" fmla="*/ 1815942 w 8669750"/>
              <a:gd name="connsiteY305" fmla="*/ 6384343 h 6855154"/>
              <a:gd name="connsiteX306" fmla="*/ 1807242 w 8669750"/>
              <a:gd name="connsiteY306" fmla="*/ 6387261 h 6855154"/>
              <a:gd name="connsiteX307" fmla="*/ 1798479 w 8669750"/>
              <a:gd name="connsiteY307" fmla="*/ 6393035 h 6855154"/>
              <a:gd name="connsiteX308" fmla="*/ 1789780 w 8669750"/>
              <a:gd name="connsiteY308" fmla="*/ 6395953 h 6855154"/>
              <a:gd name="connsiteX309" fmla="*/ 1778160 w 8669750"/>
              <a:gd name="connsiteY309" fmla="*/ 6398808 h 6855154"/>
              <a:gd name="connsiteX310" fmla="*/ 1769460 w 8669750"/>
              <a:gd name="connsiteY310" fmla="*/ 6404644 h 6855154"/>
              <a:gd name="connsiteX311" fmla="*/ 1760697 w 8669750"/>
              <a:gd name="connsiteY311" fmla="*/ 6407499 h 6855154"/>
              <a:gd name="connsiteX312" fmla="*/ 1751998 w 8669750"/>
              <a:gd name="connsiteY312" fmla="*/ 6410418 h 6855154"/>
              <a:gd name="connsiteX313" fmla="*/ 1743298 w 8669750"/>
              <a:gd name="connsiteY313" fmla="*/ 6416191 h 6855154"/>
              <a:gd name="connsiteX314" fmla="*/ 1734535 w 8669750"/>
              <a:gd name="connsiteY314" fmla="*/ 6419109 h 6855154"/>
              <a:gd name="connsiteX315" fmla="*/ 1725835 w 8669750"/>
              <a:gd name="connsiteY315" fmla="*/ 6424882 h 6855154"/>
              <a:gd name="connsiteX316" fmla="*/ 1717136 w 8669750"/>
              <a:gd name="connsiteY316" fmla="*/ 6427801 h 6855154"/>
              <a:gd name="connsiteX317" fmla="*/ 1708373 w 8669750"/>
              <a:gd name="connsiteY317" fmla="*/ 6433574 h 6855154"/>
              <a:gd name="connsiteX318" fmla="*/ 1699673 w 8669750"/>
              <a:gd name="connsiteY318" fmla="*/ 6436492 h 6855154"/>
              <a:gd name="connsiteX319" fmla="*/ 1690974 w 8669750"/>
              <a:gd name="connsiteY319" fmla="*/ 6442265 h 6855154"/>
              <a:gd name="connsiteX320" fmla="*/ 1682211 w 8669750"/>
              <a:gd name="connsiteY320" fmla="*/ 6445183 h 6855154"/>
              <a:gd name="connsiteX321" fmla="*/ 1673511 w 8669750"/>
              <a:gd name="connsiteY321" fmla="*/ 6450957 h 6855154"/>
              <a:gd name="connsiteX322" fmla="*/ 1664812 w 8669750"/>
              <a:gd name="connsiteY322" fmla="*/ 6453875 h 6855154"/>
              <a:gd name="connsiteX323" fmla="*/ 1656049 w 8669750"/>
              <a:gd name="connsiteY323" fmla="*/ 6459648 h 6855154"/>
              <a:gd name="connsiteX324" fmla="*/ 1647349 w 8669750"/>
              <a:gd name="connsiteY324" fmla="*/ 6465421 h 6855154"/>
              <a:gd name="connsiteX325" fmla="*/ 1638650 w 8669750"/>
              <a:gd name="connsiteY325" fmla="*/ 6468340 h 6855154"/>
              <a:gd name="connsiteX326" fmla="*/ 1629887 w 8669750"/>
              <a:gd name="connsiteY326" fmla="*/ 6474113 h 6855154"/>
              <a:gd name="connsiteX327" fmla="*/ 1621188 w 8669750"/>
              <a:gd name="connsiteY327" fmla="*/ 6479949 h 6855154"/>
              <a:gd name="connsiteX328" fmla="*/ 1615409 w 8669750"/>
              <a:gd name="connsiteY328" fmla="*/ 6482804 h 6855154"/>
              <a:gd name="connsiteX329" fmla="*/ 1606646 w 8669750"/>
              <a:gd name="connsiteY329" fmla="*/ 6488641 h 6855154"/>
              <a:gd name="connsiteX330" fmla="*/ 1597947 w 8669750"/>
              <a:gd name="connsiteY330" fmla="*/ 6494414 h 6855154"/>
              <a:gd name="connsiteX331" fmla="*/ 1589247 w 8669750"/>
              <a:gd name="connsiteY331" fmla="*/ 6497332 h 6855154"/>
              <a:gd name="connsiteX332" fmla="*/ 1580484 w 8669750"/>
              <a:gd name="connsiteY332" fmla="*/ 6503106 h 6855154"/>
              <a:gd name="connsiteX333" fmla="*/ 1571785 w 8669750"/>
              <a:gd name="connsiteY333" fmla="*/ 6508878 h 6855154"/>
              <a:gd name="connsiteX334" fmla="*/ 1563085 w 8669750"/>
              <a:gd name="connsiteY334" fmla="*/ 6514715 h 6855154"/>
              <a:gd name="connsiteX335" fmla="*/ 1554322 w 8669750"/>
              <a:gd name="connsiteY335" fmla="*/ 6520489 h 6855154"/>
              <a:gd name="connsiteX336" fmla="*/ 1548544 w 8669750"/>
              <a:gd name="connsiteY336" fmla="*/ 6523407 h 6855154"/>
              <a:gd name="connsiteX337" fmla="*/ 1539780 w 8669750"/>
              <a:gd name="connsiteY337" fmla="*/ 6529180 h 6855154"/>
              <a:gd name="connsiteX338" fmla="*/ 1531081 w 8669750"/>
              <a:gd name="connsiteY338" fmla="*/ 6534953 h 6855154"/>
              <a:gd name="connsiteX339" fmla="*/ 1522382 w 8669750"/>
              <a:gd name="connsiteY339" fmla="*/ 6540789 h 6855154"/>
              <a:gd name="connsiteX340" fmla="*/ 1516540 w 8669750"/>
              <a:gd name="connsiteY340" fmla="*/ 6546563 h 6855154"/>
              <a:gd name="connsiteX341" fmla="*/ 1507840 w 8669750"/>
              <a:gd name="connsiteY341" fmla="*/ 6552335 h 6855154"/>
              <a:gd name="connsiteX342" fmla="*/ 1499141 w 8669750"/>
              <a:gd name="connsiteY342" fmla="*/ 6558109 h 6855154"/>
              <a:gd name="connsiteX343" fmla="*/ 1490378 w 8669750"/>
              <a:gd name="connsiteY343" fmla="*/ 6563946 h 6855154"/>
              <a:gd name="connsiteX344" fmla="*/ 1481678 w 8669750"/>
              <a:gd name="connsiteY344" fmla="*/ 6569719 h 6855154"/>
              <a:gd name="connsiteX345" fmla="*/ 1475836 w 8669750"/>
              <a:gd name="connsiteY345" fmla="*/ 6575492 h 6855154"/>
              <a:gd name="connsiteX346" fmla="*/ 1467136 w 8669750"/>
              <a:gd name="connsiteY346" fmla="*/ 6578410 h 6855154"/>
              <a:gd name="connsiteX347" fmla="*/ 1461358 w 8669750"/>
              <a:gd name="connsiteY347" fmla="*/ 6584183 h 6855154"/>
              <a:gd name="connsiteX348" fmla="*/ 1452595 w 8669750"/>
              <a:gd name="connsiteY348" fmla="*/ 6592874 h 6855154"/>
              <a:gd name="connsiteX349" fmla="*/ 1443896 w 8669750"/>
              <a:gd name="connsiteY349" fmla="*/ 6598711 h 6855154"/>
              <a:gd name="connsiteX350" fmla="*/ 1435196 w 8669750"/>
              <a:gd name="connsiteY350" fmla="*/ 6604485 h 6855154"/>
              <a:gd name="connsiteX351" fmla="*/ 1429354 w 8669750"/>
              <a:gd name="connsiteY351" fmla="*/ 6610257 h 6855154"/>
              <a:gd name="connsiteX352" fmla="*/ 1420654 w 8669750"/>
              <a:gd name="connsiteY352" fmla="*/ 6616094 h 6855154"/>
              <a:gd name="connsiteX353" fmla="*/ 1414813 w 8669750"/>
              <a:gd name="connsiteY353" fmla="*/ 6621868 h 6855154"/>
              <a:gd name="connsiteX354" fmla="*/ 1406113 w 8669750"/>
              <a:gd name="connsiteY354" fmla="*/ 6627640 h 6855154"/>
              <a:gd name="connsiteX355" fmla="*/ 1397414 w 8669750"/>
              <a:gd name="connsiteY355" fmla="*/ 6633477 h 6855154"/>
              <a:gd name="connsiteX356" fmla="*/ 1391571 w 8669750"/>
              <a:gd name="connsiteY356" fmla="*/ 6639250 h 6855154"/>
              <a:gd name="connsiteX357" fmla="*/ 1382872 w 8669750"/>
              <a:gd name="connsiteY357" fmla="*/ 6645024 h 6855154"/>
              <a:gd name="connsiteX358" fmla="*/ 1377030 w 8669750"/>
              <a:gd name="connsiteY358" fmla="*/ 6653715 h 6855154"/>
              <a:gd name="connsiteX359" fmla="*/ 1368330 w 8669750"/>
              <a:gd name="connsiteY359" fmla="*/ 6659551 h 6855154"/>
              <a:gd name="connsiteX360" fmla="*/ 1362489 w 8669750"/>
              <a:gd name="connsiteY360" fmla="*/ 6665325 h 6855154"/>
              <a:gd name="connsiteX361" fmla="*/ 1353789 w 8669750"/>
              <a:gd name="connsiteY361" fmla="*/ 6671098 h 6855154"/>
              <a:gd name="connsiteX362" fmla="*/ 1347947 w 8669750"/>
              <a:gd name="connsiteY362" fmla="*/ 6676934 h 6855154"/>
              <a:gd name="connsiteX363" fmla="*/ 1339248 w 8669750"/>
              <a:gd name="connsiteY363" fmla="*/ 6685626 h 6855154"/>
              <a:gd name="connsiteX364" fmla="*/ 1333405 w 8669750"/>
              <a:gd name="connsiteY364" fmla="*/ 6691399 h 6855154"/>
              <a:gd name="connsiteX365" fmla="*/ 1324706 w 8669750"/>
              <a:gd name="connsiteY365" fmla="*/ 6697172 h 6855154"/>
              <a:gd name="connsiteX366" fmla="*/ 1318927 w 8669750"/>
              <a:gd name="connsiteY366" fmla="*/ 6703008 h 6855154"/>
              <a:gd name="connsiteX367" fmla="*/ 1310165 w 8669750"/>
              <a:gd name="connsiteY367" fmla="*/ 6711637 h 6855154"/>
              <a:gd name="connsiteX368" fmla="*/ 1304386 w 8669750"/>
              <a:gd name="connsiteY368" fmla="*/ 6717473 h 6855154"/>
              <a:gd name="connsiteX369" fmla="*/ 1298544 w 8669750"/>
              <a:gd name="connsiteY369" fmla="*/ 6723247 h 6855154"/>
              <a:gd name="connsiteX370" fmla="*/ 1289845 w 8669750"/>
              <a:gd name="connsiteY370" fmla="*/ 6731938 h 6855154"/>
              <a:gd name="connsiteX371" fmla="*/ 1284002 w 8669750"/>
              <a:gd name="connsiteY371" fmla="*/ 6737711 h 6855154"/>
              <a:gd name="connsiteX372" fmla="*/ 1278224 w 8669750"/>
              <a:gd name="connsiteY372" fmla="*/ 6743547 h 6855154"/>
              <a:gd name="connsiteX373" fmla="*/ 1269461 w 8669750"/>
              <a:gd name="connsiteY373" fmla="*/ 6752239 h 6855154"/>
              <a:gd name="connsiteX374" fmla="*/ 1263683 w 8669750"/>
              <a:gd name="connsiteY374" fmla="*/ 6758012 h 6855154"/>
              <a:gd name="connsiteX375" fmla="*/ 1257841 w 8669750"/>
              <a:gd name="connsiteY375" fmla="*/ 6766704 h 6855154"/>
              <a:gd name="connsiteX376" fmla="*/ 1249141 w 8669750"/>
              <a:gd name="connsiteY376" fmla="*/ 6772477 h 6855154"/>
              <a:gd name="connsiteX377" fmla="*/ 1243299 w 8669750"/>
              <a:gd name="connsiteY377" fmla="*/ 6781168 h 6855154"/>
              <a:gd name="connsiteX378" fmla="*/ 1237521 w 8669750"/>
              <a:gd name="connsiteY378" fmla="*/ 6787005 h 6855154"/>
              <a:gd name="connsiteX379" fmla="*/ 1228821 w 8669750"/>
              <a:gd name="connsiteY379" fmla="*/ 6792778 h 6855154"/>
              <a:gd name="connsiteX380" fmla="*/ 1222979 w 8669750"/>
              <a:gd name="connsiteY380" fmla="*/ 6801469 h 6855154"/>
              <a:gd name="connsiteX381" fmla="*/ 1217201 w 8669750"/>
              <a:gd name="connsiteY381" fmla="*/ 6807243 h 6855154"/>
              <a:gd name="connsiteX382" fmla="*/ 1211359 w 8669750"/>
              <a:gd name="connsiteY382" fmla="*/ 6815934 h 6855154"/>
              <a:gd name="connsiteX383" fmla="*/ 1205517 w 8669750"/>
              <a:gd name="connsiteY383" fmla="*/ 6824626 h 6855154"/>
              <a:gd name="connsiteX384" fmla="*/ 1196817 w 8669750"/>
              <a:gd name="connsiteY384" fmla="*/ 6830462 h 6855154"/>
              <a:gd name="connsiteX385" fmla="*/ 1191039 w 8669750"/>
              <a:gd name="connsiteY385" fmla="*/ 6839154 h 6855154"/>
              <a:gd name="connsiteX386" fmla="*/ 1185196 w 8669750"/>
              <a:gd name="connsiteY386" fmla="*/ 6844926 h 6855154"/>
              <a:gd name="connsiteX387" fmla="*/ 1179355 w 8669750"/>
              <a:gd name="connsiteY387" fmla="*/ 6853619 h 6855154"/>
              <a:gd name="connsiteX388" fmla="*/ 1177818 w 8669750"/>
              <a:gd name="connsiteY388" fmla="*/ 6855154 h 6855154"/>
              <a:gd name="connsiteX389" fmla="*/ 0 w 8669750"/>
              <a:gd name="connsiteY389" fmla="*/ 6855154 h 6855154"/>
              <a:gd name="connsiteX390" fmla="*/ 7906 w 8669750"/>
              <a:gd name="connsiteY390" fmla="*/ 6842008 h 6855154"/>
              <a:gd name="connsiteX391" fmla="*/ 13749 w 8669750"/>
              <a:gd name="connsiteY391" fmla="*/ 6827544 h 6855154"/>
              <a:gd name="connsiteX392" fmla="*/ 19527 w 8669750"/>
              <a:gd name="connsiteY392" fmla="*/ 6813080 h 6855154"/>
              <a:gd name="connsiteX393" fmla="*/ 25369 w 8669750"/>
              <a:gd name="connsiteY393" fmla="*/ 6798551 h 6855154"/>
              <a:gd name="connsiteX394" fmla="*/ 31148 w 8669750"/>
              <a:gd name="connsiteY394" fmla="*/ 6781168 h 6855154"/>
              <a:gd name="connsiteX395" fmla="*/ 39911 w 8669750"/>
              <a:gd name="connsiteY395" fmla="*/ 6766704 h 6855154"/>
              <a:gd name="connsiteX396" fmla="*/ 45689 w 8669750"/>
              <a:gd name="connsiteY396" fmla="*/ 6755094 h 6855154"/>
              <a:gd name="connsiteX397" fmla="*/ 54452 w 8669750"/>
              <a:gd name="connsiteY397" fmla="*/ 6737711 h 6855154"/>
              <a:gd name="connsiteX398" fmla="*/ 60230 w 8669750"/>
              <a:gd name="connsiteY398" fmla="*/ 6726165 h 6855154"/>
              <a:gd name="connsiteX399" fmla="*/ 66073 w 8669750"/>
              <a:gd name="connsiteY399" fmla="*/ 6711637 h 6855154"/>
              <a:gd name="connsiteX400" fmla="*/ 74772 w 8669750"/>
              <a:gd name="connsiteY400" fmla="*/ 6697172 h 6855154"/>
              <a:gd name="connsiteX401" fmla="*/ 80614 w 8669750"/>
              <a:gd name="connsiteY401" fmla="*/ 6682707 h 6855154"/>
              <a:gd name="connsiteX402" fmla="*/ 89314 w 8669750"/>
              <a:gd name="connsiteY402" fmla="*/ 6668243 h 6855154"/>
              <a:gd name="connsiteX403" fmla="*/ 95092 w 8669750"/>
              <a:gd name="connsiteY403" fmla="*/ 6653715 h 6855154"/>
              <a:gd name="connsiteX404" fmla="*/ 103855 w 8669750"/>
              <a:gd name="connsiteY404" fmla="*/ 6639250 h 6855154"/>
              <a:gd name="connsiteX405" fmla="*/ 112555 w 8669750"/>
              <a:gd name="connsiteY405" fmla="*/ 6624786 h 6855154"/>
              <a:gd name="connsiteX406" fmla="*/ 118396 w 8669750"/>
              <a:gd name="connsiteY406" fmla="*/ 6613176 h 6855154"/>
              <a:gd name="connsiteX407" fmla="*/ 127096 w 8669750"/>
              <a:gd name="connsiteY407" fmla="*/ 6598711 h 6855154"/>
              <a:gd name="connsiteX408" fmla="*/ 132938 w 8669750"/>
              <a:gd name="connsiteY408" fmla="*/ 6584183 h 6855154"/>
              <a:gd name="connsiteX409" fmla="*/ 141637 w 8669750"/>
              <a:gd name="connsiteY409" fmla="*/ 6569719 h 6855154"/>
              <a:gd name="connsiteX410" fmla="*/ 150337 w 8669750"/>
              <a:gd name="connsiteY410" fmla="*/ 6555254 h 6855154"/>
              <a:gd name="connsiteX411" fmla="*/ 159100 w 8669750"/>
              <a:gd name="connsiteY411" fmla="*/ 6543644 h 6855154"/>
              <a:gd name="connsiteX412" fmla="*/ 167799 w 8669750"/>
              <a:gd name="connsiteY412" fmla="*/ 6529180 h 6855154"/>
              <a:gd name="connsiteX413" fmla="*/ 173578 w 8669750"/>
              <a:gd name="connsiteY413" fmla="*/ 6514715 h 6855154"/>
              <a:gd name="connsiteX414" fmla="*/ 182341 w 8669750"/>
              <a:gd name="connsiteY414" fmla="*/ 6503106 h 6855154"/>
              <a:gd name="connsiteX415" fmla="*/ 191040 w 8669750"/>
              <a:gd name="connsiteY415" fmla="*/ 6488641 h 6855154"/>
              <a:gd name="connsiteX416" fmla="*/ 199740 w 8669750"/>
              <a:gd name="connsiteY416" fmla="*/ 6474113 h 6855154"/>
              <a:gd name="connsiteX417" fmla="*/ 208503 w 8669750"/>
              <a:gd name="connsiteY417" fmla="*/ 6462566 h 6855154"/>
              <a:gd name="connsiteX418" fmla="*/ 217202 w 8669750"/>
              <a:gd name="connsiteY418" fmla="*/ 6448038 h 6855154"/>
              <a:gd name="connsiteX419" fmla="*/ 217774 w 8669750"/>
              <a:gd name="connsiteY419" fmla="*/ 6447277 h 6855154"/>
              <a:gd name="connsiteX420" fmla="*/ 225902 w 8669750"/>
              <a:gd name="connsiteY420" fmla="*/ 6436492 h 6855154"/>
              <a:gd name="connsiteX421" fmla="*/ 234665 w 8669750"/>
              <a:gd name="connsiteY421" fmla="*/ 6421964 h 6855154"/>
              <a:gd name="connsiteX422" fmla="*/ 243365 w 8669750"/>
              <a:gd name="connsiteY422" fmla="*/ 6407499 h 6855154"/>
              <a:gd name="connsiteX423" fmla="*/ 252064 w 8669750"/>
              <a:gd name="connsiteY423" fmla="*/ 6395953 h 6855154"/>
              <a:gd name="connsiteX424" fmla="*/ 260827 w 8669750"/>
              <a:gd name="connsiteY424" fmla="*/ 6381425 h 6855154"/>
              <a:gd name="connsiteX425" fmla="*/ 269527 w 8669750"/>
              <a:gd name="connsiteY425" fmla="*/ 6369879 h 6855154"/>
              <a:gd name="connsiteX426" fmla="*/ 278226 w 8669750"/>
              <a:gd name="connsiteY426" fmla="*/ 6358269 h 6855154"/>
              <a:gd name="connsiteX427" fmla="*/ 286989 w 8669750"/>
              <a:gd name="connsiteY427" fmla="*/ 6343785 h 6855154"/>
              <a:gd name="connsiteX428" fmla="*/ 298609 w 8669750"/>
              <a:gd name="connsiteY428" fmla="*/ 6332176 h 6855154"/>
              <a:gd name="connsiteX429" fmla="*/ 307309 w 8669750"/>
              <a:gd name="connsiteY429" fmla="*/ 6317711 h 6855154"/>
              <a:gd name="connsiteX430" fmla="*/ 316009 w 8669750"/>
              <a:gd name="connsiteY430" fmla="*/ 6306101 h 6855154"/>
              <a:gd name="connsiteX431" fmla="*/ 324771 w 8669750"/>
              <a:gd name="connsiteY431" fmla="*/ 6291636 h 6855154"/>
              <a:gd name="connsiteX432" fmla="*/ 336392 w 8669750"/>
              <a:gd name="connsiteY432" fmla="*/ 6280027 h 6855154"/>
              <a:gd name="connsiteX433" fmla="*/ 345092 w 8669750"/>
              <a:gd name="connsiteY433" fmla="*/ 6268417 h 6855154"/>
              <a:gd name="connsiteX434" fmla="*/ 353791 w 8669750"/>
              <a:gd name="connsiteY434" fmla="*/ 6256871 h 6855154"/>
              <a:gd name="connsiteX435" fmla="*/ 365475 w 8669750"/>
              <a:gd name="connsiteY435" fmla="*/ 6242406 h 6855154"/>
              <a:gd name="connsiteX436" fmla="*/ 374174 w 8669750"/>
              <a:gd name="connsiteY436" fmla="*/ 6230797 h 6855154"/>
              <a:gd name="connsiteX437" fmla="*/ 385795 w 8669750"/>
              <a:gd name="connsiteY437" fmla="*/ 6219187 h 6855154"/>
              <a:gd name="connsiteX438" fmla="*/ 394495 w 8669750"/>
              <a:gd name="connsiteY438" fmla="*/ 6207640 h 6855154"/>
              <a:gd name="connsiteX439" fmla="*/ 403258 w 8669750"/>
              <a:gd name="connsiteY439" fmla="*/ 6196030 h 6855154"/>
              <a:gd name="connsiteX440" fmla="*/ 414878 w 8669750"/>
              <a:gd name="connsiteY440" fmla="*/ 6181566 h 6855154"/>
              <a:gd name="connsiteX441" fmla="*/ 426499 w 8669750"/>
              <a:gd name="connsiteY441" fmla="*/ 6169956 h 6855154"/>
              <a:gd name="connsiteX442" fmla="*/ 435198 w 8669750"/>
              <a:gd name="connsiteY442" fmla="*/ 6158346 h 6855154"/>
              <a:gd name="connsiteX443" fmla="*/ 446818 w 8669750"/>
              <a:gd name="connsiteY443" fmla="*/ 6146800 h 6855154"/>
              <a:gd name="connsiteX444" fmla="*/ 455582 w 8669750"/>
              <a:gd name="connsiteY444" fmla="*/ 6135190 h 6855154"/>
              <a:gd name="connsiteX445" fmla="*/ 467202 w 8669750"/>
              <a:gd name="connsiteY445" fmla="*/ 6123581 h 6855154"/>
              <a:gd name="connsiteX446" fmla="*/ 475902 w 8669750"/>
              <a:gd name="connsiteY446" fmla="*/ 6112034 h 6855154"/>
              <a:gd name="connsiteX447" fmla="*/ 487522 w 8669750"/>
              <a:gd name="connsiteY447" fmla="*/ 6100424 h 6855154"/>
              <a:gd name="connsiteX448" fmla="*/ 499143 w 8669750"/>
              <a:gd name="connsiteY448" fmla="*/ 6088878 h 6855154"/>
              <a:gd name="connsiteX449" fmla="*/ 507842 w 8669750"/>
              <a:gd name="connsiteY449" fmla="*/ 6077269 h 6855154"/>
              <a:gd name="connsiteX450" fmla="*/ 519526 w 8669750"/>
              <a:gd name="connsiteY450" fmla="*/ 6065659 h 6855154"/>
              <a:gd name="connsiteX451" fmla="*/ 531146 w 8669750"/>
              <a:gd name="connsiteY451" fmla="*/ 6054112 h 6855154"/>
              <a:gd name="connsiteX452" fmla="*/ 542767 w 8669750"/>
              <a:gd name="connsiteY452" fmla="*/ 6042503 h 6855154"/>
              <a:gd name="connsiteX453" fmla="*/ 554387 w 8669750"/>
              <a:gd name="connsiteY453" fmla="*/ 6030893 h 6855154"/>
              <a:gd name="connsiteX454" fmla="*/ 563087 w 8669750"/>
              <a:gd name="connsiteY454" fmla="*/ 6019347 h 6855154"/>
              <a:gd name="connsiteX455" fmla="*/ 574708 w 8669750"/>
              <a:gd name="connsiteY455" fmla="*/ 6007737 h 6855154"/>
              <a:gd name="connsiteX456" fmla="*/ 586328 w 8669750"/>
              <a:gd name="connsiteY456" fmla="*/ 5999045 h 6855154"/>
              <a:gd name="connsiteX457" fmla="*/ 598012 w 8669750"/>
              <a:gd name="connsiteY457" fmla="*/ 5987436 h 6855154"/>
              <a:gd name="connsiteX458" fmla="*/ 609633 w 8669750"/>
              <a:gd name="connsiteY458" fmla="*/ 5975889 h 6855154"/>
              <a:gd name="connsiteX459" fmla="*/ 621253 w 8669750"/>
              <a:gd name="connsiteY459" fmla="*/ 5964280 h 6855154"/>
              <a:gd name="connsiteX460" fmla="*/ 632874 w 8669750"/>
              <a:gd name="connsiteY460" fmla="*/ 5955588 h 6855154"/>
              <a:gd name="connsiteX461" fmla="*/ 644494 w 8669750"/>
              <a:gd name="connsiteY461" fmla="*/ 5944042 h 6855154"/>
              <a:gd name="connsiteX462" fmla="*/ 656115 w 8669750"/>
              <a:gd name="connsiteY462" fmla="*/ 5932432 h 6855154"/>
              <a:gd name="connsiteX463" fmla="*/ 667735 w 8669750"/>
              <a:gd name="connsiteY463" fmla="*/ 5923741 h 6855154"/>
              <a:gd name="connsiteX464" fmla="*/ 679355 w 8669750"/>
              <a:gd name="connsiteY464" fmla="*/ 5912131 h 6855154"/>
              <a:gd name="connsiteX465" fmla="*/ 690976 w 8669750"/>
              <a:gd name="connsiteY465" fmla="*/ 5900584 h 6855154"/>
              <a:gd name="connsiteX466" fmla="*/ 702596 w 8669750"/>
              <a:gd name="connsiteY466" fmla="*/ 5891893 h 6855154"/>
              <a:gd name="connsiteX467" fmla="*/ 714217 w 8669750"/>
              <a:gd name="connsiteY467" fmla="*/ 5880284 h 6855154"/>
              <a:gd name="connsiteX468" fmla="*/ 725901 w 8669750"/>
              <a:gd name="connsiteY468" fmla="*/ 5871592 h 6855154"/>
              <a:gd name="connsiteX469" fmla="*/ 737521 w 8669750"/>
              <a:gd name="connsiteY469" fmla="*/ 5859982 h 6855154"/>
              <a:gd name="connsiteX470" fmla="*/ 752063 w 8669750"/>
              <a:gd name="connsiteY470" fmla="*/ 5851291 h 6855154"/>
              <a:gd name="connsiteX471" fmla="*/ 763684 w 8669750"/>
              <a:gd name="connsiteY471" fmla="*/ 5839745 h 6855154"/>
              <a:gd name="connsiteX472" fmla="*/ 775304 w 8669750"/>
              <a:gd name="connsiteY472" fmla="*/ 5831053 h 6855154"/>
              <a:gd name="connsiteX473" fmla="*/ 786924 w 8669750"/>
              <a:gd name="connsiteY473" fmla="*/ 5819443 h 6855154"/>
              <a:gd name="connsiteX474" fmla="*/ 801466 w 8669750"/>
              <a:gd name="connsiteY474" fmla="*/ 5810752 h 6855154"/>
              <a:gd name="connsiteX475" fmla="*/ 813087 w 8669750"/>
              <a:gd name="connsiteY475" fmla="*/ 5802060 h 6855154"/>
              <a:gd name="connsiteX476" fmla="*/ 824707 w 8669750"/>
              <a:gd name="connsiteY476" fmla="*/ 5790514 h 6855154"/>
              <a:gd name="connsiteX477" fmla="*/ 839249 w 8669750"/>
              <a:gd name="connsiteY477" fmla="*/ 5781823 h 6855154"/>
              <a:gd name="connsiteX478" fmla="*/ 850869 w 8669750"/>
              <a:gd name="connsiteY478" fmla="*/ 5773131 h 6855154"/>
              <a:gd name="connsiteX479" fmla="*/ 862490 w 8669750"/>
              <a:gd name="connsiteY479" fmla="*/ 5764440 h 6855154"/>
              <a:gd name="connsiteX480" fmla="*/ 877031 w 8669750"/>
              <a:gd name="connsiteY480" fmla="*/ 5752830 h 6855154"/>
              <a:gd name="connsiteX481" fmla="*/ 888652 w 8669750"/>
              <a:gd name="connsiteY481" fmla="*/ 5744138 h 6855154"/>
              <a:gd name="connsiteX482" fmla="*/ 900272 w 8669750"/>
              <a:gd name="connsiteY482" fmla="*/ 5735447 h 6855154"/>
              <a:gd name="connsiteX483" fmla="*/ 914814 w 8669750"/>
              <a:gd name="connsiteY483" fmla="*/ 5726756 h 6855154"/>
              <a:gd name="connsiteX484" fmla="*/ 926434 w 8669750"/>
              <a:gd name="connsiteY484" fmla="*/ 5718064 h 6855154"/>
              <a:gd name="connsiteX485" fmla="*/ 940976 w 8669750"/>
              <a:gd name="connsiteY485" fmla="*/ 5709373 h 6855154"/>
              <a:gd name="connsiteX486" fmla="*/ 952596 w 8669750"/>
              <a:gd name="connsiteY486" fmla="*/ 5700681 h 6855154"/>
              <a:gd name="connsiteX487" fmla="*/ 967138 w 8669750"/>
              <a:gd name="connsiteY487" fmla="*/ 5689072 h 6855154"/>
              <a:gd name="connsiteX488" fmla="*/ 968598 w 8669750"/>
              <a:gd name="connsiteY488" fmla="*/ 5687993 h 6855154"/>
              <a:gd name="connsiteX489" fmla="*/ 978758 w 8669750"/>
              <a:gd name="connsiteY489" fmla="*/ 5680380 h 6855154"/>
              <a:gd name="connsiteX490" fmla="*/ 993299 w 8669750"/>
              <a:gd name="connsiteY490" fmla="*/ 5671689 h 6855154"/>
              <a:gd name="connsiteX491" fmla="*/ 1007841 w 8669750"/>
              <a:gd name="connsiteY491" fmla="*/ 5662997 h 6855154"/>
              <a:gd name="connsiteX492" fmla="*/ 1019462 w 8669750"/>
              <a:gd name="connsiteY492" fmla="*/ 5657224 h 6855154"/>
              <a:gd name="connsiteX493" fmla="*/ 1034003 w 8669750"/>
              <a:gd name="connsiteY493" fmla="*/ 5648532 h 6855154"/>
              <a:gd name="connsiteX494" fmla="*/ 1045624 w 8669750"/>
              <a:gd name="connsiteY494" fmla="*/ 5639841 h 6855154"/>
              <a:gd name="connsiteX495" fmla="*/ 1060165 w 8669750"/>
              <a:gd name="connsiteY495" fmla="*/ 5631150 h 6855154"/>
              <a:gd name="connsiteX496" fmla="*/ 1074707 w 8669750"/>
              <a:gd name="connsiteY496" fmla="*/ 5622458 h 6855154"/>
              <a:gd name="connsiteX497" fmla="*/ 1089185 w 8669750"/>
              <a:gd name="connsiteY497" fmla="*/ 5613767 h 6855154"/>
              <a:gd name="connsiteX498" fmla="*/ 1100869 w 8669750"/>
              <a:gd name="connsiteY498" fmla="*/ 5607993 h 6855154"/>
              <a:gd name="connsiteX499" fmla="*/ 1115346 w 8669750"/>
              <a:gd name="connsiteY499" fmla="*/ 5599302 h 6855154"/>
              <a:gd name="connsiteX500" fmla="*/ 1129888 w 8669750"/>
              <a:gd name="connsiteY500" fmla="*/ 5590611 h 6855154"/>
              <a:gd name="connsiteX501" fmla="*/ 1141509 w 8669750"/>
              <a:gd name="connsiteY501" fmla="*/ 5581919 h 6855154"/>
              <a:gd name="connsiteX502" fmla="*/ 1156050 w 8669750"/>
              <a:gd name="connsiteY502" fmla="*/ 5576146 h 6855154"/>
              <a:gd name="connsiteX503" fmla="*/ 1170592 w 8669750"/>
              <a:gd name="connsiteY503" fmla="*/ 5567455 h 6855154"/>
              <a:gd name="connsiteX504" fmla="*/ 1185133 w 8669750"/>
              <a:gd name="connsiteY504" fmla="*/ 5558763 h 6855154"/>
              <a:gd name="connsiteX505" fmla="*/ 1199674 w 8669750"/>
              <a:gd name="connsiteY505" fmla="*/ 5552926 h 6855154"/>
              <a:gd name="connsiteX506" fmla="*/ 1214216 w 8669750"/>
              <a:gd name="connsiteY506" fmla="*/ 5544235 h 6855154"/>
              <a:gd name="connsiteX507" fmla="*/ 1225837 w 8669750"/>
              <a:gd name="connsiteY507" fmla="*/ 5538462 h 6855154"/>
              <a:gd name="connsiteX508" fmla="*/ 1240378 w 8669750"/>
              <a:gd name="connsiteY508" fmla="*/ 5529771 h 6855154"/>
              <a:gd name="connsiteX509" fmla="*/ 1254920 w 8669750"/>
              <a:gd name="connsiteY509" fmla="*/ 5523997 h 6855154"/>
              <a:gd name="connsiteX510" fmla="*/ 1269398 w 8669750"/>
              <a:gd name="connsiteY510" fmla="*/ 5515306 h 6855154"/>
              <a:gd name="connsiteX511" fmla="*/ 1283939 w 8669750"/>
              <a:gd name="connsiteY511" fmla="*/ 5509469 h 6855154"/>
              <a:gd name="connsiteX512" fmla="*/ 1298480 w 8669750"/>
              <a:gd name="connsiteY512" fmla="*/ 5503696 h 6855154"/>
              <a:gd name="connsiteX513" fmla="*/ 1313022 w 8669750"/>
              <a:gd name="connsiteY513" fmla="*/ 5495005 h 6855154"/>
              <a:gd name="connsiteX514" fmla="*/ 1327564 w 8669750"/>
              <a:gd name="connsiteY514" fmla="*/ 5489232 h 6855154"/>
              <a:gd name="connsiteX515" fmla="*/ 1342105 w 8669750"/>
              <a:gd name="connsiteY515" fmla="*/ 5483458 h 6855154"/>
              <a:gd name="connsiteX516" fmla="*/ 1356646 w 8669750"/>
              <a:gd name="connsiteY516" fmla="*/ 5474767 h 6855154"/>
              <a:gd name="connsiteX517" fmla="*/ 1371188 w 8669750"/>
              <a:gd name="connsiteY517" fmla="*/ 5468930 h 6855154"/>
              <a:gd name="connsiteX518" fmla="*/ 1385666 w 8669750"/>
              <a:gd name="connsiteY518" fmla="*/ 5463157 h 6855154"/>
              <a:gd name="connsiteX519" fmla="*/ 1400208 w 8669750"/>
              <a:gd name="connsiteY519" fmla="*/ 5457384 h 6855154"/>
              <a:gd name="connsiteX520" fmla="*/ 1414749 w 8669750"/>
              <a:gd name="connsiteY520" fmla="*/ 5451547 h 6855154"/>
              <a:gd name="connsiteX521" fmla="*/ 1432211 w 8669750"/>
              <a:gd name="connsiteY521" fmla="*/ 5442856 h 6855154"/>
              <a:gd name="connsiteX522" fmla="*/ 1446753 w 8669750"/>
              <a:gd name="connsiteY522" fmla="*/ 5437083 h 6855154"/>
              <a:gd name="connsiteX523" fmla="*/ 1461295 w 8669750"/>
              <a:gd name="connsiteY523" fmla="*/ 5431310 h 6855154"/>
              <a:gd name="connsiteX524" fmla="*/ 1475773 w 8669750"/>
              <a:gd name="connsiteY524" fmla="*/ 5425473 h 6855154"/>
              <a:gd name="connsiteX525" fmla="*/ 1490314 w 8669750"/>
              <a:gd name="connsiteY525" fmla="*/ 5419700 h 6855154"/>
              <a:gd name="connsiteX526" fmla="*/ 1504855 w 8669750"/>
              <a:gd name="connsiteY526" fmla="*/ 5413927 h 6855154"/>
              <a:gd name="connsiteX527" fmla="*/ 1522318 w 8669750"/>
              <a:gd name="connsiteY527" fmla="*/ 5408090 h 6855154"/>
              <a:gd name="connsiteX528" fmla="*/ 1536860 w 8669750"/>
              <a:gd name="connsiteY528" fmla="*/ 5405235 h 6855154"/>
              <a:gd name="connsiteX529" fmla="*/ 1551401 w 8669750"/>
              <a:gd name="connsiteY529" fmla="*/ 5399398 h 6855154"/>
              <a:gd name="connsiteX530" fmla="*/ 1565879 w 8669750"/>
              <a:gd name="connsiteY530" fmla="*/ 5393626 h 6855154"/>
              <a:gd name="connsiteX531" fmla="*/ 1580421 w 8669750"/>
              <a:gd name="connsiteY531" fmla="*/ 5387853 h 6855154"/>
              <a:gd name="connsiteX532" fmla="*/ 1597883 w 8669750"/>
              <a:gd name="connsiteY532" fmla="*/ 5382016 h 6855154"/>
              <a:gd name="connsiteX533" fmla="*/ 1612424 w 8669750"/>
              <a:gd name="connsiteY533" fmla="*/ 5379161 h 6855154"/>
              <a:gd name="connsiteX534" fmla="*/ 1626966 w 8669750"/>
              <a:gd name="connsiteY534" fmla="*/ 5373324 h 6855154"/>
              <a:gd name="connsiteX535" fmla="*/ 1644365 w 8669750"/>
              <a:gd name="connsiteY535" fmla="*/ 5367551 h 6855154"/>
              <a:gd name="connsiteX536" fmla="*/ 1658907 w 8669750"/>
              <a:gd name="connsiteY536" fmla="*/ 5364633 h 6855154"/>
              <a:gd name="connsiteX537" fmla="*/ 1673448 w 8669750"/>
              <a:gd name="connsiteY537" fmla="*/ 5358860 h 6855154"/>
              <a:gd name="connsiteX538" fmla="*/ 1690910 w 8669750"/>
              <a:gd name="connsiteY538" fmla="*/ 5353086 h 6855154"/>
              <a:gd name="connsiteX539" fmla="*/ 1705452 w 8669750"/>
              <a:gd name="connsiteY539" fmla="*/ 5350168 h 6855154"/>
              <a:gd name="connsiteX540" fmla="*/ 1722851 w 8669750"/>
              <a:gd name="connsiteY540" fmla="*/ 5344395 h 6855154"/>
              <a:gd name="connsiteX541" fmla="*/ 1737392 w 8669750"/>
              <a:gd name="connsiteY541" fmla="*/ 5341477 h 6855154"/>
              <a:gd name="connsiteX542" fmla="*/ 1751934 w 8669750"/>
              <a:gd name="connsiteY542" fmla="*/ 5335704 h 6855154"/>
              <a:gd name="connsiteX543" fmla="*/ 1769397 w 8669750"/>
              <a:gd name="connsiteY543" fmla="*/ 5332785 h 6855154"/>
              <a:gd name="connsiteX544" fmla="*/ 1783938 w 8669750"/>
              <a:gd name="connsiteY544" fmla="*/ 5329931 h 6855154"/>
              <a:gd name="connsiteX545" fmla="*/ 1801337 w 8669750"/>
              <a:gd name="connsiteY545" fmla="*/ 5324094 h 6855154"/>
              <a:gd name="connsiteX546" fmla="*/ 1815879 w 8669750"/>
              <a:gd name="connsiteY546" fmla="*/ 5321239 h 6855154"/>
              <a:gd name="connsiteX547" fmla="*/ 1833341 w 8669750"/>
              <a:gd name="connsiteY547" fmla="*/ 5318321 h 6855154"/>
              <a:gd name="connsiteX548" fmla="*/ 1847883 w 8669750"/>
              <a:gd name="connsiteY548" fmla="*/ 5312547 h 6855154"/>
              <a:gd name="connsiteX549" fmla="*/ 1865282 w 8669750"/>
              <a:gd name="connsiteY549" fmla="*/ 5309629 h 6855154"/>
              <a:gd name="connsiteX550" fmla="*/ 1879823 w 8669750"/>
              <a:gd name="connsiteY550" fmla="*/ 5306711 h 6855154"/>
              <a:gd name="connsiteX551" fmla="*/ 1897285 w 8669750"/>
              <a:gd name="connsiteY551" fmla="*/ 5303856 h 6855154"/>
              <a:gd name="connsiteX552" fmla="*/ 1911827 w 8669750"/>
              <a:gd name="connsiteY552" fmla="*/ 5300938 h 6855154"/>
              <a:gd name="connsiteX553" fmla="*/ 1929226 w 8669750"/>
              <a:gd name="connsiteY553" fmla="*/ 5298019 h 6855154"/>
              <a:gd name="connsiteX554" fmla="*/ 1943768 w 8669750"/>
              <a:gd name="connsiteY554" fmla="*/ 5295165 h 6855154"/>
              <a:gd name="connsiteX555" fmla="*/ 1961230 w 8669750"/>
              <a:gd name="connsiteY555" fmla="*/ 5292246 h 6855154"/>
              <a:gd name="connsiteX556" fmla="*/ 1975772 w 8669750"/>
              <a:gd name="connsiteY556" fmla="*/ 5289328 h 6855154"/>
              <a:gd name="connsiteX557" fmla="*/ 1993171 w 8669750"/>
              <a:gd name="connsiteY557" fmla="*/ 5286473 h 6855154"/>
              <a:gd name="connsiteX558" fmla="*/ 2010633 w 8669750"/>
              <a:gd name="connsiteY558" fmla="*/ 5283555 h 6855154"/>
              <a:gd name="connsiteX559" fmla="*/ 2025175 w 8669750"/>
              <a:gd name="connsiteY559" fmla="*/ 5280637 h 6855154"/>
              <a:gd name="connsiteX560" fmla="*/ 2042573 w 8669750"/>
              <a:gd name="connsiteY560" fmla="*/ 5277782 h 6855154"/>
              <a:gd name="connsiteX561" fmla="*/ 2060036 w 8669750"/>
              <a:gd name="connsiteY561" fmla="*/ 5274863 h 6855154"/>
              <a:gd name="connsiteX562" fmla="*/ 2074578 w 8669750"/>
              <a:gd name="connsiteY562" fmla="*/ 5271945 h 6855154"/>
              <a:gd name="connsiteX563" fmla="*/ 2092040 w 8669750"/>
              <a:gd name="connsiteY563" fmla="*/ 5271945 h 6855154"/>
              <a:gd name="connsiteX564" fmla="*/ 2109439 w 8669750"/>
              <a:gd name="connsiteY564" fmla="*/ 5269090 h 6855154"/>
              <a:gd name="connsiteX565" fmla="*/ 2123981 w 8669750"/>
              <a:gd name="connsiteY565" fmla="*/ 5266172 h 6855154"/>
              <a:gd name="connsiteX566" fmla="*/ 2141443 w 8669750"/>
              <a:gd name="connsiteY566" fmla="*/ 5266172 h 6855154"/>
              <a:gd name="connsiteX567" fmla="*/ 2158842 w 8669750"/>
              <a:gd name="connsiteY567" fmla="*/ 5263254 h 6855154"/>
              <a:gd name="connsiteX568" fmla="*/ 2173384 w 8669750"/>
              <a:gd name="connsiteY568" fmla="*/ 5260399 h 6855154"/>
              <a:gd name="connsiteX569" fmla="*/ 2190846 w 8669750"/>
              <a:gd name="connsiteY569" fmla="*/ 5260399 h 6855154"/>
              <a:gd name="connsiteX570" fmla="*/ 2208309 w 8669750"/>
              <a:gd name="connsiteY570" fmla="*/ 5257480 h 6855154"/>
              <a:gd name="connsiteX571" fmla="*/ 2240249 w 8669750"/>
              <a:gd name="connsiteY571" fmla="*/ 5257480 h 6855154"/>
              <a:gd name="connsiteX572" fmla="*/ 2257712 w 8669750"/>
              <a:gd name="connsiteY572" fmla="*/ 5254562 h 6855154"/>
              <a:gd name="connsiteX573" fmla="*/ 2292573 w 8669750"/>
              <a:gd name="connsiteY573" fmla="*/ 5254562 h 6855154"/>
              <a:gd name="connsiteX574" fmla="*/ 2310035 w 8669750"/>
              <a:gd name="connsiteY574" fmla="*/ 5251707 h 6855154"/>
              <a:gd name="connsiteX575" fmla="*/ 2376901 w 8669750"/>
              <a:gd name="connsiteY575" fmla="*/ 5251707 h 6855154"/>
              <a:gd name="connsiteX576" fmla="*/ 2394300 w 8669750"/>
              <a:gd name="connsiteY576" fmla="*/ 5248789 h 6855154"/>
              <a:gd name="connsiteX577" fmla="*/ 3345784 w 8669750"/>
              <a:gd name="connsiteY577" fmla="*/ 5248789 h 6855154"/>
              <a:gd name="connsiteX578" fmla="*/ 3669507 w 8669750"/>
              <a:gd name="connsiteY578" fmla="*/ 5248789 h 6855154"/>
              <a:gd name="connsiteX579" fmla="*/ 6053996 w 8669750"/>
              <a:gd name="connsiteY579" fmla="*/ 5248789 h 6855154"/>
              <a:gd name="connsiteX580" fmla="*/ 6053996 w 8669750"/>
              <a:gd name="connsiteY580" fmla="*/ 5251745 h 6855154"/>
              <a:gd name="connsiteX581" fmla="*/ 6106383 w 8669750"/>
              <a:gd name="connsiteY581" fmla="*/ 5251745 h 6855154"/>
              <a:gd name="connsiteX582" fmla="*/ 6118003 w 8669750"/>
              <a:gd name="connsiteY582" fmla="*/ 5248827 h 6855154"/>
              <a:gd name="connsiteX583" fmla="*/ 6146959 w 8669750"/>
              <a:gd name="connsiteY583" fmla="*/ 5248827 h 6855154"/>
              <a:gd name="connsiteX584" fmla="*/ 6158579 w 8669750"/>
              <a:gd name="connsiteY584" fmla="*/ 5245909 h 6855154"/>
              <a:gd name="connsiteX585" fmla="*/ 6190456 w 8669750"/>
              <a:gd name="connsiteY585" fmla="*/ 5245909 h 6855154"/>
              <a:gd name="connsiteX586" fmla="*/ 6199156 w 8669750"/>
              <a:gd name="connsiteY586" fmla="*/ 5243054 h 6855154"/>
              <a:gd name="connsiteX587" fmla="*/ 6207855 w 8669750"/>
              <a:gd name="connsiteY587" fmla="*/ 5243054 h 6855154"/>
              <a:gd name="connsiteX588" fmla="*/ 6219476 w 8669750"/>
              <a:gd name="connsiteY588" fmla="*/ 5240135 h 6855154"/>
              <a:gd name="connsiteX589" fmla="*/ 6239733 w 8669750"/>
              <a:gd name="connsiteY589" fmla="*/ 5240135 h 6855154"/>
              <a:gd name="connsiteX590" fmla="*/ 6248432 w 8669750"/>
              <a:gd name="connsiteY590" fmla="*/ 5237217 h 6855154"/>
              <a:gd name="connsiteX591" fmla="*/ 6260052 w 8669750"/>
              <a:gd name="connsiteY591" fmla="*/ 5237217 h 6855154"/>
              <a:gd name="connsiteX592" fmla="*/ 6271673 w 8669750"/>
              <a:gd name="connsiteY592" fmla="*/ 5234299 h 6855154"/>
              <a:gd name="connsiteX593" fmla="*/ 6280373 w 8669750"/>
              <a:gd name="connsiteY593" fmla="*/ 5234299 h 6855154"/>
              <a:gd name="connsiteX594" fmla="*/ 6289072 w 8669750"/>
              <a:gd name="connsiteY594" fmla="*/ 5231444 h 6855154"/>
              <a:gd name="connsiteX595" fmla="*/ 6300629 w 8669750"/>
              <a:gd name="connsiteY595" fmla="*/ 5231444 h 6855154"/>
              <a:gd name="connsiteX596" fmla="*/ 6309328 w 8669750"/>
              <a:gd name="connsiteY596" fmla="*/ 5228526 h 6855154"/>
              <a:gd name="connsiteX597" fmla="*/ 6320949 w 8669750"/>
              <a:gd name="connsiteY597" fmla="*/ 5225607 h 6855154"/>
              <a:gd name="connsiteX598" fmla="*/ 6329649 w 8669750"/>
              <a:gd name="connsiteY598" fmla="*/ 5225607 h 6855154"/>
              <a:gd name="connsiteX599" fmla="*/ 6341205 w 8669750"/>
              <a:gd name="connsiteY599" fmla="*/ 5222689 h 6855154"/>
              <a:gd name="connsiteX600" fmla="*/ 6349905 w 8669750"/>
              <a:gd name="connsiteY600" fmla="*/ 5219771 h 6855154"/>
              <a:gd name="connsiteX601" fmla="*/ 6358604 w 8669750"/>
              <a:gd name="connsiteY601" fmla="*/ 5219771 h 6855154"/>
              <a:gd name="connsiteX602" fmla="*/ 6370225 w 8669750"/>
              <a:gd name="connsiteY602" fmla="*/ 5216916 h 6855154"/>
              <a:gd name="connsiteX603" fmla="*/ 6378925 w 8669750"/>
              <a:gd name="connsiteY603" fmla="*/ 5213997 h 6855154"/>
              <a:gd name="connsiteX604" fmla="*/ 6387624 w 8669750"/>
              <a:gd name="connsiteY604" fmla="*/ 5213997 h 6855154"/>
              <a:gd name="connsiteX605" fmla="*/ 6399244 w 8669750"/>
              <a:gd name="connsiteY605" fmla="*/ 5211079 h 6855154"/>
              <a:gd name="connsiteX606" fmla="*/ 6407944 w 8669750"/>
              <a:gd name="connsiteY606" fmla="*/ 5208161 h 6855154"/>
              <a:gd name="connsiteX607" fmla="*/ 6419501 w 8669750"/>
              <a:gd name="connsiteY607" fmla="*/ 5205306 h 6855154"/>
              <a:gd name="connsiteX608" fmla="*/ 6428200 w 8669750"/>
              <a:gd name="connsiteY608" fmla="*/ 5202388 h 6855154"/>
              <a:gd name="connsiteX609" fmla="*/ 6436900 w 8669750"/>
              <a:gd name="connsiteY609" fmla="*/ 5202388 h 6855154"/>
              <a:gd name="connsiteX610" fmla="*/ 6445600 w 8669750"/>
              <a:gd name="connsiteY610" fmla="*/ 5199470 h 6855154"/>
              <a:gd name="connsiteX611" fmla="*/ 6457220 w 8669750"/>
              <a:gd name="connsiteY611" fmla="*/ 5196551 h 6855154"/>
              <a:gd name="connsiteX612" fmla="*/ 6465919 w 8669750"/>
              <a:gd name="connsiteY612" fmla="*/ 5193633 h 6855154"/>
              <a:gd name="connsiteX613" fmla="*/ 6477476 w 8669750"/>
              <a:gd name="connsiteY613" fmla="*/ 5190778 h 6855154"/>
              <a:gd name="connsiteX614" fmla="*/ 6486176 w 8669750"/>
              <a:gd name="connsiteY614" fmla="*/ 5187860 h 6855154"/>
              <a:gd name="connsiteX615" fmla="*/ 6494875 w 8669750"/>
              <a:gd name="connsiteY615" fmla="*/ 5184942 h 6855154"/>
              <a:gd name="connsiteX616" fmla="*/ 6503575 w 8669750"/>
              <a:gd name="connsiteY616" fmla="*/ 5182023 h 6855154"/>
              <a:gd name="connsiteX617" fmla="*/ 6512275 w 8669750"/>
              <a:gd name="connsiteY617" fmla="*/ 5179168 h 6855154"/>
              <a:gd name="connsiteX618" fmla="*/ 6523895 w 8669750"/>
              <a:gd name="connsiteY618" fmla="*/ 5176250 h 6855154"/>
              <a:gd name="connsiteX619" fmla="*/ 6532594 w 8669750"/>
              <a:gd name="connsiteY619" fmla="*/ 5173332 h 6855154"/>
              <a:gd name="connsiteX620" fmla="*/ 6541294 w 8669750"/>
              <a:gd name="connsiteY620" fmla="*/ 5170413 h 6855154"/>
              <a:gd name="connsiteX621" fmla="*/ 6552914 w 8669750"/>
              <a:gd name="connsiteY621" fmla="*/ 5167495 h 6855154"/>
              <a:gd name="connsiteX622" fmla="*/ 6561614 w 8669750"/>
              <a:gd name="connsiteY622" fmla="*/ 5164640 h 6855154"/>
              <a:gd name="connsiteX623" fmla="*/ 6570313 w 8669750"/>
              <a:gd name="connsiteY623" fmla="*/ 5161722 h 6855154"/>
              <a:gd name="connsiteX624" fmla="*/ 6579013 w 8669750"/>
              <a:gd name="connsiteY624" fmla="*/ 5158804 h 6855154"/>
              <a:gd name="connsiteX625" fmla="*/ 6587713 w 8669750"/>
              <a:gd name="connsiteY625" fmla="*/ 5153031 h 6855154"/>
              <a:gd name="connsiteX626" fmla="*/ 6599270 w 8669750"/>
              <a:gd name="connsiteY626" fmla="*/ 5150112 h 6855154"/>
              <a:gd name="connsiteX627" fmla="*/ 6607969 w 8669750"/>
              <a:gd name="connsiteY627" fmla="*/ 5147194 h 6855154"/>
              <a:gd name="connsiteX628" fmla="*/ 6616668 w 8669750"/>
              <a:gd name="connsiteY628" fmla="*/ 5144276 h 6855154"/>
              <a:gd name="connsiteX629" fmla="*/ 6625368 w 8669750"/>
              <a:gd name="connsiteY629" fmla="*/ 5141421 h 6855154"/>
              <a:gd name="connsiteX630" fmla="*/ 6634067 w 8669750"/>
              <a:gd name="connsiteY630" fmla="*/ 5135584 h 6855154"/>
              <a:gd name="connsiteX631" fmla="*/ 6642767 w 8669750"/>
              <a:gd name="connsiteY631" fmla="*/ 5132666 h 6855154"/>
              <a:gd name="connsiteX632" fmla="*/ 6654388 w 8669750"/>
              <a:gd name="connsiteY632" fmla="*/ 5129748 h 6855154"/>
              <a:gd name="connsiteX633" fmla="*/ 6663087 w 8669750"/>
              <a:gd name="connsiteY633" fmla="*/ 5123974 h 6855154"/>
              <a:gd name="connsiteX634" fmla="*/ 6671787 w 8669750"/>
              <a:gd name="connsiteY634" fmla="*/ 5121056 h 6855154"/>
              <a:gd name="connsiteX635" fmla="*/ 6680486 w 8669750"/>
              <a:gd name="connsiteY635" fmla="*/ 5118138 h 6855154"/>
              <a:gd name="connsiteX636" fmla="*/ 6689186 w 8669750"/>
              <a:gd name="connsiteY636" fmla="*/ 5112365 h 6855154"/>
              <a:gd name="connsiteX637" fmla="*/ 6697885 w 8669750"/>
              <a:gd name="connsiteY637" fmla="*/ 5109446 h 6855154"/>
              <a:gd name="connsiteX638" fmla="*/ 6706585 w 8669750"/>
              <a:gd name="connsiteY638" fmla="*/ 5106528 h 6855154"/>
              <a:gd name="connsiteX639" fmla="*/ 6715284 w 8669750"/>
              <a:gd name="connsiteY639" fmla="*/ 5100755 h 6855154"/>
              <a:gd name="connsiteX640" fmla="*/ 6723984 w 8669750"/>
              <a:gd name="connsiteY640" fmla="*/ 5097837 h 6855154"/>
              <a:gd name="connsiteX641" fmla="*/ 6732683 w 8669750"/>
              <a:gd name="connsiteY641" fmla="*/ 5092000 h 6855154"/>
              <a:gd name="connsiteX642" fmla="*/ 6741383 w 8669750"/>
              <a:gd name="connsiteY642" fmla="*/ 5089145 h 6855154"/>
              <a:gd name="connsiteX643" fmla="*/ 6750082 w 8669750"/>
              <a:gd name="connsiteY643" fmla="*/ 5083309 h 6855154"/>
              <a:gd name="connsiteX644" fmla="*/ 6758781 w 8669750"/>
              <a:gd name="connsiteY644" fmla="*/ 5080390 h 6855154"/>
              <a:gd name="connsiteX645" fmla="*/ 6770338 w 8669750"/>
              <a:gd name="connsiteY645" fmla="*/ 5074617 h 6855154"/>
              <a:gd name="connsiteX646" fmla="*/ 6776117 w 8669750"/>
              <a:gd name="connsiteY646" fmla="*/ 5071699 h 6855154"/>
              <a:gd name="connsiteX647" fmla="*/ 6784816 w 8669750"/>
              <a:gd name="connsiteY647" fmla="*/ 5065862 h 6855154"/>
              <a:gd name="connsiteX648" fmla="*/ 6793516 w 8669750"/>
              <a:gd name="connsiteY648" fmla="*/ 5063007 h 6855154"/>
              <a:gd name="connsiteX649" fmla="*/ 6802215 w 8669750"/>
              <a:gd name="connsiteY649" fmla="*/ 5057171 h 6855154"/>
              <a:gd name="connsiteX650" fmla="*/ 6810915 w 8669750"/>
              <a:gd name="connsiteY650" fmla="*/ 5051397 h 6855154"/>
              <a:gd name="connsiteX651" fmla="*/ 6819614 w 8669750"/>
              <a:gd name="connsiteY651" fmla="*/ 5048479 h 6855154"/>
              <a:gd name="connsiteX652" fmla="*/ 6828314 w 8669750"/>
              <a:gd name="connsiteY652" fmla="*/ 5042643 h 6855154"/>
              <a:gd name="connsiteX653" fmla="*/ 6837013 w 8669750"/>
              <a:gd name="connsiteY653" fmla="*/ 5039725 h 6855154"/>
              <a:gd name="connsiteX654" fmla="*/ 6845713 w 8669750"/>
              <a:gd name="connsiteY654" fmla="*/ 5033951 h 6855154"/>
              <a:gd name="connsiteX655" fmla="*/ 6854413 w 8669750"/>
              <a:gd name="connsiteY655" fmla="*/ 5028115 h 6855154"/>
              <a:gd name="connsiteX656" fmla="*/ 6863112 w 8669750"/>
              <a:gd name="connsiteY656" fmla="*/ 5022342 h 6855154"/>
              <a:gd name="connsiteX657" fmla="*/ 6871812 w 8669750"/>
              <a:gd name="connsiteY657" fmla="*/ 5019423 h 6855154"/>
              <a:gd name="connsiteX658" fmla="*/ 6877653 w 8669750"/>
              <a:gd name="connsiteY658" fmla="*/ 5013587 h 6855154"/>
              <a:gd name="connsiteX659" fmla="*/ 6886353 w 8669750"/>
              <a:gd name="connsiteY659" fmla="*/ 5007813 h 6855154"/>
              <a:gd name="connsiteX660" fmla="*/ 6895052 w 8669750"/>
              <a:gd name="connsiteY660" fmla="*/ 5001977 h 6855154"/>
              <a:gd name="connsiteX661" fmla="*/ 6903752 w 8669750"/>
              <a:gd name="connsiteY661" fmla="*/ 4999122 h 6855154"/>
              <a:gd name="connsiteX662" fmla="*/ 6912388 w 8669750"/>
              <a:gd name="connsiteY662" fmla="*/ 4993285 h 6855154"/>
              <a:gd name="connsiteX663" fmla="*/ 6921088 w 8669750"/>
              <a:gd name="connsiteY663" fmla="*/ 4987449 h 6855154"/>
              <a:gd name="connsiteX664" fmla="*/ 6929787 w 8669750"/>
              <a:gd name="connsiteY664" fmla="*/ 4981676 h 6855154"/>
              <a:gd name="connsiteX665" fmla="*/ 6935629 w 8669750"/>
              <a:gd name="connsiteY665" fmla="*/ 4975839 h 6855154"/>
              <a:gd name="connsiteX666" fmla="*/ 6944328 w 8669750"/>
              <a:gd name="connsiteY666" fmla="*/ 4970066 h 6855154"/>
              <a:gd name="connsiteX667" fmla="*/ 6953028 w 8669750"/>
              <a:gd name="connsiteY667" fmla="*/ 4964229 h 6855154"/>
              <a:gd name="connsiteX668" fmla="*/ 6961727 w 8669750"/>
              <a:gd name="connsiteY668" fmla="*/ 4961311 h 6855154"/>
              <a:gd name="connsiteX669" fmla="*/ 6967506 w 8669750"/>
              <a:gd name="connsiteY669" fmla="*/ 4955538 h 6855154"/>
              <a:gd name="connsiteX670" fmla="*/ 6976205 w 8669750"/>
              <a:gd name="connsiteY670" fmla="*/ 4949701 h 6855154"/>
              <a:gd name="connsiteX671" fmla="*/ 6984905 w 8669750"/>
              <a:gd name="connsiteY671" fmla="*/ 4943928 h 6855154"/>
              <a:gd name="connsiteX672" fmla="*/ 6993604 w 8669750"/>
              <a:gd name="connsiteY672" fmla="*/ 4938091 h 6855154"/>
              <a:gd name="connsiteX673" fmla="*/ 6999383 w 8669750"/>
              <a:gd name="connsiteY673" fmla="*/ 4932319 h 6855154"/>
              <a:gd name="connsiteX674" fmla="*/ 7008083 w 8669750"/>
              <a:gd name="connsiteY674" fmla="*/ 4926482 h 6855154"/>
              <a:gd name="connsiteX675" fmla="*/ 7016782 w 8669750"/>
              <a:gd name="connsiteY675" fmla="*/ 4920709 h 6855154"/>
              <a:gd name="connsiteX676" fmla="*/ 7022624 w 8669750"/>
              <a:gd name="connsiteY676" fmla="*/ 4914872 h 6855154"/>
              <a:gd name="connsiteX677" fmla="*/ 7031324 w 8669750"/>
              <a:gd name="connsiteY677" fmla="*/ 4909099 h 6855154"/>
              <a:gd name="connsiteX678" fmla="*/ 7037102 w 8669750"/>
              <a:gd name="connsiteY678" fmla="*/ 4900344 h 6855154"/>
              <a:gd name="connsiteX679" fmla="*/ 7045801 w 8669750"/>
              <a:gd name="connsiteY679" fmla="*/ 4894571 h 6855154"/>
              <a:gd name="connsiteX680" fmla="*/ 7054501 w 8669750"/>
              <a:gd name="connsiteY680" fmla="*/ 4888734 h 6855154"/>
              <a:gd name="connsiteX681" fmla="*/ 7060279 w 8669750"/>
              <a:gd name="connsiteY681" fmla="*/ 4882961 h 6855154"/>
              <a:gd name="connsiteX682" fmla="*/ 7068979 w 8669750"/>
              <a:gd name="connsiteY682" fmla="*/ 4877125 h 6855154"/>
              <a:gd name="connsiteX683" fmla="*/ 7074758 w 8669750"/>
              <a:gd name="connsiteY683" fmla="*/ 4871288 h 6855154"/>
              <a:gd name="connsiteX684" fmla="*/ 7083457 w 8669750"/>
              <a:gd name="connsiteY684" fmla="*/ 4865515 h 6855154"/>
              <a:gd name="connsiteX685" fmla="*/ 7089299 w 8669750"/>
              <a:gd name="connsiteY685" fmla="*/ 4856823 h 6855154"/>
              <a:gd name="connsiteX686" fmla="*/ 7097999 w 8669750"/>
              <a:gd name="connsiteY686" fmla="*/ 4850987 h 6855154"/>
              <a:gd name="connsiteX687" fmla="*/ 7106698 w 8669750"/>
              <a:gd name="connsiteY687" fmla="*/ 4845150 h 6855154"/>
              <a:gd name="connsiteX688" fmla="*/ 7112476 w 8669750"/>
              <a:gd name="connsiteY688" fmla="*/ 4839377 h 6855154"/>
              <a:gd name="connsiteX689" fmla="*/ 7121176 w 8669750"/>
              <a:gd name="connsiteY689" fmla="*/ 4833540 h 6855154"/>
              <a:gd name="connsiteX690" fmla="*/ 7126954 w 8669750"/>
              <a:gd name="connsiteY690" fmla="*/ 4824849 h 6855154"/>
              <a:gd name="connsiteX691" fmla="*/ 7132797 w 8669750"/>
              <a:gd name="connsiteY691" fmla="*/ 4819076 h 6855154"/>
              <a:gd name="connsiteX692" fmla="*/ 7141496 w 8669750"/>
              <a:gd name="connsiteY692" fmla="*/ 4813239 h 6855154"/>
              <a:gd name="connsiteX693" fmla="*/ 7147275 w 8669750"/>
              <a:gd name="connsiteY693" fmla="*/ 4804548 h 6855154"/>
              <a:gd name="connsiteX694" fmla="*/ 7155974 w 8669750"/>
              <a:gd name="connsiteY694" fmla="*/ 4798711 h 6855154"/>
              <a:gd name="connsiteX695" fmla="*/ 7161752 w 8669750"/>
              <a:gd name="connsiteY695" fmla="*/ 4792938 h 6855154"/>
              <a:gd name="connsiteX696" fmla="*/ 7170452 w 8669750"/>
              <a:gd name="connsiteY696" fmla="*/ 4784183 h 6855154"/>
              <a:gd name="connsiteX697" fmla="*/ 7176294 w 8669750"/>
              <a:gd name="connsiteY697" fmla="*/ 4778410 h 6855154"/>
              <a:gd name="connsiteX698" fmla="*/ 7182073 w 8669750"/>
              <a:gd name="connsiteY698" fmla="*/ 4772573 h 6855154"/>
              <a:gd name="connsiteX699" fmla="*/ 7190772 w 8669750"/>
              <a:gd name="connsiteY699" fmla="*/ 4763882 h 6855154"/>
              <a:gd name="connsiteX700" fmla="*/ 7196550 w 8669750"/>
              <a:gd name="connsiteY700" fmla="*/ 4758045 h 6855154"/>
              <a:gd name="connsiteX701" fmla="*/ 7202392 w 8669750"/>
              <a:gd name="connsiteY701" fmla="*/ 4752272 h 6855154"/>
              <a:gd name="connsiteX702" fmla="*/ 7211028 w 8669750"/>
              <a:gd name="connsiteY702" fmla="*/ 4743517 h 6855154"/>
              <a:gd name="connsiteX703" fmla="*/ 7216871 w 8669750"/>
              <a:gd name="connsiteY703" fmla="*/ 4737744 h 6855154"/>
              <a:gd name="connsiteX704" fmla="*/ 7222649 w 8669750"/>
              <a:gd name="connsiteY704" fmla="*/ 4729052 h 6855154"/>
              <a:gd name="connsiteX705" fmla="*/ 7228427 w 8669750"/>
              <a:gd name="connsiteY705" fmla="*/ 4723216 h 6855154"/>
              <a:gd name="connsiteX706" fmla="*/ 7237127 w 8669750"/>
              <a:gd name="connsiteY706" fmla="*/ 4714525 h 6855154"/>
              <a:gd name="connsiteX707" fmla="*/ 7242969 w 8669750"/>
              <a:gd name="connsiteY707" fmla="*/ 4708688 h 6855154"/>
              <a:gd name="connsiteX708" fmla="*/ 7248748 w 8669750"/>
              <a:gd name="connsiteY708" fmla="*/ 4699997 h 6855154"/>
              <a:gd name="connsiteX709" fmla="*/ 7254526 w 8669750"/>
              <a:gd name="connsiteY709" fmla="*/ 4694160 h 6855154"/>
              <a:gd name="connsiteX710" fmla="*/ 7260368 w 8669750"/>
              <a:gd name="connsiteY710" fmla="*/ 4685468 h 6855154"/>
              <a:gd name="connsiteX711" fmla="*/ 7269067 w 8669750"/>
              <a:gd name="connsiteY711" fmla="*/ 4679632 h 6855154"/>
              <a:gd name="connsiteX712" fmla="*/ 7274846 w 8669750"/>
              <a:gd name="connsiteY712" fmla="*/ 4670940 h 6855154"/>
              <a:gd name="connsiteX713" fmla="*/ 7280625 w 8669750"/>
              <a:gd name="connsiteY713" fmla="*/ 4665104 h 6855154"/>
              <a:gd name="connsiteX714" fmla="*/ 7286466 w 8669750"/>
              <a:gd name="connsiteY714" fmla="*/ 4656413 h 6855154"/>
              <a:gd name="connsiteX715" fmla="*/ 7292245 w 8669750"/>
              <a:gd name="connsiteY715" fmla="*/ 4647721 h 6855154"/>
              <a:gd name="connsiteX716" fmla="*/ 7298024 w 8669750"/>
              <a:gd name="connsiteY716" fmla="*/ 4641884 h 6855154"/>
              <a:gd name="connsiteX717" fmla="*/ 7303865 w 8669750"/>
              <a:gd name="connsiteY717" fmla="*/ 4633193 h 6855154"/>
              <a:gd name="connsiteX718" fmla="*/ 7309644 w 8669750"/>
              <a:gd name="connsiteY718" fmla="*/ 4627356 h 6855154"/>
              <a:gd name="connsiteX719" fmla="*/ 7315423 w 8669750"/>
              <a:gd name="connsiteY719" fmla="*/ 4618665 h 6855154"/>
              <a:gd name="connsiteX720" fmla="*/ 7321264 w 8669750"/>
              <a:gd name="connsiteY720" fmla="*/ 4609973 h 6855154"/>
              <a:gd name="connsiteX721" fmla="*/ 7329964 w 8669750"/>
              <a:gd name="connsiteY721" fmla="*/ 4601219 h 6855154"/>
              <a:gd name="connsiteX722" fmla="*/ 7335742 w 8669750"/>
              <a:gd name="connsiteY722" fmla="*/ 4595445 h 6855154"/>
              <a:gd name="connsiteX723" fmla="*/ 7338663 w 8669750"/>
              <a:gd name="connsiteY723" fmla="*/ 4586754 h 6855154"/>
              <a:gd name="connsiteX724" fmla="*/ 7344442 w 8669750"/>
              <a:gd name="connsiteY724" fmla="*/ 4580917 h 6855154"/>
              <a:gd name="connsiteX725" fmla="*/ 7350221 w 8669750"/>
              <a:gd name="connsiteY725" fmla="*/ 4572226 h 6855154"/>
              <a:gd name="connsiteX726" fmla="*/ 7356063 w 8669750"/>
              <a:gd name="connsiteY726" fmla="*/ 4563471 h 6855154"/>
              <a:gd name="connsiteX727" fmla="*/ 7361841 w 8669750"/>
              <a:gd name="connsiteY727" fmla="*/ 4554780 h 6855154"/>
              <a:gd name="connsiteX728" fmla="*/ 7367620 w 8669750"/>
              <a:gd name="connsiteY728" fmla="*/ 4546088 h 6855154"/>
              <a:gd name="connsiteX729" fmla="*/ 7373398 w 8669750"/>
              <a:gd name="connsiteY729" fmla="*/ 4540252 h 6855154"/>
              <a:gd name="connsiteX730" fmla="*/ 7379240 w 8669750"/>
              <a:gd name="connsiteY730" fmla="*/ 4531560 h 6855154"/>
              <a:gd name="connsiteX731" fmla="*/ 7385018 w 8669750"/>
              <a:gd name="connsiteY731" fmla="*/ 4522868 h 6855154"/>
              <a:gd name="connsiteX732" fmla="*/ 7390797 w 8669750"/>
              <a:gd name="connsiteY732" fmla="*/ 4514114 h 6855154"/>
              <a:gd name="connsiteX733" fmla="*/ 7393718 w 8669750"/>
              <a:gd name="connsiteY733" fmla="*/ 4508340 h 6855154"/>
              <a:gd name="connsiteX734" fmla="*/ 7399497 w 8669750"/>
              <a:gd name="connsiteY734" fmla="*/ 4499586 h 6855154"/>
              <a:gd name="connsiteX735" fmla="*/ 7405338 w 8669750"/>
              <a:gd name="connsiteY735" fmla="*/ 4490894 h 6855154"/>
              <a:gd name="connsiteX736" fmla="*/ 7411117 w 8669750"/>
              <a:gd name="connsiteY736" fmla="*/ 4482203 h 6855154"/>
              <a:gd name="connsiteX737" fmla="*/ 7416896 w 8669750"/>
              <a:gd name="connsiteY737" fmla="*/ 4473448 h 6855154"/>
              <a:gd name="connsiteX738" fmla="*/ 7419816 w 8669750"/>
              <a:gd name="connsiteY738" fmla="*/ 4464756 h 6855154"/>
              <a:gd name="connsiteX739" fmla="*/ 7425595 w 8669750"/>
              <a:gd name="connsiteY739" fmla="*/ 4456065 h 6855154"/>
              <a:gd name="connsiteX740" fmla="*/ 7431437 w 8669750"/>
              <a:gd name="connsiteY740" fmla="*/ 4447310 h 6855154"/>
              <a:gd name="connsiteX741" fmla="*/ 7434295 w 8669750"/>
              <a:gd name="connsiteY741" fmla="*/ 4441537 h 6855154"/>
              <a:gd name="connsiteX742" fmla="*/ 7440137 w 8669750"/>
              <a:gd name="connsiteY742" fmla="*/ 4432845 h 6855154"/>
              <a:gd name="connsiteX743" fmla="*/ 7445915 w 8669750"/>
              <a:gd name="connsiteY743" fmla="*/ 4424091 h 6855154"/>
              <a:gd name="connsiteX744" fmla="*/ 7448836 w 8669750"/>
              <a:gd name="connsiteY744" fmla="*/ 4415399 h 6855154"/>
              <a:gd name="connsiteX745" fmla="*/ 7454614 w 8669750"/>
              <a:gd name="connsiteY745" fmla="*/ 4406707 h 6855154"/>
              <a:gd name="connsiteX746" fmla="*/ 7460393 w 8669750"/>
              <a:gd name="connsiteY746" fmla="*/ 4397952 h 6855154"/>
              <a:gd name="connsiteX747" fmla="*/ 7463314 w 8669750"/>
              <a:gd name="connsiteY747" fmla="*/ 4389261 h 6855154"/>
              <a:gd name="connsiteX748" fmla="*/ 7469092 w 8669750"/>
              <a:gd name="connsiteY748" fmla="*/ 4380570 h 6855154"/>
              <a:gd name="connsiteX749" fmla="*/ 7472013 w 8669750"/>
              <a:gd name="connsiteY749" fmla="*/ 4371815 h 6855154"/>
              <a:gd name="connsiteX750" fmla="*/ 7477792 w 8669750"/>
              <a:gd name="connsiteY750" fmla="*/ 4363123 h 6855154"/>
              <a:gd name="connsiteX751" fmla="*/ 7480713 w 8669750"/>
              <a:gd name="connsiteY751" fmla="*/ 4354432 h 6855154"/>
              <a:gd name="connsiteX752" fmla="*/ 7486491 w 8669750"/>
              <a:gd name="connsiteY752" fmla="*/ 4345677 h 6855154"/>
              <a:gd name="connsiteX753" fmla="*/ 7489413 w 8669750"/>
              <a:gd name="connsiteY753" fmla="*/ 4336986 h 6855154"/>
              <a:gd name="connsiteX754" fmla="*/ 7495191 w 8669750"/>
              <a:gd name="connsiteY754" fmla="*/ 4328294 h 6855154"/>
              <a:gd name="connsiteX755" fmla="*/ 7498112 w 8669750"/>
              <a:gd name="connsiteY755" fmla="*/ 4319539 h 6855154"/>
              <a:gd name="connsiteX756" fmla="*/ 7503890 w 8669750"/>
              <a:gd name="connsiteY756" fmla="*/ 4310848 h 6855154"/>
              <a:gd name="connsiteX757" fmla="*/ 7506812 w 8669750"/>
              <a:gd name="connsiteY757" fmla="*/ 4302156 h 6855154"/>
              <a:gd name="connsiteX758" fmla="*/ 7509669 w 8669750"/>
              <a:gd name="connsiteY758" fmla="*/ 4293401 h 6855154"/>
              <a:gd name="connsiteX759" fmla="*/ 7515511 w 8669750"/>
              <a:gd name="connsiteY759" fmla="*/ 4284710 h 6855154"/>
              <a:gd name="connsiteX760" fmla="*/ 7518368 w 8669750"/>
              <a:gd name="connsiteY760" fmla="*/ 4273100 h 6855154"/>
              <a:gd name="connsiteX761" fmla="*/ 7521289 w 8669750"/>
              <a:gd name="connsiteY761" fmla="*/ 4264409 h 6855154"/>
              <a:gd name="connsiteX762" fmla="*/ 7527068 w 8669750"/>
              <a:gd name="connsiteY762" fmla="*/ 4255654 h 6855154"/>
              <a:gd name="connsiteX763" fmla="*/ 7529989 w 8669750"/>
              <a:gd name="connsiteY763" fmla="*/ 4246962 h 6855154"/>
              <a:gd name="connsiteX764" fmla="*/ 7532910 w 8669750"/>
              <a:gd name="connsiteY764" fmla="*/ 4238271 h 6855154"/>
              <a:gd name="connsiteX765" fmla="*/ 7535767 w 8669750"/>
              <a:gd name="connsiteY765" fmla="*/ 4229516 h 6855154"/>
              <a:gd name="connsiteX766" fmla="*/ 7541610 w 8669750"/>
              <a:gd name="connsiteY766" fmla="*/ 4220825 h 6855154"/>
              <a:gd name="connsiteX767" fmla="*/ 7544467 w 8669750"/>
              <a:gd name="connsiteY767" fmla="*/ 4209215 h 6855154"/>
              <a:gd name="connsiteX768" fmla="*/ 7547388 w 8669750"/>
              <a:gd name="connsiteY768" fmla="*/ 4200523 h 6855154"/>
              <a:gd name="connsiteX769" fmla="*/ 7550309 w 8669750"/>
              <a:gd name="connsiteY769" fmla="*/ 4191768 h 6855154"/>
              <a:gd name="connsiteX770" fmla="*/ 7556088 w 8669750"/>
              <a:gd name="connsiteY770" fmla="*/ 4183077 h 6855154"/>
              <a:gd name="connsiteX771" fmla="*/ 7559009 w 8669750"/>
              <a:gd name="connsiteY771" fmla="*/ 4174386 h 6855154"/>
              <a:gd name="connsiteX772" fmla="*/ 7561866 w 8669750"/>
              <a:gd name="connsiteY772" fmla="*/ 4162776 h 6855154"/>
              <a:gd name="connsiteX773" fmla="*/ 7564787 w 8669750"/>
              <a:gd name="connsiteY773" fmla="*/ 4154021 h 6855154"/>
              <a:gd name="connsiteX774" fmla="*/ 7567708 w 8669750"/>
              <a:gd name="connsiteY774" fmla="*/ 4145330 h 6855154"/>
              <a:gd name="connsiteX775" fmla="*/ 7570565 w 8669750"/>
              <a:gd name="connsiteY775" fmla="*/ 4136638 h 6855154"/>
              <a:gd name="connsiteX776" fmla="*/ 7573487 w 8669750"/>
              <a:gd name="connsiteY776" fmla="*/ 4127883 h 6855154"/>
              <a:gd name="connsiteX777" fmla="*/ 7576408 w 8669750"/>
              <a:gd name="connsiteY777" fmla="*/ 4116274 h 6855154"/>
              <a:gd name="connsiteX778" fmla="*/ 7579265 w 8669750"/>
              <a:gd name="connsiteY778" fmla="*/ 4107582 h 6855154"/>
              <a:gd name="connsiteX779" fmla="*/ 7582186 w 8669750"/>
              <a:gd name="connsiteY779" fmla="*/ 4098827 h 6855154"/>
              <a:gd name="connsiteX780" fmla="*/ 7585107 w 8669750"/>
              <a:gd name="connsiteY780" fmla="*/ 4087217 h 6855154"/>
              <a:gd name="connsiteX781" fmla="*/ 7587964 w 8669750"/>
              <a:gd name="connsiteY781" fmla="*/ 4078526 h 6855154"/>
              <a:gd name="connsiteX782" fmla="*/ 7590886 w 8669750"/>
              <a:gd name="connsiteY782" fmla="*/ 4069834 h 6855154"/>
              <a:gd name="connsiteX783" fmla="*/ 7593807 w 8669750"/>
              <a:gd name="connsiteY783" fmla="*/ 4061080 h 6855154"/>
              <a:gd name="connsiteX784" fmla="*/ 7596664 w 8669750"/>
              <a:gd name="connsiteY784" fmla="*/ 4049470 h 6855154"/>
              <a:gd name="connsiteX785" fmla="*/ 7599585 w 8669750"/>
              <a:gd name="connsiteY785" fmla="*/ 4040778 h 6855154"/>
              <a:gd name="connsiteX786" fmla="*/ 7599585 w 8669750"/>
              <a:gd name="connsiteY786" fmla="*/ 4032087 h 6855154"/>
              <a:gd name="connsiteX787" fmla="*/ 7602506 w 8669750"/>
              <a:gd name="connsiteY787" fmla="*/ 4020477 h 6855154"/>
              <a:gd name="connsiteX788" fmla="*/ 7605363 w 8669750"/>
              <a:gd name="connsiteY788" fmla="*/ 4011722 h 6855154"/>
              <a:gd name="connsiteX789" fmla="*/ 7608285 w 8669750"/>
              <a:gd name="connsiteY789" fmla="*/ 4000113 h 6855154"/>
              <a:gd name="connsiteX790" fmla="*/ 7611205 w 8669750"/>
              <a:gd name="connsiteY790" fmla="*/ 3991421 h 6855154"/>
              <a:gd name="connsiteX791" fmla="*/ 7611205 w 8669750"/>
              <a:gd name="connsiteY791" fmla="*/ 3982666 h 6855154"/>
              <a:gd name="connsiteX792" fmla="*/ 7614063 w 8669750"/>
              <a:gd name="connsiteY792" fmla="*/ 3971056 h 6855154"/>
              <a:gd name="connsiteX793" fmla="*/ 7616984 w 8669750"/>
              <a:gd name="connsiteY793" fmla="*/ 3962365 h 6855154"/>
              <a:gd name="connsiteX794" fmla="*/ 7616984 w 8669750"/>
              <a:gd name="connsiteY794" fmla="*/ 3953674 h 6855154"/>
              <a:gd name="connsiteX795" fmla="*/ 7619905 w 8669750"/>
              <a:gd name="connsiteY795" fmla="*/ 3942064 h 6855154"/>
              <a:gd name="connsiteX796" fmla="*/ 7622763 w 8669750"/>
              <a:gd name="connsiteY796" fmla="*/ 3933309 h 6855154"/>
              <a:gd name="connsiteX797" fmla="*/ 7622763 w 8669750"/>
              <a:gd name="connsiteY797" fmla="*/ 3924617 h 6855154"/>
              <a:gd name="connsiteX798" fmla="*/ 7625684 w 8669750"/>
              <a:gd name="connsiteY798" fmla="*/ 3913008 h 6855154"/>
              <a:gd name="connsiteX799" fmla="*/ 7628604 w 8669750"/>
              <a:gd name="connsiteY799" fmla="*/ 3904316 h 6855154"/>
              <a:gd name="connsiteX800" fmla="*/ 7628604 w 8669750"/>
              <a:gd name="connsiteY800" fmla="*/ 3892643 h 6855154"/>
              <a:gd name="connsiteX801" fmla="*/ 7631462 w 8669750"/>
              <a:gd name="connsiteY801" fmla="*/ 3883952 h 6855154"/>
              <a:gd name="connsiteX802" fmla="*/ 7631462 w 8669750"/>
              <a:gd name="connsiteY802" fmla="*/ 3872342 h 6855154"/>
              <a:gd name="connsiteX803" fmla="*/ 7634383 w 8669750"/>
              <a:gd name="connsiteY803" fmla="*/ 3863650 h 6855154"/>
              <a:gd name="connsiteX804" fmla="*/ 7634383 w 8669750"/>
              <a:gd name="connsiteY804" fmla="*/ 3852041 h 6855154"/>
              <a:gd name="connsiteX805" fmla="*/ 7637304 w 8669750"/>
              <a:gd name="connsiteY805" fmla="*/ 3843286 h 6855154"/>
              <a:gd name="connsiteX806" fmla="*/ 7637304 w 8669750"/>
              <a:gd name="connsiteY806" fmla="*/ 3822985 h 6855154"/>
              <a:gd name="connsiteX807" fmla="*/ 7640162 w 8669750"/>
              <a:gd name="connsiteY807" fmla="*/ 3811375 h 6855154"/>
              <a:gd name="connsiteX808" fmla="*/ 7640162 w 8669750"/>
              <a:gd name="connsiteY808" fmla="*/ 3802620 h 6855154"/>
              <a:gd name="connsiteX809" fmla="*/ 7643083 w 8669750"/>
              <a:gd name="connsiteY809" fmla="*/ 3791010 h 6855154"/>
              <a:gd name="connsiteX810" fmla="*/ 7643083 w 8669750"/>
              <a:gd name="connsiteY810" fmla="*/ 3762017 h 6855154"/>
              <a:gd name="connsiteX811" fmla="*/ 7646003 w 8669750"/>
              <a:gd name="connsiteY811" fmla="*/ 3750344 h 6855154"/>
              <a:gd name="connsiteX812" fmla="*/ 7646003 w 8669750"/>
              <a:gd name="connsiteY812" fmla="*/ 3721352 h 6855154"/>
              <a:gd name="connsiteX813" fmla="*/ 7648861 w 8669750"/>
              <a:gd name="connsiteY813" fmla="*/ 3709742 h 6855154"/>
              <a:gd name="connsiteX814" fmla="*/ 7648861 w 8669750"/>
              <a:gd name="connsiteY814" fmla="*/ 2395112 h 6855154"/>
              <a:gd name="connsiteX815" fmla="*/ 7652036 w 8669750"/>
              <a:gd name="connsiteY815" fmla="*/ 2395112 h 6855154"/>
              <a:gd name="connsiteX816" fmla="*/ 7652036 w 8669750"/>
              <a:gd name="connsiteY816" fmla="*/ 2218768 h 6855154"/>
              <a:gd name="connsiteX817" fmla="*/ 7652036 w 8669750"/>
              <a:gd name="connsiteY817" fmla="*/ 2218767 h 6855154"/>
              <a:gd name="connsiteX818" fmla="*/ 7652036 w 8669750"/>
              <a:gd name="connsiteY818" fmla="*/ 1980271 h 6855154"/>
              <a:gd name="connsiteX819" fmla="*/ 7653875 w 8669750"/>
              <a:gd name="connsiteY819" fmla="*/ 1980271 h 6855154"/>
              <a:gd name="connsiteX820" fmla="*/ 7653875 w 8669750"/>
              <a:gd name="connsiteY820" fmla="*/ 0 h 6855154"/>
              <a:gd name="connsiteX821" fmla="*/ 8163527 w 8669750"/>
              <a:gd name="connsiteY821" fmla="*/ 252913 h 6855154"/>
              <a:gd name="connsiteX822" fmla="*/ 8090885 w 8669750"/>
              <a:gd name="connsiteY822" fmla="*/ 325621 h 6855154"/>
              <a:gd name="connsiteX823" fmla="*/ 8163527 w 8669750"/>
              <a:gd name="connsiteY823" fmla="*/ 398265 h 6855154"/>
              <a:gd name="connsiteX824" fmla="*/ 8236169 w 8669750"/>
              <a:gd name="connsiteY824" fmla="*/ 325621 h 6855154"/>
              <a:gd name="connsiteX825" fmla="*/ 8163527 w 8669750"/>
              <a:gd name="connsiteY825" fmla="*/ 252913 h 6855154"/>
              <a:gd name="connsiteX826" fmla="*/ 8163527 w 8669750"/>
              <a:gd name="connsiteY826" fmla="*/ 689032 h 6855154"/>
              <a:gd name="connsiteX827" fmla="*/ 8090885 w 8669750"/>
              <a:gd name="connsiteY827" fmla="*/ 761676 h 6855154"/>
              <a:gd name="connsiteX828" fmla="*/ 8163527 w 8669750"/>
              <a:gd name="connsiteY828" fmla="*/ 834384 h 6855154"/>
              <a:gd name="connsiteX829" fmla="*/ 8236169 w 8669750"/>
              <a:gd name="connsiteY829" fmla="*/ 761676 h 6855154"/>
              <a:gd name="connsiteX830" fmla="*/ 8163527 w 8669750"/>
              <a:gd name="connsiteY830" fmla="*/ 689032 h 6855154"/>
              <a:gd name="connsiteX831" fmla="*/ 8163527 w 8669750"/>
              <a:gd name="connsiteY831" fmla="*/ 1125089 h 6855154"/>
              <a:gd name="connsiteX832" fmla="*/ 8090885 w 8669750"/>
              <a:gd name="connsiteY832" fmla="*/ 1197795 h 6855154"/>
              <a:gd name="connsiteX833" fmla="*/ 8163527 w 8669750"/>
              <a:gd name="connsiteY833" fmla="*/ 1270439 h 6855154"/>
              <a:gd name="connsiteX834" fmla="*/ 8236169 w 8669750"/>
              <a:gd name="connsiteY834" fmla="*/ 1197795 h 6855154"/>
              <a:gd name="connsiteX835" fmla="*/ 8163527 w 8669750"/>
              <a:gd name="connsiteY835" fmla="*/ 1125089 h 6855154"/>
              <a:gd name="connsiteX836" fmla="*/ 8163527 w 8669750"/>
              <a:gd name="connsiteY836" fmla="*/ 1561144 h 6855154"/>
              <a:gd name="connsiteX837" fmla="*/ 8090885 w 8669750"/>
              <a:gd name="connsiteY837" fmla="*/ 1633852 h 6855154"/>
              <a:gd name="connsiteX838" fmla="*/ 8163527 w 8669750"/>
              <a:gd name="connsiteY838" fmla="*/ 1706496 h 6855154"/>
              <a:gd name="connsiteX839" fmla="*/ 8236169 w 8669750"/>
              <a:gd name="connsiteY839" fmla="*/ 1633852 h 6855154"/>
              <a:gd name="connsiteX840" fmla="*/ 8163527 w 8669750"/>
              <a:gd name="connsiteY840" fmla="*/ 1561144 h 6855154"/>
              <a:gd name="connsiteX841" fmla="*/ 8163527 w 8669750"/>
              <a:gd name="connsiteY841" fmla="*/ 1997263 h 6855154"/>
              <a:gd name="connsiteX842" fmla="*/ 8090885 w 8669750"/>
              <a:gd name="connsiteY842" fmla="*/ 2069907 h 6855154"/>
              <a:gd name="connsiteX843" fmla="*/ 8163527 w 8669750"/>
              <a:gd name="connsiteY843" fmla="*/ 2142621 h 6855154"/>
              <a:gd name="connsiteX844" fmla="*/ 8236169 w 8669750"/>
              <a:gd name="connsiteY844" fmla="*/ 2069907 h 6855154"/>
              <a:gd name="connsiteX845" fmla="*/ 8163527 w 8669750"/>
              <a:gd name="connsiteY845" fmla="*/ 1997263 h 6855154"/>
              <a:gd name="connsiteX846" fmla="*/ 8149863 w 8669750"/>
              <a:gd name="connsiteY846" fmla="*/ 2441710 h 6855154"/>
              <a:gd name="connsiteX847" fmla="*/ 8122797 w 8669750"/>
              <a:gd name="connsiteY847" fmla="*/ 2447063 h 6855154"/>
              <a:gd name="connsiteX848" fmla="*/ 8078756 w 8669750"/>
              <a:gd name="connsiteY848" fmla="*/ 2514071 h 6855154"/>
              <a:gd name="connsiteX849" fmla="*/ 8122824 w 8669750"/>
              <a:gd name="connsiteY849" fmla="*/ 2581076 h 6855154"/>
              <a:gd name="connsiteX850" fmla="*/ 8149366 w 8669750"/>
              <a:gd name="connsiteY850" fmla="*/ 2586329 h 6855154"/>
              <a:gd name="connsiteX851" fmla="*/ 8176547 w 8669750"/>
              <a:gd name="connsiteY851" fmla="*/ 2580957 h 6855154"/>
              <a:gd name="connsiteX852" fmla="*/ 8220615 w 8669750"/>
              <a:gd name="connsiteY852" fmla="*/ 2514001 h 6855154"/>
              <a:gd name="connsiteX853" fmla="*/ 8176574 w 8669750"/>
              <a:gd name="connsiteY853" fmla="*/ 2446993 h 6855154"/>
              <a:gd name="connsiteX854" fmla="*/ 8149863 w 8669750"/>
              <a:gd name="connsiteY854" fmla="*/ 2441710 h 6855154"/>
              <a:gd name="connsiteX855" fmla="*/ 8149530 w 8669750"/>
              <a:gd name="connsiteY855" fmla="*/ 2877358 h 6855154"/>
              <a:gd name="connsiteX856" fmla="*/ 8122797 w 8669750"/>
              <a:gd name="connsiteY856" fmla="*/ 2882645 h 6855154"/>
              <a:gd name="connsiteX857" fmla="*/ 8078756 w 8669750"/>
              <a:gd name="connsiteY857" fmla="*/ 2949653 h 6855154"/>
              <a:gd name="connsiteX858" fmla="*/ 8078756 w 8669750"/>
              <a:gd name="connsiteY858" fmla="*/ 2949716 h 6855154"/>
              <a:gd name="connsiteX859" fmla="*/ 8122824 w 8669750"/>
              <a:gd name="connsiteY859" fmla="*/ 3016704 h 6855154"/>
              <a:gd name="connsiteX860" fmla="*/ 8149510 w 8669750"/>
              <a:gd name="connsiteY860" fmla="*/ 3022013 h 6855154"/>
              <a:gd name="connsiteX861" fmla="*/ 8176547 w 8669750"/>
              <a:gd name="connsiteY861" fmla="*/ 3016661 h 6855154"/>
              <a:gd name="connsiteX862" fmla="*/ 8220615 w 8669750"/>
              <a:gd name="connsiteY862" fmla="*/ 2949652 h 6855154"/>
              <a:gd name="connsiteX863" fmla="*/ 8176574 w 8669750"/>
              <a:gd name="connsiteY863" fmla="*/ 2882697 h 6855154"/>
              <a:gd name="connsiteX864" fmla="*/ 8149530 w 8669750"/>
              <a:gd name="connsiteY864" fmla="*/ 2877358 h 6855154"/>
              <a:gd name="connsiteX865" fmla="*/ 8148098 w 8669750"/>
              <a:gd name="connsiteY865" fmla="*/ 3312726 h 6855154"/>
              <a:gd name="connsiteX866" fmla="*/ 8075581 w 8669750"/>
              <a:gd name="connsiteY866" fmla="*/ 3385303 h 6855154"/>
              <a:gd name="connsiteX867" fmla="*/ 8148098 w 8669750"/>
              <a:gd name="connsiteY867" fmla="*/ 3457943 h 6855154"/>
              <a:gd name="connsiteX868" fmla="*/ 8220615 w 8669750"/>
              <a:gd name="connsiteY868" fmla="*/ 3385303 h 6855154"/>
              <a:gd name="connsiteX869" fmla="*/ 8148098 w 8669750"/>
              <a:gd name="connsiteY869" fmla="*/ 3312726 h 6855154"/>
              <a:gd name="connsiteX870" fmla="*/ 8139399 w 8669750"/>
              <a:gd name="connsiteY870" fmla="*/ 3748378 h 6855154"/>
              <a:gd name="connsiteX871" fmla="*/ 8066882 w 8669750"/>
              <a:gd name="connsiteY871" fmla="*/ 3815181 h 6855154"/>
              <a:gd name="connsiteX872" fmla="*/ 8133620 w 8669750"/>
              <a:gd name="connsiteY872" fmla="*/ 3893594 h 6855154"/>
              <a:gd name="connsiteX873" fmla="*/ 8139399 w 8669750"/>
              <a:gd name="connsiteY873" fmla="*/ 3893594 h 6855154"/>
              <a:gd name="connsiteX874" fmla="*/ 8211915 w 8669750"/>
              <a:gd name="connsiteY874" fmla="*/ 3826791 h 6855154"/>
              <a:gd name="connsiteX875" fmla="*/ 8211915 w 8669750"/>
              <a:gd name="connsiteY875" fmla="*/ 3821018 h 6855154"/>
              <a:gd name="connsiteX876" fmla="*/ 8145177 w 8669750"/>
              <a:gd name="connsiteY876" fmla="*/ 3748378 h 6855154"/>
              <a:gd name="connsiteX877" fmla="*/ 8139399 w 8669750"/>
              <a:gd name="connsiteY877" fmla="*/ 3748378 h 6855154"/>
              <a:gd name="connsiteX878" fmla="*/ 8058182 w 8669750"/>
              <a:gd name="connsiteY878" fmla="*/ 4175337 h 6855154"/>
              <a:gd name="connsiteX879" fmla="*/ 7988586 w 8669750"/>
              <a:gd name="connsiteY879" fmla="*/ 4227613 h 6855154"/>
              <a:gd name="connsiteX880" fmla="*/ 8037862 w 8669750"/>
              <a:gd name="connsiteY880" fmla="*/ 4317700 h 6855154"/>
              <a:gd name="connsiteX881" fmla="*/ 8058182 w 8669750"/>
              <a:gd name="connsiteY881" fmla="*/ 4320554 h 6855154"/>
              <a:gd name="connsiteX882" fmla="*/ 8127778 w 8669750"/>
              <a:gd name="connsiteY882" fmla="*/ 4268279 h 6855154"/>
              <a:gd name="connsiteX883" fmla="*/ 8130699 w 8669750"/>
              <a:gd name="connsiteY883" fmla="*/ 4247978 h 6855154"/>
              <a:gd name="connsiteX884" fmla="*/ 8078502 w 8669750"/>
              <a:gd name="connsiteY884" fmla="*/ 4178256 h 6855154"/>
              <a:gd name="connsiteX885" fmla="*/ 8058182 w 8669750"/>
              <a:gd name="connsiteY885" fmla="*/ 4175337 h 6855154"/>
              <a:gd name="connsiteX886" fmla="*/ 7889971 w 8669750"/>
              <a:gd name="connsiteY886" fmla="*/ 4576159 h 6855154"/>
              <a:gd name="connsiteX887" fmla="*/ 7826153 w 8669750"/>
              <a:gd name="connsiteY887" fmla="*/ 4613907 h 6855154"/>
              <a:gd name="connsiteX888" fmla="*/ 7855173 w 8669750"/>
              <a:gd name="connsiteY888" fmla="*/ 4712685 h 6855154"/>
              <a:gd name="connsiteX889" fmla="*/ 7889971 w 8669750"/>
              <a:gd name="connsiteY889" fmla="*/ 4721376 h 6855154"/>
              <a:gd name="connsiteX890" fmla="*/ 7953788 w 8669750"/>
              <a:gd name="connsiteY890" fmla="*/ 4683629 h 6855154"/>
              <a:gd name="connsiteX891" fmla="*/ 7962488 w 8669750"/>
              <a:gd name="connsiteY891" fmla="*/ 4648800 h 6855154"/>
              <a:gd name="connsiteX892" fmla="*/ 7924768 w 8669750"/>
              <a:gd name="connsiteY892" fmla="*/ 4584851 h 6855154"/>
              <a:gd name="connsiteX893" fmla="*/ 7889971 w 8669750"/>
              <a:gd name="connsiteY893" fmla="*/ 4576159 h 6855154"/>
              <a:gd name="connsiteX894" fmla="*/ 7646321 w 8669750"/>
              <a:gd name="connsiteY894" fmla="*/ 4936315 h 6855154"/>
              <a:gd name="connsiteX895" fmla="*/ 7591203 w 8669750"/>
              <a:gd name="connsiteY895" fmla="*/ 4962453 h 6855154"/>
              <a:gd name="connsiteX896" fmla="*/ 7599902 w 8669750"/>
              <a:gd name="connsiteY896" fmla="*/ 5064149 h 6855154"/>
              <a:gd name="connsiteX897" fmla="*/ 7646321 w 8669750"/>
              <a:gd name="connsiteY897" fmla="*/ 5081532 h 6855154"/>
              <a:gd name="connsiteX898" fmla="*/ 7701439 w 8669750"/>
              <a:gd name="connsiteY898" fmla="*/ 5055394 h 6855154"/>
              <a:gd name="connsiteX899" fmla="*/ 7718838 w 8669750"/>
              <a:gd name="connsiteY899" fmla="*/ 5008956 h 6855154"/>
              <a:gd name="connsiteX900" fmla="*/ 7692739 w 8669750"/>
              <a:gd name="connsiteY900" fmla="*/ 4953762 h 6855154"/>
              <a:gd name="connsiteX901" fmla="*/ 7646321 w 8669750"/>
              <a:gd name="connsiteY901" fmla="*/ 4936315 h 6855154"/>
              <a:gd name="connsiteX902" fmla="*/ 7330154 w 8669750"/>
              <a:gd name="connsiteY902" fmla="*/ 5235504 h 6855154"/>
              <a:gd name="connsiteX903" fmla="*/ 7286657 w 8669750"/>
              <a:gd name="connsiteY903" fmla="*/ 5250032 h 6855154"/>
              <a:gd name="connsiteX904" fmla="*/ 7275037 w 8669750"/>
              <a:gd name="connsiteY904" fmla="*/ 5351665 h 6855154"/>
              <a:gd name="connsiteX905" fmla="*/ 7333075 w 8669750"/>
              <a:gd name="connsiteY905" fmla="*/ 5380721 h 6855154"/>
              <a:gd name="connsiteX906" fmla="*/ 7376573 w 8669750"/>
              <a:gd name="connsiteY906" fmla="*/ 5366193 h 6855154"/>
              <a:gd name="connsiteX907" fmla="*/ 7405592 w 8669750"/>
              <a:gd name="connsiteY907" fmla="*/ 5308081 h 6855154"/>
              <a:gd name="connsiteX908" fmla="*/ 7388193 w 8669750"/>
              <a:gd name="connsiteY908" fmla="*/ 5264560 h 6855154"/>
              <a:gd name="connsiteX909" fmla="*/ 7330154 w 8669750"/>
              <a:gd name="connsiteY909" fmla="*/ 5235504 h 6855154"/>
              <a:gd name="connsiteX910" fmla="*/ 6961791 w 8669750"/>
              <a:gd name="connsiteY910" fmla="*/ 5467826 h 6855154"/>
              <a:gd name="connsiteX911" fmla="*/ 6929914 w 8669750"/>
              <a:gd name="connsiteY911" fmla="*/ 5476581 h 6855154"/>
              <a:gd name="connsiteX912" fmla="*/ 6898037 w 8669750"/>
              <a:gd name="connsiteY912" fmla="*/ 5572377 h 6855154"/>
              <a:gd name="connsiteX913" fmla="*/ 6964712 w 8669750"/>
              <a:gd name="connsiteY913" fmla="*/ 5613043 h 6855154"/>
              <a:gd name="connsiteX914" fmla="*/ 6996589 w 8669750"/>
              <a:gd name="connsiteY914" fmla="*/ 5604352 h 6855154"/>
              <a:gd name="connsiteX915" fmla="*/ 7037229 w 8669750"/>
              <a:gd name="connsiteY915" fmla="*/ 5540466 h 6855154"/>
              <a:gd name="connsiteX916" fmla="*/ 7028529 w 8669750"/>
              <a:gd name="connsiteY916" fmla="*/ 5508492 h 6855154"/>
              <a:gd name="connsiteX917" fmla="*/ 6961791 w 8669750"/>
              <a:gd name="connsiteY917" fmla="*/ 5467826 h 6855154"/>
              <a:gd name="connsiteX918" fmla="*/ 6558629 w 8669750"/>
              <a:gd name="connsiteY918" fmla="*/ 5618880 h 6855154"/>
              <a:gd name="connsiteX919" fmla="*/ 6541230 w 8669750"/>
              <a:gd name="connsiteY919" fmla="*/ 5621798 h 6855154"/>
              <a:gd name="connsiteX920" fmla="*/ 6489034 w 8669750"/>
              <a:gd name="connsiteY920" fmla="*/ 5708903 h 6855154"/>
              <a:gd name="connsiteX921" fmla="*/ 6558629 w 8669750"/>
              <a:gd name="connsiteY921" fmla="*/ 5764097 h 6855154"/>
              <a:gd name="connsiteX922" fmla="*/ 6576028 w 8669750"/>
              <a:gd name="connsiteY922" fmla="*/ 5761178 h 6855154"/>
              <a:gd name="connsiteX923" fmla="*/ 6631147 w 8669750"/>
              <a:gd name="connsiteY923" fmla="*/ 5691456 h 6855154"/>
              <a:gd name="connsiteX924" fmla="*/ 6628289 w 8669750"/>
              <a:gd name="connsiteY924" fmla="*/ 5674074 h 6855154"/>
              <a:gd name="connsiteX925" fmla="*/ 6558629 w 8669750"/>
              <a:gd name="connsiteY925" fmla="*/ 5618880 h 6855154"/>
              <a:gd name="connsiteX926" fmla="*/ 6123591 w 8669750"/>
              <a:gd name="connsiteY926" fmla="*/ 5685683 h 6855154"/>
              <a:gd name="connsiteX927" fmla="*/ 6059155 w 8669750"/>
              <a:gd name="connsiteY927" fmla="*/ 5732637 h 6855154"/>
              <a:gd name="connsiteX928" fmla="*/ 6053996 w 8669750"/>
              <a:gd name="connsiteY928" fmla="*/ 5761173 h 6855154"/>
              <a:gd name="connsiteX929" fmla="*/ 6053996 w 8669750"/>
              <a:gd name="connsiteY929" fmla="*/ 5761182 h 6855154"/>
              <a:gd name="connsiteX930" fmla="*/ 6061227 w 8669750"/>
              <a:gd name="connsiteY930" fmla="*/ 5787997 h 6855154"/>
              <a:gd name="connsiteX931" fmla="*/ 6126512 w 8669750"/>
              <a:gd name="connsiteY931" fmla="*/ 5830901 h 6855154"/>
              <a:gd name="connsiteX932" fmla="*/ 6129369 w 8669750"/>
              <a:gd name="connsiteY932" fmla="*/ 5830901 h 6855154"/>
              <a:gd name="connsiteX933" fmla="*/ 6198965 w 8669750"/>
              <a:gd name="connsiteY933" fmla="*/ 5758260 h 6855154"/>
              <a:gd name="connsiteX934" fmla="*/ 6198965 w 8669750"/>
              <a:gd name="connsiteY934" fmla="*/ 5755405 h 6855154"/>
              <a:gd name="connsiteX935" fmla="*/ 6126512 w 8669750"/>
              <a:gd name="connsiteY935" fmla="*/ 5685683 h 6855154"/>
              <a:gd name="connsiteX936" fmla="*/ 6123591 w 8669750"/>
              <a:gd name="connsiteY936" fmla="*/ 5685683 h 6855154"/>
              <a:gd name="connsiteX937" fmla="*/ 2678399 w 8669750"/>
              <a:gd name="connsiteY937" fmla="*/ 5694337 h 6855154"/>
              <a:gd name="connsiteX938" fmla="*/ 2605691 w 8669750"/>
              <a:gd name="connsiteY938" fmla="*/ 5766787 h 6855154"/>
              <a:gd name="connsiteX939" fmla="*/ 2678399 w 8669750"/>
              <a:gd name="connsiteY939" fmla="*/ 5839237 h 6855154"/>
              <a:gd name="connsiteX940" fmla="*/ 2751043 w 8669750"/>
              <a:gd name="connsiteY940" fmla="*/ 5766787 h 6855154"/>
              <a:gd name="connsiteX941" fmla="*/ 2678399 w 8669750"/>
              <a:gd name="connsiteY941" fmla="*/ 5694337 h 6855154"/>
              <a:gd name="connsiteX942" fmla="*/ 3114454 w 8669750"/>
              <a:gd name="connsiteY942" fmla="*/ 5694337 h 6855154"/>
              <a:gd name="connsiteX943" fmla="*/ 3041746 w 8669750"/>
              <a:gd name="connsiteY943" fmla="*/ 5766787 h 6855154"/>
              <a:gd name="connsiteX944" fmla="*/ 3114454 w 8669750"/>
              <a:gd name="connsiteY944" fmla="*/ 5839237 h 6855154"/>
              <a:gd name="connsiteX945" fmla="*/ 3187098 w 8669750"/>
              <a:gd name="connsiteY945" fmla="*/ 5766787 h 6855154"/>
              <a:gd name="connsiteX946" fmla="*/ 3114454 w 8669750"/>
              <a:gd name="connsiteY946" fmla="*/ 5694337 h 6855154"/>
              <a:gd name="connsiteX947" fmla="*/ 3989737 w 8669750"/>
              <a:gd name="connsiteY947" fmla="*/ 5694337 h 6855154"/>
              <a:gd name="connsiteX948" fmla="*/ 3917030 w 8669750"/>
              <a:gd name="connsiteY948" fmla="*/ 5766787 h 6855154"/>
              <a:gd name="connsiteX949" fmla="*/ 3989737 w 8669750"/>
              <a:gd name="connsiteY949" fmla="*/ 5839237 h 6855154"/>
              <a:gd name="connsiteX950" fmla="*/ 4062381 w 8669750"/>
              <a:gd name="connsiteY950" fmla="*/ 5766787 h 6855154"/>
              <a:gd name="connsiteX951" fmla="*/ 3989737 w 8669750"/>
              <a:gd name="connsiteY951" fmla="*/ 5694337 h 6855154"/>
              <a:gd name="connsiteX952" fmla="*/ 4425792 w 8669750"/>
              <a:gd name="connsiteY952" fmla="*/ 5694337 h 6855154"/>
              <a:gd name="connsiteX953" fmla="*/ 4353085 w 8669750"/>
              <a:gd name="connsiteY953" fmla="*/ 5766787 h 6855154"/>
              <a:gd name="connsiteX954" fmla="*/ 4425792 w 8669750"/>
              <a:gd name="connsiteY954" fmla="*/ 5839237 h 6855154"/>
              <a:gd name="connsiteX955" fmla="*/ 4498436 w 8669750"/>
              <a:gd name="connsiteY955" fmla="*/ 5766787 h 6855154"/>
              <a:gd name="connsiteX956" fmla="*/ 4425792 w 8669750"/>
              <a:gd name="connsiteY956" fmla="*/ 5694337 h 6855154"/>
              <a:gd name="connsiteX957" fmla="*/ 4861847 w 8669750"/>
              <a:gd name="connsiteY957" fmla="*/ 5694337 h 6855154"/>
              <a:gd name="connsiteX958" fmla="*/ 4789202 w 8669750"/>
              <a:gd name="connsiteY958" fmla="*/ 5766787 h 6855154"/>
              <a:gd name="connsiteX959" fmla="*/ 4861847 w 8669750"/>
              <a:gd name="connsiteY959" fmla="*/ 5839237 h 6855154"/>
              <a:gd name="connsiteX960" fmla="*/ 4934554 w 8669750"/>
              <a:gd name="connsiteY960" fmla="*/ 5766787 h 6855154"/>
              <a:gd name="connsiteX961" fmla="*/ 4861847 w 8669750"/>
              <a:gd name="connsiteY961" fmla="*/ 5694337 h 6855154"/>
              <a:gd name="connsiteX962" fmla="*/ 5297964 w 8669750"/>
              <a:gd name="connsiteY962" fmla="*/ 5694337 h 6855154"/>
              <a:gd name="connsiteX963" fmla="*/ 5225257 w 8669750"/>
              <a:gd name="connsiteY963" fmla="*/ 5766787 h 6855154"/>
              <a:gd name="connsiteX964" fmla="*/ 5297964 w 8669750"/>
              <a:gd name="connsiteY964" fmla="*/ 5839237 h 6855154"/>
              <a:gd name="connsiteX965" fmla="*/ 5370609 w 8669750"/>
              <a:gd name="connsiteY965" fmla="*/ 5766787 h 6855154"/>
              <a:gd name="connsiteX966" fmla="*/ 5297964 w 8669750"/>
              <a:gd name="connsiteY966" fmla="*/ 5694337 h 6855154"/>
              <a:gd name="connsiteX967" fmla="*/ 5736940 w 8669750"/>
              <a:gd name="connsiteY967" fmla="*/ 5694337 h 6855154"/>
              <a:gd name="connsiteX968" fmla="*/ 5664233 w 8669750"/>
              <a:gd name="connsiteY968" fmla="*/ 5766787 h 6855154"/>
              <a:gd name="connsiteX969" fmla="*/ 5736940 w 8669750"/>
              <a:gd name="connsiteY969" fmla="*/ 5839237 h 6855154"/>
              <a:gd name="connsiteX970" fmla="*/ 5809584 w 8669750"/>
              <a:gd name="connsiteY970" fmla="*/ 5766787 h 6855154"/>
              <a:gd name="connsiteX971" fmla="*/ 5736940 w 8669750"/>
              <a:gd name="connsiteY971" fmla="*/ 5694337 h 6855154"/>
              <a:gd name="connsiteX972" fmla="*/ 3552064 w 8669750"/>
              <a:gd name="connsiteY972" fmla="*/ 5694643 h 6855154"/>
              <a:gd name="connsiteX973" fmla="*/ 3525097 w 8669750"/>
              <a:gd name="connsiteY973" fmla="*/ 5699948 h 6855154"/>
              <a:gd name="connsiteX974" fmla="*/ 3480975 w 8669750"/>
              <a:gd name="connsiteY974" fmla="*/ 5766787 h 6855154"/>
              <a:gd name="connsiteX975" fmla="*/ 3525097 w 8669750"/>
              <a:gd name="connsiteY975" fmla="*/ 5833627 h 6855154"/>
              <a:gd name="connsiteX976" fmla="*/ 3552064 w 8669750"/>
              <a:gd name="connsiteY976" fmla="*/ 5838931 h 6855154"/>
              <a:gd name="connsiteX977" fmla="*/ 3579040 w 8669750"/>
              <a:gd name="connsiteY977" fmla="*/ 5833627 h 6855154"/>
              <a:gd name="connsiteX978" fmla="*/ 3623216 w 8669750"/>
              <a:gd name="connsiteY978" fmla="*/ 5766787 h 6855154"/>
              <a:gd name="connsiteX979" fmla="*/ 3579040 w 8669750"/>
              <a:gd name="connsiteY979" fmla="*/ 5699948 h 6855154"/>
              <a:gd name="connsiteX980" fmla="*/ 3552064 w 8669750"/>
              <a:gd name="connsiteY980" fmla="*/ 5694643 h 6855154"/>
              <a:gd name="connsiteX981" fmla="*/ 2236503 w 8669750"/>
              <a:gd name="connsiteY981" fmla="*/ 5703029 h 6855154"/>
              <a:gd name="connsiteX982" fmla="*/ 2169637 w 8669750"/>
              <a:gd name="connsiteY982" fmla="*/ 5775478 h 6855154"/>
              <a:gd name="connsiteX983" fmla="*/ 2169637 w 8669750"/>
              <a:gd name="connsiteY983" fmla="*/ 5781251 h 6855154"/>
              <a:gd name="connsiteX984" fmla="*/ 2248123 w 8669750"/>
              <a:gd name="connsiteY984" fmla="*/ 5847928 h 6855154"/>
              <a:gd name="connsiteX985" fmla="*/ 2314989 w 8669750"/>
              <a:gd name="connsiteY985" fmla="*/ 5775478 h 6855154"/>
              <a:gd name="connsiteX986" fmla="*/ 2314989 w 8669750"/>
              <a:gd name="connsiteY986" fmla="*/ 5769705 h 6855154"/>
              <a:gd name="connsiteX987" fmla="*/ 2242281 w 8669750"/>
              <a:gd name="connsiteY987" fmla="*/ 5703029 h 6855154"/>
              <a:gd name="connsiteX988" fmla="*/ 2236503 w 8669750"/>
              <a:gd name="connsiteY988" fmla="*/ 5703029 h 6855154"/>
              <a:gd name="connsiteX989" fmla="*/ 1814926 w 8669750"/>
              <a:gd name="connsiteY989" fmla="*/ 5784170 h 6855154"/>
              <a:gd name="connsiteX990" fmla="*/ 1794606 w 8669750"/>
              <a:gd name="connsiteY990" fmla="*/ 5787088 h 6855154"/>
              <a:gd name="connsiteX991" fmla="*/ 1742282 w 8669750"/>
              <a:gd name="connsiteY991" fmla="*/ 5856620 h 6855154"/>
              <a:gd name="connsiteX992" fmla="*/ 1745140 w 8669750"/>
              <a:gd name="connsiteY992" fmla="*/ 5876921 h 6855154"/>
              <a:gd name="connsiteX993" fmla="*/ 1835310 w 8669750"/>
              <a:gd name="connsiteY993" fmla="*/ 5926151 h 6855154"/>
              <a:gd name="connsiteX994" fmla="*/ 1887634 w 8669750"/>
              <a:gd name="connsiteY994" fmla="*/ 5856620 h 6855154"/>
              <a:gd name="connsiteX995" fmla="*/ 1884713 w 8669750"/>
              <a:gd name="connsiteY995" fmla="*/ 5836318 h 6855154"/>
              <a:gd name="connsiteX996" fmla="*/ 1814926 w 8669750"/>
              <a:gd name="connsiteY996" fmla="*/ 5784170 h 6855154"/>
              <a:gd name="connsiteX997" fmla="*/ 1413733 w 8669750"/>
              <a:gd name="connsiteY997" fmla="*/ 5952226 h 6855154"/>
              <a:gd name="connsiteX998" fmla="*/ 1378871 w 8669750"/>
              <a:gd name="connsiteY998" fmla="*/ 5960917 h 6855154"/>
              <a:gd name="connsiteX999" fmla="*/ 1341089 w 8669750"/>
              <a:gd name="connsiteY999" fmla="*/ 6024676 h 6855154"/>
              <a:gd name="connsiteX1000" fmla="*/ 1349789 w 8669750"/>
              <a:gd name="connsiteY1000" fmla="*/ 6059442 h 6855154"/>
              <a:gd name="connsiteX1001" fmla="*/ 1448658 w 8669750"/>
              <a:gd name="connsiteY1001" fmla="*/ 6088434 h 6855154"/>
              <a:gd name="connsiteX1002" fmla="*/ 1486441 w 8669750"/>
              <a:gd name="connsiteY1002" fmla="*/ 6024676 h 6855154"/>
              <a:gd name="connsiteX1003" fmla="*/ 1477741 w 8669750"/>
              <a:gd name="connsiteY1003" fmla="*/ 5989910 h 6855154"/>
              <a:gd name="connsiteX1004" fmla="*/ 1413733 w 8669750"/>
              <a:gd name="connsiteY1004" fmla="*/ 5952226 h 6855154"/>
              <a:gd name="connsiteX1005" fmla="*/ 1053244 w 8669750"/>
              <a:gd name="connsiteY1005" fmla="*/ 6195650 h 6855154"/>
              <a:gd name="connsiteX1006" fmla="*/ 1006762 w 8669750"/>
              <a:gd name="connsiteY1006" fmla="*/ 6213033 h 6855154"/>
              <a:gd name="connsiteX1007" fmla="*/ 980599 w 8669750"/>
              <a:gd name="connsiteY1007" fmla="*/ 6268100 h 6855154"/>
              <a:gd name="connsiteX1008" fmla="*/ 997999 w 8669750"/>
              <a:gd name="connsiteY1008" fmla="*/ 6314476 h 6855154"/>
              <a:gd name="connsiteX1009" fmla="*/ 1099789 w 8669750"/>
              <a:gd name="connsiteY1009" fmla="*/ 6323167 h 6855154"/>
              <a:gd name="connsiteX1010" fmla="*/ 1125951 w 8669750"/>
              <a:gd name="connsiteY1010" fmla="*/ 6268100 h 6855154"/>
              <a:gd name="connsiteX1011" fmla="*/ 1108489 w 8669750"/>
              <a:gd name="connsiteY1011" fmla="*/ 6221724 h 6855154"/>
              <a:gd name="connsiteX1012" fmla="*/ 1053244 w 8669750"/>
              <a:gd name="connsiteY1012" fmla="*/ 6195650 h 6855154"/>
              <a:gd name="connsiteX1013" fmla="*/ 753841 w 8669750"/>
              <a:gd name="connsiteY1013" fmla="*/ 6508625 h 6855154"/>
              <a:gd name="connsiteX1014" fmla="*/ 695675 w 8669750"/>
              <a:gd name="connsiteY1014" fmla="*/ 6537617 h 6855154"/>
              <a:gd name="connsiteX1015" fmla="*/ 681134 w 8669750"/>
              <a:gd name="connsiteY1015" fmla="*/ 6581074 h 6855154"/>
              <a:gd name="connsiteX1016" fmla="*/ 710217 w 8669750"/>
              <a:gd name="connsiteY1016" fmla="*/ 6639060 h 6855154"/>
              <a:gd name="connsiteX1017" fmla="*/ 811943 w 8669750"/>
              <a:gd name="connsiteY1017" fmla="*/ 6627450 h 6855154"/>
              <a:gd name="connsiteX1018" fmla="*/ 826485 w 8669750"/>
              <a:gd name="connsiteY1018" fmla="*/ 6583993 h 6855154"/>
              <a:gd name="connsiteX1019" fmla="*/ 797402 w 8669750"/>
              <a:gd name="connsiteY1019" fmla="*/ 6526008 h 6855154"/>
              <a:gd name="connsiteX1020" fmla="*/ 753841 w 8669750"/>
              <a:gd name="connsiteY1020" fmla="*/ 6508625 h 685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</a:cxnLst>
            <a:rect l="l" t="t" r="r" b="b"/>
            <a:pathLst>
              <a:path w="8669750" h="6855154">
                <a:moveTo>
                  <a:pt x="7653875" y="0"/>
                </a:moveTo>
                <a:lnTo>
                  <a:pt x="8669749" y="0"/>
                </a:lnTo>
                <a:lnTo>
                  <a:pt x="8669749" y="1980207"/>
                </a:lnTo>
                <a:lnTo>
                  <a:pt x="8669750" y="1980207"/>
                </a:lnTo>
                <a:lnTo>
                  <a:pt x="8669750" y="3022300"/>
                </a:lnTo>
                <a:lnTo>
                  <a:pt x="8666575" y="3022300"/>
                </a:lnTo>
                <a:lnTo>
                  <a:pt x="8666575" y="3669140"/>
                </a:lnTo>
                <a:lnTo>
                  <a:pt x="8663654" y="3686522"/>
                </a:lnTo>
                <a:lnTo>
                  <a:pt x="8663654" y="3753326"/>
                </a:lnTo>
                <a:lnTo>
                  <a:pt x="8660797" y="3770772"/>
                </a:lnTo>
                <a:lnTo>
                  <a:pt x="8660797" y="3805601"/>
                </a:lnTo>
                <a:lnTo>
                  <a:pt x="8657876" y="3823048"/>
                </a:lnTo>
                <a:lnTo>
                  <a:pt x="8657876" y="3854959"/>
                </a:lnTo>
                <a:lnTo>
                  <a:pt x="8654955" y="3872405"/>
                </a:lnTo>
                <a:lnTo>
                  <a:pt x="8654955" y="3889852"/>
                </a:lnTo>
                <a:lnTo>
                  <a:pt x="8652098" y="3904380"/>
                </a:lnTo>
                <a:lnTo>
                  <a:pt x="8649176" y="3921762"/>
                </a:lnTo>
                <a:lnTo>
                  <a:pt x="8649176" y="3939209"/>
                </a:lnTo>
                <a:lnTo>
                  <a:pt x="8646256" y="3953737"/>
                </a:lnTo>
                <a:lnTo>
                  <a:pt x="8643398" y="3971120"/>
                </a:lnTo>
                <a:lnTo>
                  <a:pt x="8643398" y="3988566"/>
                </a:lnTo>
                <a:lnTo>
                  <a:pt x="8640477" y="4003094"/>
                </a:lnTo>
                <a:lnTo>
                  <a:pt x="8637556" y="4020540"/>
                </a:lnTo>
                <a:lnTo>
                  <a:pt x="8634699" y="4037923"/>
                </a:lnTo>
                <a:lnTo>
                  <a:pt x="8631777" y="4052452"/>
                </a:lnTo>
                <a:lnTo>
                  <a:pt x="8628857" y="4069898"/>
                </a:lnTo>
                <a:lnTo>
                  <a:pt x="8625999" y="4087281"/>
                </a:lnTo>
                <a:lnTo>
                  <a:pt x="8623078" y="4101809"/>
                </a:lnTo>
                <a:lnTo>
                  <a:pt x="8620157" y="4119255"/>
                </a:lnTo>
                <a:lnTo>
                  <a:pt x="8617300" y="4133783"/>
                </a:lnTo>
                <a:lnTo>
                  <a:pt x="8614378" y="4151166"/>
                </a:lnTo>
                <a:lnTo>
                  <a:pt x="8611458" y="4165694"/>
                </a:lnTo>
                <a:lnTo>
                  <a:pt x="8608600" y="4183140"/>
                </a:lnTo>
                <a:lnTo>
                  <a:pt x="8605679" y="4197669"/>
                </a:lnTo>
                <a:lnTo>
                  <a:pt x="8602758" y="4215052"/>
                </a:lnTo>
                <a:lnTo>
                  <a:pt x="8596979" y="4229580"/>
                </a:lnTo>
                <a:lnTo>
                  <a:pt x="8594059" y="4247026"/>
                </a:lnTo>
                <a:lnTo>
                  <a:pt x="8591201" y="4261554"/>
                </a:lnTo>
                <a:lnTo>
                  <a:pt x="8585359" y="4278937"/>
                </a:lnTo>
                <a:lnTo>
                  <a:pt x="8582501" y="4293465"/>
                </a:lnTo>
                <a:lnTo>
                  <a:pt x="8579581" y="4310911"/>
                </a:lnTo>
                <a:lnTo>
                  <a:pt x="8573802" y="4325439"/>
                </a:lnTo>
                <a:lnTo>
                  <a:pt x="8570881" y="4339967"/>
                </a:lnTo>
                <a:lnTo>
                  <a:pt x="8565102" y="4357350"/>
                </a:lnTo>
                <a:lnTo>
                  <a:pt x="8562182" y="4371878"/>
                </a:lnTo>
                <a:lnTo>
                  <a:pt x="8556403" y="4389325"/>
                </a:lnTo>
                <a:lnTo>
                  <a:pt x="8550625" y="4403853"/>
                </a:lnTo>
                <a:lnTo>
                  <a:pt x="8547703" y="4418381"/>
                </a:lnTo>
                <a:lnTo>
                  <a:pt x="8541925" y="4435764"/>
                </a:lnTo>
                <a:lnTo>
                  <a:pt x="8536083" y="4450292"/>
                </a:lnTo>
                <a:lnTo>
                  <a:pt x="8533225" y="4464820"/>
                </a:lnTo>
                <a:lnTo>
                  <a:pt x="8527384" y="4482266"/>
                </a:lnTo>
                <a:lnTo>
                  <a:pt x="8521605" y="4496794"/>
                </a:lnTo>
                <a:lnTo>
                  <a:pt x="8515826" y="4511259"/>
                </a:lnTo>
                <a:lnTo>
                  <a:pt x="8509985" y="4525787"/>
                </a:lnTo>
                <a:lnTo>
                  <a:pt x="8507127" y="4540315"/>
                </a:lnTo>
                <a:lnTo>
                  <a:pt x="8501285" y="4557761"/>
                </a:lnTo>
                <a:lnTo>
                  <a:pt x="8495507" y="4572289"/>
                </a:lnTo>
                <a:lnTo>
                  <a:pt x="8489728" y="4586817"/>
                </a:lnTo>
                <a:lnTo>
                  <a:pt x="8483886" y="4601282"/>
                </a:lnTo>
                <a:lnTo>
                  <a:pt x="8478108" y="4615810"/>
                </a:lnTo>
                <a:lnTo>
                  <a:pt x="8472329" y="4630338"/>
                </a:lnTo>
                <a:lnTo>
                  <a:pt x="8463629" y="4647784"/>
                </a:lnTo>
                <a:lnTo>
                  <a:pt x="8457788" y="4662313"/>
                </a:lnTo>
                <a:lnTo>
                  <a:pt x="8452009" y="4676840"/>
                </a:lnTo>
                <a:lnTo>
                  <a:pt x="8446231" y="4691305"/>
                </a:lnTo>
                <a:lnTo>
                  <a:pt x="8440388" y="4705833"/>
                </a:lnTo>
                <a:lnTo>
                  <a:pt x="8431689" y="4720361"/>
                </a:lnTo>
                <a:lnTo>
                  <a:pt x="8425911" y="4734889"/>
                </a:lnTo>
                <a:lnTo>
                  <a:pt x="8420132" y="4749417"/>
                </a:lnTo>
                <a:lnTo>
                  <a:pt x="8411433" y="4763945"/>
                </a:lnTo>
                <a:lnTo>
                  <a:pt x="8405654" y="4778473"/>
                </a:lnTo>
                <a:lnTo>
                  <a:pt x="8399812" y="4793001"/>
                </a:lnTo>
                <a:lnTo>
                  <a:pt x="8391113" y="4807466"/>
                </a:lnTo>
                <a:lnTo>
                  <a:pt x="8385334" y="4821994"/>
                </a:lnTo>
                <a:lnTo>
                  <a:pt x="8376635" y="4836522"/>
                </a:lnTo>
                <a:lnTo>
                  <a:pt x="8370856" y="4848132"/>
                </a:lnTo>
                <a:lnTo>
                  <a:pt x="8362157" y="4862660"/>
                </a:lnTo>
                <a:lnTo>
                  <a:pt x="8356314" y="4877188"/>
                </a:lnTo>
                <a:lnTo>
                  <a:pt x="8347615" y="4891716"/>
                </a:lnTo>
                <a:lnTo>
                  <a:pt x="8338915" y="4906244"/>
                </a:lnTo>
                <a:lnTo>
                  <a:pt x="8333137" y="4920772"/>
                </a:lnTo>
                <a:lnTo>
                  <a:pt x="8324438" y="4932382"/>
                </a:lnTo>
                <a:lnTo>
                  <a:pt x="8315738" y="4946910"/>
                </a:lnTo>
                <a:lnTo>
                  <a:pt x="8307038" y="4961375"/>
                </a:lnTo>
                <a:lnTo>
                  <a:pt x="8301260" y="4973048"/>
                </a:lnTo>
                <a:lnTo>
                  <a:pt x="8292561" y="4987512"/>
                </a:lnTo>
                <a:lnTo>
                  <a:pt x="8283861" y="5002040"/>
                </a:lnTo>
                <a:lnTo>
                  <a:pt x="8275162" y="5016568"/>
                </a:lnTo>
                <a:lnTo>
                  <a:pt x="8266462" y="5028178"/>
                </a:lnTo>
                <a:lnTo>
                  <a:pt x="8257763" y="5042706"/>
                </a:lnTo>
                <a:lnTo>
                  <a:pt x="8251984" y="5054316"/>
                </a:lnTo>
                <a:lnTo>
                  <a:pt x="8243285" y="5068844"/>
                </a:lnTo>
                <a:lnTo>
                  <a:pt x="8234585" y="5083372"/>
                </a:lnTo>
                <a:lnTo>
                  <a:pt x="8226965" y="5093523"/>
                </a:lnTo>
                <a:lnTo>
                  <a:pt x="8225886" y="5094982"/>
                </a:lnTo>
                <a:lnTo>
                  <a:pt x="8214265" y="5109510"/>
                </a:lnTo>
                <a:lnTo>
                  <a:pt x="8205565" y="5121120"/>
                </a:lnTo>
                <a:lnTo>
                  <a:pt x="8196866" y="5135648"/>
                </a:lnTo>
                <a:lnTo>
                  <a:pt x="8188166" y="5147258"/>
                </a:lnTo>
                <a:lnTo>
                  <a:pt x="8179467" y="5161785"/>
                </a:lnTo>
                <a:lnTo>
                  <a:pt x="8170767" y="5173395"/>
                </a:lnTo>
                <a:lnTo>
                  <a:pt x="8162068" y="5185005"/>
                </a:lnTo>
                <a:lnTo>
                  <a:pt x="8150448" y="5199533"/>
                </a:lnTo>
                <a:lnTo>
                  <a:pt x="8141748" y="5211143"/>
                </a:lnTo>
                <a:lnTo>
                  <a:pt x="8133049" y="5222752"/>
                </a:lnTo>
                <a:lnTo>
                  <a:pt x="8124349" y="5237281"/>
                </a:lnTo>
                <a:lnTo>
                  <a:pt x="8112792" y="5248890"/>
                </a:lnTo>
                <a:lnTo>
                  <a:pt x="8104092" y="5260500"/>
                </a:lnTo>
                <a:lnTo>
                  <a:pt x="8095393" y="5275028"/>
                </a:lnTo>
                <a:lnTo>
                  <a:pt x="8083773" y="5286638"/>
                </a:lnTo>
                <a:lnTo>
                  <a:pt x="8075073" y="5298248"/>
                </a:lnTo>
                <a:lnTo>
                  <a:pt x="8063516" y="5309857"/>
                </a:lnTo>
                <a:lnTo>
                  <a:pt x="8054816" y="5324385"/>
                </a:lnTo>
                <a:lnTo>
                  <a:pt x="8043196" y="5335995"/>
                </a:lnTo>
                <a:lnTo>
                  <a:pt x="8034497" y="5347668"/>
                </a:lnTo>
                <a:lnTo>
                  <a:pt x="8022876" y="5359278"/>
                </a:lnTo>
                <a:lnTo>
                  <a:pt x="8014176" y="5370888"/>
                </a:lnTo>
                <a:lnTo>
                  <a:pt x="8002620" y="5382497"/>
                </a:lnTo>
                <a:lnTo>
                  <a:pt x="7990999" y="5394107"/>
                </a:lnTo>
                <a:lnTo>
                  <a:pt x="7982300" y="5405717"/>
                </a:lnTo>
                <a:lnTo>
                  <a:pt x="7970679" y="5417327"/>
                </a:lnTo>
                <a:lnTo>
                  <a:pt x="7959122" y="5428936"/>
                </a:lnTo>
                <a:lnTo>
                  <a:pt x="7950423" y="5440546"/>
                </a:lnTo>
                <a:lnTo>
                  <a:pt x="7938802" y="5452156"/>
                </a:lnTo>
                <a:lnTo>
                  <a:pt x="7927245" y="5463766"/>
                </a:lnTo>
                <a:lnTo>
                  <a:pt x="7915625" y="5475439"/>
                </a:lnTo>
                <a:lnTo>
                  <a:pt x="7906925" y="5487049"/>
                </a:lnTo>
                <a:lnTo>
                  <a:pt x="7895304" y="5498658"/>
                </a:lnTo>
                <a:lnTo>
                  <a:pt x="7883748" y="5507350"/>
                </a:lnTo>
                <a:lnTo>
                  <a:pt x="7872127" y="5518960"/>
                </a:lnTo>
                <a:lnTo>
                  <a:pt x="7860507" y="5530569"/>
                </a:lnTo>
                <a:lnTo>
                  <a:pt x="7848950" y="5542179"/>
                </a:lnTo>
                <a:lnTo>
                  <a:pt x="7837329" y="5553852"/>
                </a:lnTo>
                <a:lnTo>
                  <a:pt x="7825709" y="5562544"/>
                </a:lnTo>
                <a:lnTo>
                  <a:pt x="7814151" y="5574154"/>
                </a:lnTo>
                <a:lnTo>
                  <a:pt x="7802531" y="5585763"/>
                </a:lnTo>
                <a:lnTo>
                  <a:pt x="7790974" y="5594455"/>
                </a:lnTo>
                <a:lnTo>
                  <a:pt x="7779353" y="5606065"/>
                </a:lnTo>
                <a:lnTo>
                  <a:pt x="7767733" y="5614820"/>
                </a:lnTo>
                <a:lnTo>
                  <a:pt x="7756176" y="5626429"/>
                </a:lnTo>
                <a:lnTo>
                  <a:pt x="7744555" y="5635121"/>
                </a:lnTo>
                <a:lnTo>
                  <a:pt x="7732935" y="5646730"/>
                </a:lnTo>
                <a:lnTo>
                  <a:pt x="7718457" y="5658340"/>
                </a:lnTo>
                <a:lnTo>
                  <a:pt x="7706837" y="5667095"/>
                </a:lnTo>
                <a:lnTo>
                  <a:pt x="7695279" y="5675787"/>
                </a:lnTo>
                <a:lnTo>
                  <a:pt x="7683659" y="5687396"/>
                </a:lnTo>
                <a:lnTo>
                  <a:pt x="7672038" y="5696088"/>
                </a:lnTo>
                <a:lnTo>
                  <a:pt x="7657561" y="5707761"/>
                </a:lnTo>
                <a:lnTo>
                  <a:pt x="7646003" y="5716452"/>
                </a:lnTo>
                <a:lnTo>
                  <a:pt x="7634383" y="5725144"/>
                </a:lnTo>
                <a:lnTo>
                  <a:pt x="7622763" y="5736754"/>
                </a:lnTo>
                <a:lnTo>
                  <a:pt x="7608285" y="5745509"/>
                </a:lnTo>
                <a:lnTo>
                  <a:pt x="7596664" y="5754200"/>
                </a:lnTo>
                <a:lnTo>
                  <a:pt x="7582186" y="5762891"/>
                </a:lnTo>
                <a:lnTo>
                  <a:pt x="7570565" y="5774501"/>
                </a:lnTo>
                <a:lnTo>
                  <a:pt x="7556088" y="5783256"/>
                </a:lnTo>
                <a:lnTo>
                  <a:pt x="7544467" y="5791948"/>
                </a:lnTo>
                <a:lnTo>
                  <a:pt x="7532910" y="5800639"/>
                </a:lnTo>
                <a:lnTo>
                  <a:pt x="7518368" y="5809394"/>
                </a:lnTo>
                <a:lnTo>
                  <a:pt x="7506812" y="5818085"/>
                </a:lnTo>
                <a:lnTo>
                  <a:pt x="7492334" y="5826777"/>
                </a:lnTo>
                <a:lnTo>
                  <a:pt x="7477792" y="5835532"/>
                </a:lnTo>
                <a:lnTo>
                  <a:pt x="7466997" y="5843652"/>
                </a:lnTo>
                <a:lnTo>
                  <a:pt x="7466235" y="5844223"/>
                </a:lnTo>
                <a:lnTo>
                  <a:pt x="7451693" y="5852915"/>
                </a:lnTo>
                <a:lnTo>
                  <a:pt x="7440137" y="5861669"/>
                </a:lnTo>
                <a:lnTo>
                  <a:pt x="7425595" y="5870361"/>
                </a:lnTo>
                <a:lnTo>
                  <a:pt x="7411117" y="5879052"/>
                </a:lnTo>
                <a:lnTo>
                  <a:pt x="7399497" y="5887807"/>
                </a:lnTo>
                <a:lnTo>
                  <a:pt x="7385018" y="5893580"/>
                </a:lnTo>
                <a:lnTo>
                  <a:pt x="7370540" y="5902272"/>
                </a:lnTo>
                <a:lnTo>
                  <a:pt x="7358920" y="5911027"/>
                </a:lnTo>
                <a:lnTo>
                  <a:pt x="7344442" y="5919718"/>
                </a:lnTo>
                <a:lnTo>
                  <a:pt x="7329964" y="5928410"/>
                </a:lnTo>
                <a:lnTo>
                  <a:pt x="7315423" y="5934246"/>
                </a:lnTo>
                <a:lnTo>
                  <a:pt x="7300945" y="5942938"/>
                </a:lnTo>
                <a:lnTo>
                  <a:pt x="7289324" y="5948774"/>
                </a:lnTo>
                <a:lnTo>
                  <a:pt x="7274846" y="5957466"/>
                </a:lnTo>
                <a:lnTo>
                  <a:pt x="7260368" y="5966221"/>
                </a:lnTo>
                <a:lnTo>
                  <a:pt x="7245826" y="5971994"/>
                </a:lnTo>
                <a:lnTo>
                  <a:pt x="7231349" y="5980685"/>
                </a:lnTo>
                <a:lnTo>
                  <a:pt x="7216871" y="5986522"/>
                </a:lnTo>
                <a:lnTo>
                  <a:pt x="7202392" y="5995213"/>
                </a:lnTo>
                <a:lnTo>
                  <a:pt x="7187851" y="6001050"/>
                </a:lnTo>
                <a:lnTo>
                  <a:pt x="7176294" y="6006823"/>
                </a:lnTo>
                <a:lnTo>
                  <a:pt x="7158895" y="6015578"/>
                </a:lnTo>
                <a:lnTo>
                  <a:pt x="7147275" y="6021351"/>
                </a:lnTo>
                <a:lnTo>
                  <a:pt x="7132797" y="6030106"/>
                </a:lnTo>
                <a:lnTo>
                  <a:pt x="7115398" y="6035879"/>
                </a:lnTo>
                <a:lnTo>
                  <a:pt x="7100856" y="6041716"/>
                </a:lnTo>
                <a:lnTo>
                  <a:pt x="7086378" y="6047489"/>
                </a:lnTo>
                <a:lnTo>
                  <a:pt x="7071900" y="6053326"/>
                </a:lnTo>
                <a:lnTo>
                  <a:pt x="7057422" y="6062017"/>
                </a:lnTo>
                <a:lnTo>
                  <a:pt x="7042880" y="6067854"/>
                </a:lnTo>
                <a:lnTo>
                  <a:pt x="7028402" y="6073627"/>
                </a:lnTo>
                <a:lnTo>
                  <a:pt x="7013925" y="6079463"/>
                </a:lnTo>
                <a:lnTo>
                  <a:pt x="6999383" y="6085236"/>
                </a:lnTo>
                <a:lnTo>
                  <a:pt x="6984905" y="6091073"/>
                </a:lnTo>
                <a:lnTo>
                  <a:pt x="6967506" y="6096846"/>
                </a:lnTo>
                <a:lnTo>
                  <a:pt x="6953028" y="6102683"/>
                </a:lnTo>
                <a:lnTo>
                  <a:pt x="6938487" y="6108456"/>
                </a:lnTo>
                <a:lnTo>
                  <a:pt x="6924009" y="6114293"/>
                </a:lnTo>
                <a:lnTo>
                  <a:pt x="6906610" y="6120129"/>
                </a:lnTo>
                <a:lnTo>
                  <a:pt x="6892131" y="6125902"/>
                </a:lnTo>
                <a:lnTo>
                  <a:pt x="6877653" y="6128820"/>
                </a:lnTo>
                <a:lnTo>
                  <a:pt x="6863112" y="6134594"/>
                </a:lnTo>
                <a:lnTo>
                  <a:pt x="6845713" y="6140430"/>
                </a:lnTo>
                <a:lnTo>
                  <a:pt x="6831235" y="6146203"/>
                </a:lnTo>
                <a:lnTo>
                  <a:pt x="6816757" y="6149122"/>
                </a:lnTo>
                <a:lnTo>
                  <a:pt x="6799358" y="6154958"/>
                </a:lnTo>
                <a:lnTo>
                  <a:pt x="6784816" y="6157877"/>
                </a:lnTo>
                <a:lnTo>
                  <a:pt x="6770338" y="6163650"/>
                </a:lnTo>
                <a:lnTo>
                  <a:pt x="6752939" y="6169487"/>
                </a:lnTo>
                <a:lnTo>
                  <a:pt x="6738462" y="6172341"/>
                </a:lnTo>
                <a:lnTo>
                  <a:pt x="6721063" y="6178178"/>
                </a:lnTo>
                <a:lnTo>
                  <a:pt x="6706585" y="6181096"/>
                </a:lnTo>
                <a:lnTo>
                  <a:pt x="6692043" y="6184014"/>
                </a:lnTo>
                <a:lnTo>
                  <a:pt x="6674644" y="6189787"/>
                </a:lnTo>
                <a:lnTo>
                  <a:pt x="6660166" y="6192706"/>
                </a:lnTo>
                <a:lnTo>
                  <a:pt x="6642767" y="6195624"/>
                </a:lnTo>
                <a:lnTo>
                  <a:pt x="6628289" y="6201397"/>
                </a:lnTo>
                <a:lnTo>
                  <a:pt x="6610890" y="6204316"/>
                </a:lnTo>
                <a:lnTo>
                  <a:pt x="6596412" y="6207234"/>
                </a:lnTo>
                <a:lnTo>
                  <a:pt x="6579013" y="6210152"/>
                </a:lnTo>
                <a:lnTo>
                  <a:pt x="6564472" y="6215926"/>
                </a:lnTo>
                <a:lnTo>
                  <a:pt x="6547073" y="6218844"/>
                </a:lnTo>
                <a:lnTo>
                  <a:pt x="6529674" y="6221762"/>
                </a:lnTo>
                <a:lnTo>
                  <a:pt x="6515196" y="6224617"/>
                </a:lnTo>
                <a:lnTo>
                  <a:pt x="6497797" y="6227535"/>
                </a:lnTo>
                <a:lnTo>
                  <a:pt x="6483318" y="6230453"/>
                </a:lnTo>
                <a:lnTo>
                  <a:pt x="6465919" y="6233372"/>
                </a:lnTo>
                <a:lnTo>
                  <a:pt x="6451441" y="6236290"/>
                </a:lnTo>
                <a:lnTo>
                  <a:pt x="6434042" y="6239145"/>
                </a:lnTo>
                <a:lnTo>
                  <a:pt x="6416643" y="6239145"/>
                </a:lnTo>
                <a:lnTo>
                  <a:pt x="6402102" y="6242063"/>
                </a:lnTo>
                <a:lnTo>
                  <a:pt x="6384703" y="6244981"/>
                </a:lnTo>
                <a:lnTo>
                  <a:pt x="6367304" y="6247900"/>
                </a:lnTo>
                <a:lnTo>
                  <a:pt x="6349905" y="6247900"/>
                </a:lnTo>
                <a:lnTo>
                  <a:pt x="6335427" y="6250755"/>
                </a:lnTo>
                <a:lnTo>
                  <a:pt x="6318028" y="6253673"/>
                </a:lnTo>
                <a:lnTo>
                  <a:pt x="6300629" y="6253673"/>
                </a:lnTo>
                <a:lnTo>
                  <a:pt x="6286151" y="6256591"/>
                </a:lnTo>
                <a:lnTo>
                  <a:pt x="6268752" y="6256591"/>
                </a:lnTo>
                <a:lnTo>
                  <a:pt x="6251353" y="6259510"/>
                </a:lnTo>
                <a:lnTo>
                  <a:pt x="6233954" y="6259510"/>
                </a:lnTo>
                <a:lnTo>
                  <a:pt x="6219476" y="6262364"/>
                </a:lnTo>
                <a:lnTo>
                  <a:pt x="6202077" y="6262364"/>
                </a:lnTo>
                <a:lnTo>
                  <a:pt x="6184678" y="6265283"/>
                </a:lnTo>
                <a:lnTo>
                  <a:pt x="6135402" y="6265283"/>
                </a:lnTo>
                <a:lnTo>
                  <a:pt x="6118003" y="6268201"/>
                </a:lnTo>
                <a:lnTo>
                  <a:pt x="6053995" y="6268201"/>
                </a:lnTo>
                <a:lnTo>
                  <a:pt x="6053995" y="6265562"/>
                </a:lnTo>
                <a:lnTo>
                  <a:pt x="3669507" y="6265562"/>
                </a:lnTo>
                <a:lnTo>
                  <a:pt x="3345784" y="6265562"/>
                </a:lnTo>
                <a:lnTo>
                  <a:pt x="2353660" y="6265562"/>
                </a:lnTo>
                <a:lnTo>
                  <a:pt x="2342040" y="6268417"/>
                </a:lnTo>
                <a:lnTo>
                  <a:pt x="2313020" y="6268417"/>
                </a:lnTo>
                <a:lnTo>
                  <a:pt x="2301336" y="6271335"/>
                </a:lnTo>
                <a:lnTo>
                  <a:pt x="2272316" y="6271335"/>
                </a:lnTo>
                <a:lnTo>
                  <a:pt x="2260696" y="6274254"/>
                </a:lnTo>
                <a:lnTo>
                  <a:pt x="2251933" y="6274254"/>
                </a:lnTo>
                <a:lnTo>
                  <a:pt x="2240313" y="6277109"/>
                </a:lnTo>
                <a:lnTo>
                  <a:pt x="2219993" y="6277109"/>
                </a:lnTo>
                <a:lnTo>
                  <a:pt x="2211229" y="6280027"/>
                </a:lnTo>
                <a:lnTo>
                  <a:pt x="2199609" y="6280027"/>
                </a:lnTo>
                <a:lnTo>
                  <a:pt x="2190910" y="6282945"/>
                </a:lnTo>
                <a:lnTo>
                  <a:pt x="2179289" y="6282945"/>
                </a:lnTo>
                <a:lnTo>
                  <a:pt x="2170590" y="6285800"/>
                </a:lnTo>
                <a:lnTo>
                  <a:pt x="2158906" y="6285800"/>
                </a:lnTo>
                <a:lnTo>
                  <a:pt x="2150206" y="6288718"/>
                </a:lnTo>
                <a:lnTo>
                  <a:pt x="2138585" y="6291636"/>
                </a:lnTo>
                <a:lnTo>
                  <a:pt x="2129886" y="6291636"/>
                </a:lnTo>
                <a:lnTo>
                  <a:pt x="2121123" y="6294491"/>
                </a:lnTo>
                <a:lnTo>
                  <a:pt x="2109503" y="6297410"/>
                </a:lnTo>
                <a:lnTo>
                  <a:pt x="2100803" y="6297410"/>
                </a:lnTo>
                <a:lnTo>
                  <a:pt x="2092104" y="6300328"/>
                </a:lnTo>
                <a:lnTo>
                  <a:pt x="2080483" y="6303183"/>
                </a:lnTo>
                <a:lnTo>
                  <a:pt x="2071720" y="6303183"/>
                </a:lnTo>
                <a:lnTo>
                  <a:pt x="2063021" y="6306101"/>
                </a:lnTo>
                <a:lnTo>
                  <a:pt x="2051400" y="6309019"/>
                </a:lnTo>
                <a:lnTo>
                  <a:pt x="2042637" y="6311874"/>
                </a:lnTo>
                <a:lnTo>
                  <a:pt x="2031016" y="6314793"/>
                </a:lnTo>
                <a:lnTo>
                  <a:pt x="2022317" y="6314793"/>
                </a:lnTo>
                <a:lnTo>
                  <a:pt x="2013618" y="6317711"/>
                </a:lnTo>
                <a:lnTo>
                  <a:pt x="2001997" y="6320566"/>
                </a:lnTo>
                <a:lnTo>
                  <a:pt x="1993234" y="6323484"/>
                </a:lnTo>
                <a:lnTo>
                  <a:pt x="1984535" y="6326402"/>
                </a:lnTo>
                <a:lnTo>
                  <a:pt x="1975835" y="6329257"/>
                </a:lnTo>
                <a:lnTo>
                  <a:pt x="1964215" y="6332176"/>
                </a:lnTo>
                <a:lnTo>
                  <a:pt x="1955452" y="6335094"/>
                </a:lnTo>
                <a:lnTo>
                  <a:pt x="1946752" y="6337949"/>
                </a:lnTo>
                <a:lnTo>
                  <a:pt x="1935132" y="6340867"/>
                </a:lnTo>
                <a:lnTo>
                  <a:pt x="1926369" y="6343785"/>
                </a:lnTo>
                <a:lnTo>
                  <a:pt x="1917669" y="6346659"/>
                </a:lnTo>
                <a:lnTo>
                  <a:pt x="1908970" y="6349577"/>
                </a:lnTo>
                <a:lnTo>
                  <a:pt x="1900207" y="6352496"/>
                </a:lnTo>
                <a:lnTo>
                  <a:pt x="1888586" y="6355351"/>
                </a:lnTo>
                <a:lnTo>
                  <a:pt x="1879886" y="6358269"/>
                </a:lnTo>
                <a:lnTo>
                  <a:pt x="1871187" y="6364042"/>
                </a:lnTo>
                <a:lnTo>
                  <a:pt x="1862424" y="6366960"/>
                </a:lnTo>
                <a:lnTo>
                  <a:pt x="1853724" y="6369879"/>
                </a:lnTo>
                <a:lnTo>
                  <a:pt x="1842104" y="6372734"/>
                </a:lnTo>
                <a:lnTo>
                  <a:pt x="1833404" y="6378570"/>
                </a:lnTo>
                <a:lnTo>
                  <a:pt x="1824641" y="6381425"/>
                </a:lnTo>
                <a:lnTo>
                  <a:pt x="1815942" y="6384343"/>
                </a:lnTo>
                <a:lnTo>
                  <a:pt x="1807242" y="6387261"/>
                </a:lnTo>
                <a:lnTo>
                  <a:pt x="1798479" y="6393035"/>
                </a:lnTo>
                <a:lnTo>
                  <a:pt x="1789780" y="6395953"/>
                </a:lnTo>
                <a:lnTo>
                  <a:pt x="1778160" y="6398808"/>
                </a:lnTo>
                <a:lnTo>
                  <a:pt x="1769460" y="6404644"/>
                </a:lnTo>
                <a:lnTo>
                  <a:pt x="1760697" y="6407499"/>
                </a:lnTo>
                <a:lnTo>
                  <a:pt x="1751998" y="6410418"/>
                </a:lnTo>
                <a:lnTo>
                  <a:pt x="1743298" y="6416191"/>
                </a:lnTo>
                <a:lnTo>
                  <a:pt x="1734535" y="6419109"/>
                </a:lnTo>
                <a:lnTo>
                  <a:pt x="1725835" y="6424882"/>
                </a:lnTo>
                <a:lnTo>
                  <a:pt x="1717136" y="6427801"/>
                </a:lnTo>
                <a:lnTo>
                  <a:pt x="1708373" y="6433574"/>
                </a:lnTo>
                <a:lnTo>
                  <a:pt x="1699673" y="6436492"/>
                </a:lnTo>
                <a:lnTo>
                  <a:pt x="1690974" y="6442265"/>
                </a:lnTo>
                <a:lnTo>
                  <a:pt x="1682211" y="6445183"/>
                </a:lnTo>
                <a:lnTo>
                  <a:pt x="1673511" y="6450957"/>
                </a:lnTo>
                <a:lnTo>
                  <a:pt x="1664812" y="6453875"/>
                </a:lnTo>
                <a:lnTo>
                  <a:pt x="1656049" y="6459648"/>
                </a:lnTo>
                <a:lnTo>
                  <a:pt x="1647349" y="6465421"/>
                </a:lnTo>
                <a:lnTo>
                  <a:pt x="1638650" y="6468340"/>
                </a:lnTo>
                <a:lnTo>
                  <a:pt x="1629887" y="6474113"/>
                </a:lnTo>
                <a:lnTo>
                  <a:pt x="1621188" y="6479949"/>
                </a:lnTo>
                <a:lnTo>
                  <a:pt x="1615409" y="6482804"/>
                </a:lnTo>
                <a:lnTo>
                  <a:pt x="1606646" y="6488641"/>
                </a:lnTo>
                <a:lnTo>
                  <a:pt x="1597947" y="6494414"/>
                </a:lnTo>
                <a:lnTo>
                  <a:pt x="1589247" y="6497332"/>
                </a:lnTo>
                <a:lnTo>
                  <a:pt x="1580484" y="6503106"/>
                </a:lnTo>
                <a:lnTo>
                  <a:pt x="1571785" y="6508878"/>
                </a:lnTo>
                <a:lnTo>
                  <a:pt x="1563085" y="6514715"/>
                </a:lnTo>
                <a:lnTo>
                  <a:pt x="1554322" y="6520489"/>
                </a:lnTo>
                <a:lnTo>
                  <a:pt x="1548544" y="6523407"/>
                </a:lnTo>
                <a:lnTo>
                  <a:pt x="1539780" y="6529180"/>
                </a:lnTo>
                <a:lnTo>
                  <a:pt x="1531081" y="6534953"/>
                </a:lnTo>
                <a:lnTo>
                  <a:pt x="1522382" y="6540789"/>
                </a:lnTo>
                <a:lnTo>
                  <a:pt x="1516540" y="6546563"/>
                </a:lnTo>
                <a:lnTo>
                  <a:pt x="1507840" y="6552335"/>
                </a:lnTo>
                <a:lnTo>
                  <a:pt x="1499141" y="6558109"/>
                </a:lnTo>
                <a:lnTo>
                  <a:pt x="1490378" y="6563946"/>
                </a:lnTo>
                <a:lnTo>
                  <a:pt x="1481678" y="6569719"/>
                </a:lnTo>
                <a:lnTo>
                  <a:pt x="1475836" y="6575492"/>
                </a:lnTo>
                <a:lnTo>
                  <a:pt x="1467136" y="6578410"/>
                </a:lnTo>
                <a:lnTo>
                  <a:pt x="1461358" y="6584183"/>
                </a:lnTo>
                <a:lnTo>
                  <a:pt x="1452595" y="6592874"/>
                </a:lnTo>
                <a:lnTo>
                  <a:pt x="1443896" y="6598711"/>
                </a:lnTo>
                <a:lnTo>
                  <a:pt x="1435196" y="6604485"/>
                </a:lnTo>
                <a:lnTo>
                  <a:pt x="1429354" y="6610257"/>
                </a:lnTo>
                <a:lnTo>
                  <a:pt x="1420654" y="6616094"/>
                </a:lnTo>
                <a:lnTo>
                  <a:pt x="1414813" y="6621868"/>
                </a:lnTo>
                <a:lnTo>
                  <a:pt x="1406113" y="6627640"/>
                </a:lnTo>
                <a:lnTo>
                  <a:pt x="1397414" y="6633477"/>
                </a:lnTo>
                <a:lnTo>
                  <a:pt x="1391571" y="6639250"/>
                </a:lnTo>
                <a:lnTo>
                  <a:pt x="1382872" y="6645024"/>
                </a:lnTo>
                <a:lnTo>
                  <a:pt x="1377030" y="6653715"/>
                </a:lnTo>
                <a:lnTo>
                  <a:pt x="1368330" y="6659551"/>
                </a:lnTo>
                <a:lnTo>
                  <a:pt x="1362489" y="6665325"/>
                </a:lnTo>
                <a:lnTo>
                  <a:pt x="1353789" y="6671098"/>
                </a:lnTo>
                <a:lnTo>
                  <a:pt x="1347947" y="6676934"/>
                </a:lnTo>
                <a:lnTo>
                  <a:pt x="1339248" y="6685626"/>
                </a:lnTo>
                <a:lnTo>
                  <a:pt x="1333405" y="6691399"/>
                </a:lnTo>
                <a:lnTo>
                  <a:pt x="1324706" y="6697172"/>
                </a:lnTo>
                <a:lnTo>
                  <a:pt x="1318927" y="6703008"/>
                </a:lnTo>
                <a:lnTo>
                  <a:pt x="1310165" y="6711637"/>
                </a:lnTo>
                <a:lnTo>
                  <a:pt x="1304386" y="6717473"/>
                </a:lnTo>
                <a:lnTo>
                  <a:pt x="1298544" y="6723247"/>
                </a:lnTo>
                <a:lnTo>
                  <a:pt x="1289845" y="6731938"/>
                </a:lnTo>
                <a:lnTo>
                  <a:pt x="1284002" y="6737711"/>
                </a:lnTo>
                <a:lnTo>
                  <a:pt x="1278224" y="6743547"/>
                </a:lnTo>
                <a:lnTo>
                  <a:pt x="1269461" y="6752239"/>
                </a:lnTo>
                <a:lnTo>
                  <a:pt x="1263683" y="6758012"/>
                </a:lnTo>
                <a:lnTo>
                  <a:pt x="1257841" y="6766704"/>
                </a:lnTo>
                <a:lnTo>
                  <a:pt x="1249141" y="6772477"/>
                </a:lnTo>
                <a:lnTo>
                  <a:pt x="1243299" y="6781168"/>
                </a:lnTo>
                <a:lnTo>
                  <a:pt x="1237521" y="6787005"/>
                </a:lnTo>
                <a:lnTo>
                  <a:pt x="1228821" y="6792778"/>
                </a:lnTo>
                <a:lnTo>
                  <a:pt x="1222979" y="6801469"/>
                </a:lnTo>
                <a:lnTo>
                  <a:pt x="1217201" y="6807243"/>
                </a:lnTo>
                <a:lnTo>
                  <a:pt x="1211359" y="6815934"/>
                </a:lnTo>
                <a:lnTo>
                  <a:pt x="1205517" y="6824626"/>
                </a:lnTo>
                <a:lnTo>
                  <a:pt x="1196817" y="6830462"/>
                </a:lnTo>
                <a:lnTo>
                  <a:pt x="1191039" y="6839154"/>
                </a:lnTo>
                <a:lnTo>
                  <a:pt x="1185196" y="6844926"/>
                </a:lnTo>
                <a:lnTo>
                  <a:pt x="1179355" y="6853619"/>
                </a:lnTo>
                <a:lnTo>
                  <a:pt x="1177818" y="6855154"/>
                </a:lnTo>
                <a:lnTo>
                  <a:pt x="0" y="6855154"/>
                </a:lnTo>
                <a:lnTo>
                  <a:pt x="7906" y="6842008"/>
                </a:lnTo>
                <a:lnTo>
                  <a:pt x="13749" y="6827544"/>
                </a:lnTo>
                <a:lnTo>
                  <a:pt x="19527" y="6813080"/>
                </a:lnTo>
                <a:lnTo>
                  <a:pt x="25369" y="6798551"/>
                </a:lnTo>
                <a:lnTo>
                  <a:pt x="31148" y="6781168"/>
                </a:lnTo>
                <a:lnTo>
                  <a:pt x="39911" y="6766704"/>
                </a:lnTo>
                <a:lnTo>
                  <a:pt x="45689" y="6755094"/>
                </a:lnTo>
                <a:lnTo>
                  <a:pt x="54452" y="6737711"/>
                </a:lnTo>
                <a:lnTo>
                  <a:pt x="60230" y="6726165"/>
                </a:lnTo>
                <a:lnTo>
                  <a:pt x="66073" y="6711637"/>
                </a:lnTo>
                <a:lnTo>
                  <a:pt x="74772" y="6697172"/>
                </a:lnTo>
                <a:lnTo>
                  <a:pt x="80614" y="6682707"/>
                </a:lnTo>
                <a:lnTo>
                  <a:pt x="89314" y="6668243"/>
                </a:lnTo>
                <a:lnTo>
                  <a:pt x="95092" y="6653715"/>
                </a:lnTo>
                <a:lnTo>
                  <a:pt x="103855" y="6639250"/>
                </a:lnTo>
                <a:lnTo>
                  <a:pt x="112555" y="6624786"/>
                </a:lnTo>
                <a:lnTo>
                  <a:pt x="118396" y="6613176"/>
                </a:lnTo>
                <a:lnTo>
                  <a:pt x="127096" y="6598711"/>
                </a:lnTo>
                <a:lnTo>
                  <a:pt x="132938" y="6584183"/>
                </a:lnTo>
                <a:lnTo>
                  <a:pt x="141637" y="6569719"/>
                </a:lnTo>
                <a:lnTo>
                  <a:pt x="150337" y="6555254"/>
                </a:lnTo>
                <a:lnTo>
                  <a:pt x="159100" y="6543644"/>
                </a:lnTo>
                <a:lnTo>
                  <a:pt x="167799" y="6529180"/>
                </a:lnTo>
                <a:lnTo>
                  <a:pt x="173578" y="6514715"/>
                </a:lnTo>
                <a:lnTo>
                  <a:pt x="182341" y="6503106"/>
                </a:lnTo>
                <a:lnTo>
                  <a:pt x="191040" y="6488641"/>
                </a:lnTo>
                <a:lnTo>
                  <a:pt x="199740" y="6474113"/>
                </a:lnTo>
                <a:lnTo>
                  <a:pt x="208503" y="6462566"/>
                </a:lnTo>
                <a:lnTo>
                  <a:pt x="217202" y="6448038"/>
                </a:lnTo>
                <a:lnTo>
                  <a:pt x="217774" y="6447277"/>
                </a:lnTo>
                <a:lnTo>
                  <a:pt x="225902" y="6436492"/>
                </a:lnTo>
                <a:lnTo>
                  <a:pt x="234665" y="6421964"/>
                </a:lnTo>
                <a:lnTo>
                  <a:pt x="243365" y="6407499"/>
                </a:lnTo>
                <a:lnTo>
                  <a:pt x="252064" y="6395953"/>
                </a:lnTo>
                <a:lnTo>
                  <a:pt x="260827" y="6381425"/>
                </a:lnTo>
                <a:lnTo>
                  <a:pt x="269527" y="6369879"/>
                </a:lnTo>
                <a:lnTo>
                  <a:pt x="278226" y="6358269"/>
                </a:lnTo>
                <a:lnTo>
                  <a:pt x="286989" y="6343785"/>
                </a:lnTo>
                <a:lnTo>
                  <a:pt x="298609" y="6332176"/>
                </a:lnTo>
                <a:lnTo>
                  <a:pt x="307309" y="6317711"/>
                </a:lnTo>
                <a:lnTo>
                  <a:pt x="316009" y="6306101"/>
                </a:lnTo>
                <a:lnTo>
                  <a:pt x="324771" y="6291636"/>
                </a:lnTo>
                <a:lnTo>
                  <a:pt x="336392" y="6280027"/>
                </a:lnTo>
                <a:lnTo>
                  <a:pt x="345092" y="6268417"/>
                </a:lnTo>
                <a:lnTo>
                  <a:pt x="353791" y="6256871"/>
                </a:lnTo>
                <a:lnTo>
                  <a:pt x="365475" y="6242406"/>
                </a:lnTo>
                <a:lnTo>
                  <a:pt x="374174" y="6230797"/>
                </a:lnTo>
                <a:lnTo>
                  <a:pt x="385795" y="6219187"/>
                </a:lnTo>
                <a:lnTo>
                  <a:pt x="394495" y="6207640"/>
                </a:lnTo>
                <a:lnTo>
                  <a:pt x="403258" y="6196030"/>
                </a:lnTo>
                <a:lnTo>
                  <a:pt x="414878" y="6181566"/>
                </a:lnTo>
                <a:lnTo>
                  <a:pt x="426499" y="6169956"/>
                </a:lnTo>
                <a:lnTo>
                  <a:pt x="435198" y="6158346"/>
                </a:lnTo>
                <a:lnTo>
                  <a:pt x="446818" y="6146800"/>
                </a:lnTo>
                <a:lnTo>
                  <a:pt x="455582" y="6135190"/>
                </a:lnTo>
                <a:lnTo>
                  <a:pt x="467202" y="6123581"/>
                </a:lnTo>
                <a:lnTo>
                  <a:pt x="475902" y="6112034"/>
                </a:lnTo>
                <a:lnTo>
                  <a:pt x="487522" y="6100424"/>
                </a:lnTo>
                <a:lnTo>
                  <a:pt x="499143" y="6088878"/>
                </a:lnTo>
                <a:lnTo>
                  <a:pt x="507842" y="6077269"/>
                </a:lnTo>
                <a:lnTo>
                  <a:pt x="519526" y="6065659"/>
                </a:lnTo>
                <a:lnTo>
                  <a:pt x="531146" y="6054112"/>
                </a:lnTo>
                <a:lnTo>
                  <a:pt x="542767" y="6042503"/>
                </a:lnTo>
                <a:lnTo>
                  <a:pt x="554387" y="6030893"/>
                </a:lnTo>
                <a:lnTo>
                  <a:pt x="563087" y="6019347"/>
                </a:lnTo>
                <a:lnTo>
                  <a:pt x="574708" y="6007737"/>
                </a:lnTo>
                <a:lnTo>
                  <a:pt x="586328" y="5999045"/>
                </a:lnTo>
                <a:lnTo>
                  <a:pt x="598012" y="5987436"/>
                </a:lnTo>
                <a:lnTo>
                  <a:pt x="609633" y="5975889"/>
                </a:lnTo>
                <a:lnTo>
                  <a:pt x="621253" y="5964280"/>
                </a:lnTo>
                <a:lnTo>
                  <a:pt x="632874" y="5955588"/>
                </a:lnTo>
                <a:lnTo>
                  <a:pt x="644494" y="5944042"/>
                </a:lnTo>
                <a:lnTo>
                  <a:pt x="656115" y="5932432"/>
                </a:lnTo>
                <a:lnTo>
                  <a:pt x="667735" y="5923741"/>
                </a:lnTo>
                <a:lnTo>
                  <a:pt x="679355" y="5912131"/>
                </a:lnTo>
                <a:lnTo>
                  <a:pt x="690976" y="5900584"/>
                </a:lnTo>
                <a:lnTo>
                  <a:pt x="702596" y="5891893"/>
                </a:lnTo>
                <a:lnTo>
                  <a:pt x="714217" y="5880284"/>
                </a:lnTo>
                <a:lnTo>
                  <a:pt x="725901" y="5871592"/>
                </a:lnTo>
                <a:lnTo>
                  <a:pt x="737521" y="5859982"/>
                </a:lnTo>
                <a:lnTo>
                  <a:pt x="752063" y="5851291"/>
                </a:lnTo>
                <a:lnTo>
                  <a:pt x="763684" y="5839745"/>
                </a:lnTo>
                <a:lnTo>
                  <a:pt x="775304" y="5831053"/>
                </a:lnTo>
                <a:lnTo>
                  <a:pt x="786924" y="5819443"/>
                </a:lnTo>
                <a:lnTo>
                  <a:pt x="801466" y="5810752"/>
                </a:lnTo>
                <a:lnTo>
                  <a:pt x="813087" y="5802060"/>
                </a:lnTo>
                <a:lnTo>
                  <a:pt x="824707" y="5790514"/>
                </a:lnTo>
                <a:lnTo>
                  <a:pt x="839249" y="5781823"/>
                </a:lnTo>
                <a:lnTo>
                  <a:pt x="850869" y="5773131"/>
                </a:lnTo>
                <a:lnTo>
                  <a:pt x="862490" y="5764440"/>
                </a:lnTo>
                <a:lnTo>
                  <a:pt x="877031" y="5752830"/>
                </a:lnTo>
                <a:lnTo>
                  <a:pt x="888652" y="5744138"/>
                </a:lnTo>
                <a:lnTo>
                  <a:pt x="900272" y="5735447"/>
                </a:lnTo>
                <a:lnTo>
                  <a:pt x="914814" y="5726756"/>
                </a:lnTo>
                <a:lnTo>
                  <a:pt x="926434" y="5718064"/>
                </a:lnTo>
                <a:lnTo>
                  <a:pt x="940976" y="5709373"/>
                </a:lnTo>
                <a:lnTo>
                  <a:pt x="952596" y="5700681"/>
                </a:lnTo>
                <a:lnTo>
                  <a:pt x="967138" y="5689072"/>
                </a:lnTo>
                <a:lnTo>
                  <a:pt x="968598" y="5687993"/>
                </a:lnTo>
                <a:lnTo>
                  <a:pt x="978758" y="5680380"/>
                </a:lnTo>
                <a:lnTo>
                  <a:pt x="993299" y="5671689"/>
                </a:lnTo>
                <a:lnTo>
                  <a:pt x="1007841" y="5662997"/>
                </a:lnTo>
                <a:lnTo>
                  <a:pt x="1019462" y="5657224"/>
                </a:lnTo>
                <a:lnTo>
                  <a:pt x="1034003" y="5648532"/>
                </a:lnTo>
                <a:lnTo>
                  <a:pt x="1045624" y="5639841"/>
                </a:lnTo>
                <a:lnTo>
                  <a:pt x="1060165" y="5631150"/>
                </a:lnTo>
                <a:lnTo>
                  <a:pt x="1074707" y="5622458"/>
                </a:lnTo>
                <a:lnTo>
                  <a:pt x="1089185" y="5613767"/>
                </a:lnTo>
                <a:lnTo>
                  <a:pt x="1100869" y="5607993"/>
                </a:lnTo>
                <a:lnTo>
                  <a:pt x="1115346" y="5599302"/>
                </a:lnTo>
                <a:lnTo>
                  <a:pt x="1129888" y="5590611"/>
                </a:lnTo>
                <a:lnTo>
                  <a:pt x="1141509" y="5581919"/>
                </a:lnTo>
                <a:lnTo>
                  <a:pt x="1156050" y="5576146"/>
                </a:lnTo>
                <a:lnTo>
                  <a:pt x="1170592" y="5567455"/>
                </a:lnTo>
                <a:lnTo>
                  <a:pt x="1185133" y="5558763"/>
                </a:lnTo>
                <a:lnTo>
                  <a:pt x="1199674" y="5552926"/>
                </a:lnTo>
                <a:lnTo>
                  <a:pt x="1214216" y="5544235"/>
                </a:lnTo>
                <a:lnTo>
                  <a:pt x="1225837" y="5538462"/>
                </a:lnTo>
                <a:lnTo>
                  <a:pt x="1240378" y="5529771"/>
                </a:lnTo>
                <a:lnTo>
                  <a:pt x="1254920" y="5523997"/>
                </a:lnTo>
                <a:lnTo>
                  <a:pt x="1269398" y="5515306"/>
                </a:lnTo>
                <a:lnTo>
                  <a:pt x="1283939" y="5509469"/>
                </a:lnTo>
                <a:lnTo>
                  <a:pt x="1298480" y="5503696"/>
                </a:lnTo>
                <a:lnTo>
                  <a:pt x="1313022" y="5495005"/>
                </a:lnTo>
                <a:lnTo>
                  <a:pt x="1327564" y="5489232"/>
                </a:lnTo>
                <a:lnTo>
                  <a:pt x="1342105" y="5483458"/>
                </a:lnTo>
                <a:lnTo>
                  <a:pt x="1356646" y="5474767"/>
                </a:lnTo>
                <a:lnTo>
                  <a:pt x="1371188" y="5468930"/>
                </a:lnTo>
                <a:lnTo>
                  <a:pt x="1385666" y="5463157"/>
                </a:lnTo>
                <a:lnTo>
                  <a:pt x="1400208" y="5457384"/>
                </a:lnTo>
                <a:lnTo>
                  <a:pt x="1414749" y="5451547"/>
                </a:lnTo>
                <a:lnTo>
                  <a:pt x="1432211" y="5442856"/>
                </a:lnTo>
                <a:lnTo>
                  <a:pt x="1446753" y="5437083"/>
                </a:lnTo>
                <a:lnTo>
                  <a:pt x="1461295" y="5431310"/>
                </a:lnTo>
                <a:lnTo>
                  <a:pt x="1475773" y="5425473"/>
                </a:lnTo>
                <a:lnTo>
                  <a:pt x="1490314" y="5419700"/>
                </a:lnTo>
                <a:lnTo>
                  <a:pt x="1504855" y="5413927"/>
                </a:lnTo>
                <a:lnTo>
                  <a:pt x="1522318" y="5408090"/>
                </a:lnTo>
                <a:lnTo>
                  <a:pt x="1536860" y="5405235"/>
                </a:lnTo>
                <a:lnTo>
                  <a:pt x="1551401" y="5399398"/>
                </a:lnTo>
                <a:lnTo>
                  <a:pt x="1565879" y="5393626"/>
                </a:lnTo>
                <a:lnTo>
                  <a:pt x="1580421" y="5387853"/>
                </a:lnTo>
                <a:lnTo>
                  <a:pt x="1597883" y="5382016"/>
                </a:lnTo>
                <a:lnTo>
                  <a:pt x="1612424" y="5379161"/>
                </a:lnTo>
                <a:lnTo>
                  <a:pt x="1626966" y="5373324"/>
                </a:lnTo>
                <a:lnTo>
                  <a:pt x="1644365" y="5367551"/>
                </a:lnTo>
                <a:lnTo>
                  <a:pt x="1658907" y="5364633"/>
                </a:lnTo>
                <a:lnTo>
                  <a:pt x="1673448" y="5358860"/>
                </a:lnTo>
                <a:lnTo>
                  <a:pt x="1690910" y="5353086"/>
                </a:lnTo>
                <a:lnTo>
                  <a:pt x="1705452" y="5350168"/>
                </a:lnTo>
                <a:lnTo>
                  <a:pt x="1722851" y="5344395"/>
                </a:lnTo>
                <a:lnTo>
                  <a:pt x="1737392" y="5341477"/>
                </a:lnTo>
                <a:lnTo>
                  <a:pt x="1751934" y="5335704"/>
                </a:lnTo>
                <a:lnTo>
                  <a:pt x="1769397" y="5332785"/>
                </a:lnTo>
                <a:lnTo>
                  <a:pt x="1783938" y="5329931"/>
                </a:lnTo>
                <a:lnTo>
                  <a:pt x="1801337" y="5324094"/>
                </a:lnTo>
                <a:lnTo>
                  <a:pt x="1815879" y="5321239"/>
                </a:lnTo>
                <a:lnTo>
                  <a:pt x="1833341" y="5318321"/>
                </a:lnTo>
                <a:lnTo>
                  <a:pt x="1847883" y="5312547"/>
                </a:lnTo>
                <a:lnTo>
                  <a:pt x="1865282" y="5309629"/>
                </a:lnTo>
                <a:lnTo>
                  <a:pt x="1879823" y="5306711"/>
                </a:lnTo>
                <a:lnTo>
                  <a:pt x="1897285" y="5303856"/>
                </a:lnTo>
                <a:lnTo>
                  <a:pt x="1911827" y="5300938"/>
                </a:lnTo>
                <a:lnTo>
                  <a:pt x="1929226" y="5298019"/>
                </a:lnTo>
                <a:lnTo>
                  <a:pt x="1943768" y="5295165"/>
                </a:lnTo>
                <a:lnTo>
                  <a:pt x="1961230" y="5292246"/>
                </a:lnTo>
                <a:lnTo>
                  <a:pt x="1975772" y="5289328"/>
                </a:lnTo>
                <a:lnTo>
                  <a:pt x="1993171" y="5286473"/>
                </a:lnTo>
                <a:lnTo>
                  <a:pt x="2010633" y="5283555"/>
                </a:lnTo>
                <a:lnTo>
                  <a:pt x="2025175" y="5280637"/>
                </a:lnTo>
                <a:lnTo>
                  <a:pt x="2042573" y="5277782"/>
                </a:lnTo>
                <a:lnTo>
                  <a:pt x="2060036" y="5274863"/>
                </a:lnTo>
                <a:lnTo>
                  <a:pt x="2074578" y="5271945"/>
                </a:lnTo>
                <a:lnTo>
                  <a:pt x="2092040" y="5271945"/>
                </a:lnTo>
                <a:lnTo>
                  <a:pt x="2109439" y="5269090"/>
                </a:lnTo>
                <a:lnTo>
                  <a:pt x="2123981" y="5266172"/>
                </a:lnTo>
                <a:lnTo>
                  <a:pt x="2141443" y="5266172"/>
                </a:lnTo>
                <a:lnTo>
                  <a:pt x="2158842" y="5263254"/>
                </a:lnTo>
                <a:lnTo>
                  <a:pt x="2173384" y="5260399"/>
                </a:lnTo>
                <a:lnTo>
                  <a:pt x="2190846" y="5260399"/>
                </a:lnTo>
                <a:lnTo>
                  <a:pt x="2208309" y="5257480"/>
                </a:lnTo>
                <a:lnTo>
                  <a:pt x="2240249" y="5257480"/>
                </a:lnTo>
                <a:lnTo>
                  <a:pt x="2257712" y="5254562"/>
                </a:lnTo>
                <a:lnTo>
                  <a:pt x="2292573" y="5254562"/>
                </a:lnTo>
                <a:lnTo>
                  <a:pt x="2310035" y="5251707"/>
                </a:lnTo>
                <a:lnTo>
                  <a:pt x="2376901" y="5251707"/>
                </a:lnTo>
                <a:lnTo>
                  <a:pt x="2394300" y="5248789"/>
                </a:lnTo>
                <a:lnTo>
                  <a:pt x="3345784" y="5248789"/>
                </a:lnTo>
                <a:lnTo>
                  <a:pt x="3669507" y="5248789"/>
                </a:lnTo>
                <a:lnTo>
                  <a:pt x="6053996" y="5248789"/>
                </a:lnTo>
                <a:lnTo>
                  <a:pt x="6053996" y="5251745"/>
                </a:lnTo>
                <a:lnTo>
                  <a:pt x="6106383" y="5251745"/>
                </a:lnTo>
                <a:lnTo>
                  <a:pt x="6118003" y="5248827"/>
                </a:lnTo>
                <a:lnTo>
                  <a:pt x="6146959" y="5248827"/>
                </a:lnTo>
                <a:lnTo>
                  <a:pt x="6158579" y="5245909"/>
                </a:lnTo>
                <a:lnTo>
                  <a:pt x="6190456" y="5245909"/>
                </a:lnTo>
                <a:lnTo>
                  <a:pt x="6199156" y="5243054"/>
                </a:lnTo>
                <a:lnTo>
                  <a:pt x="6207855" y="5243054"/>
                </a:lnTo>
                <a:lnTo>
                  <a:pt x="6219476" y="5240135"/>
                </a:lnTo>
                <a:lnTo>
                  <a:pt x="6239733" y="5240135"/>
                </a:lnTo>
                <a:lnTo>
                  <a:pt x="6248432" y="5237217"/>
                </a:lnTo>
                <a:lnTo>
                  <a:pt x="6260052" y="5237217"/>
                </a:lnTo>
                <a:lnTo>
                  <a:pt x="6271673" y="5234299"/>
                </a:lnTo>
                <a:lnTo>
                  <a:pt x="6280373" y="5234299"/>
                </a:lnTo>
                <a:lnTo>
                  <a:pt x="6289072" y="5231444"/>
                </a:lnTo>
                <a:lnTo>
                  <a:pt x="6300629" y="5231444"/>
                </a:lnTo>
                <a:lnTo>
                  <a:pt x="6309328" y="5228526"/>
                </a:lnTo>
                <a:lnTo>
                  <a:pt x="6320949" y="5225607"/>
                </a:lnTo>
                <a:lnTo>
                  <a:pt x="6329649" y="5225607"/>
                </a:lnTo>
                <a:lnTo>
                  <a:pt x="6341205" y="5222689"/>
                </a:lnTo>
                <a:lnTo>
                  <a:pt x="6349905" y="5219771"/>
                </a:lnTo>
                <a:lnTo>
                  <a:pt x="6358604" y="5219771"/>
                </a:lnTo>
                <a:lnTo>
                  <a:pt x="6370225" y="5216916"/>
                </a:lnTo>
                <a:lnTo>
                  <a:pt x="6378925" y="5213997"/>
                </a:lnTo>
                <a:lnTo>
                  <a:pt x="6387624" y="5213997"/>
                </a:lnTo>
                <a:lnTo>
                  <a:pt x="6399244" y="5211079"/>
                </a:lnTo>
                <a:lnTo>
                  <a:pt x="6407944" y="5208161"/>
                </a:lnTo>
                <a:lnTo>
                  <a:pt x="6419501" y="5205306"/>
                </a:lnTo>
                <a:lnTo>
                  <a:pt x="6428200" y="5202388"/>
                </a:lnTo>
                <a:lnTo>
                  <a:pt x="6436900" y="5202388"/>
                </a:lnTo>
                <a:lnTo>
                  <a:pt x="6445600" y="5199470"/>
                </a:lnTo>
                <a:lnTo>
                  <a:pt x="6457220" y="5196551"/>
                </a:lnTo>
                <a:lnTo>
                  <a:pt x="6465919" y="5193633"/>
                </a:lnTo>
                <a:lnTo>
                  <a:pt x="6477476" y="5190778"/>
                </a:lnTo>
                <a:lnTo>
                  <a:pt x="6486176" y="5187860"/>
                </a:lnTo>
                <a:lnTo>
                  <a:pt x="6494875" y="5184942"/>
                </a:lnTo>
                <a:lnTo>
                  <a:pt x="6503575" y="5182023"/>
                </a:lnTo>
                <a:lnTo>
                  <a:pt x="6512275" y="5179168"/>
                </a:lnTo>
                <a:lnTo>
                  <a:pt x="6523895" y="5176250"/>
                </a:lnTo>
                <a:lnTo>
                  <a:pt x="6532594" y="5173332"/>
                </a:lnTo>
                <a:lnTo>
                  <a:pt x="6541294" y="5170413"/>
                </a:lnTo>
                <a:lnTo>
                  <a:pt x="6552914" y="5167495"/>
                </a:lnTo>
                <a:lnTo>
                  <a:pt x="6561614" y="5164640"/>
                </a:lnTo>
                <a:lnTo>
                  <a:pt x="6570313" y="5161722"/>
                </a:lnTo>
                <a:lnTo>
                  <a:pt x="6579013" y="5158804"/>
                </a:lnTo>
                <a:lnTo>
                  <a:pt x="6587713" y="5153031"/>
                </a:lnTo>
                <a:lnTo>
                  <a:pt x="6599270" y="5150112"/>
                </a:lnTo>
                <a:lnTo>
                  <a:pt x="6607969" y="5147194"/>
                </a:lnTo>
                <a:lnTo>
                  <a:pt x="6616668" y="5144276"/>
                </a:lnTo>
                <a:lnTo>
                  <a:pt x="6625368" y="5141421"/>
                </a:lnTo>
                <a:lnTo>
                  <a:pt x="6634067" y="5135584"/>
                </a:lnTo>
                <a:lnTo>
                  <a:pt x="6642767" y="5132666"/>
                </a:lnTo>
                <a:lnTo>
                  <a:pt x="6654388" y="5129748"/>
                </a:lnTo>
                <a:lnTo>
                  <a:pt x="6663087" y="5123974"/>
                </a:lnTo>
                <a:lnTo>
                  <a:pt x="6671787" y="5121056"/>
                </a:lnTo>
                <a:lnTo>
                  <a:pt x="6680486" y="5118138"/>
                </a:lnTo>
                <a:lnTo>
                  <a:pt x="6689186" y="5112365"/>
                </a:lnTo>
                <a:lnTo>
                  <a:pt x="6697885" y="5109446"/>
                </a:lnTo>
                <a:lnTo>
                  <a:pt x="6706585" y="5106528"/>
                </a:lnTo>
                <a:lnTo>
                  <a:pt x="6715284" y="5100755"/>
                </a:lnTo>
                <a:lnTo>
                  <a:pt x="6723984" y="5097837"/>
                </a:lnTo>
                <a:lnTo>
                  <a:pt x="6732683" y="5092000"/>
                </a:lnTo>
                <a:lnTo>
                  <a:pt x="6741383" y="5089145"/>
                </a:lnTo>
                <a:lnTo>
                  <a:pt x="6750082" y="5083309"/>
                </a:lnTo>
                <a:lnTo>
                  <a:pt x="6758781" y="5080390"/>
                </a:lnTo>
                <a:lnTo>
                  <a:pt x="6770338" y="5074617"/>
                </a:lnTo>
                <a:lnTo>
                  <a:pt x="6776117" y="5071699"/>
                </a:lnTo>
                <a:lnTo>
                  <a:pt x="6784816" y="5065862"/>
                </a:lnTo>
                <a:lnTo>
                  <a:pt x="6793516" y="5063007"/>
                </a:lnTo>
                <a:lnTo>
                  <a:pt x="6802215" y="5057171"/>
                </a:lnTo>
                <a:lnTo>
                  <a:pt x="6810915" y="5051397"/>
                </a:lnTo>
                <a:lnTo>
                  <a:pt x="6819614" y="5048479"/>
                </a:lnTo>
                <a:lnTo>
                  <a:pt x="6828314" y="5042643"/>
                </a:lnTo>
                <a:lnTo>
                  <a:pt x="6837013" y="5039725"/>
                </a:lnTo>
                <a:lnTo>
                  <a:pt x="6845713" y="5033951"/>
                </a:lnTo>
                <a:lnTo>
                  <a:pt x="6854413" y="5028115"/>
                </a:lnTo>
                <a:lnTo>
                  <a:pt x="6863112" y="5022342"/>
                </a:lnTo>
                <a:lnTo>
                  <a:pt x="6871812" y="5019423"/>
                </a:lnTo>
                <a:lnTo>
                  <a:pt x="6877653" y="5013587"/>
                </a:lnTo>
                <a:lnTo>
                  <a:pt x="6886353" y="5007813"/>
                </a:lnTo>
                <a:lnTo>
                  <a:pt x="6895052" y="5001977"/>
                </a:lnTo>
                <a:lnTo>
                  <a:pt x="6903752" y="4999122"/>
                </a:lnTo>
                <a:lnTo>
                  <a:pt x="6912388" y="4993285"/>
                </a:lnTo>
                <a:lnTo>
                  <a:pt x="6921088" y="4987449"/>
                </a:lnTo>
                <a:lnTo>
                  <a:pt x="6929787" y="4981676"/>
                </a:lnTo>
                <a:lnTo>
                  <a:pt x="6935629" y="4975839"/>
                </a:lnTo>
                <a:lnTo>
                  <a:pt x="6944328" y="4970066"/>
                </a:lnTo>
                <a:lnTo>
                  <a:pt x="6953028" y="4964229"/>
                </a:lnTo>
                <a:lnTo>
                  <a:pt x="6961727" y="4961311"/>
                </a:lnTo>
                <a:lnTo>
                  <a:pt x="6967506" y="4955538"/>
                </a:lnTo>
                <a:lnTo>
                  <a:pt x="6976205" y="4949701"/>
                </a:lnTo>
                <a:lnTo>
                  <a:pt x="6984905" y="4943928"/>
                </a:lnTo>
                <a:lnTo>
                  <a:pt x="6993604" y="4938091"/>
                </a:lnTo>
                <a:lnTo>
                  <a:pt x="6999383" y="4932319"/>
                </a:lnTo>
                <a:lnTo>
                  <a:pt x="7008083" y="4926482"/>
                </a:lnTo>
                <a:lnTo>
                  <a:pt x="7016782" y="4920709"/>
                </a:lnTo>
                <a:lnTo>
                  <a:pt x="7022624" y="4914872"/>
                </a:lnTo>
                <a:lnTo>
                  <a:pt x="7031324" y="4909099"/>
                </a:lnTo>
                <a:lnTo>
                  <a:pt x="7037102" y="4900344"/>
                </a:lnTo>
                <a:lnTo>
                  <a:pt x="7045801" y="4894571"/>
                </a:lnTo>
                <a:lnTo>
                  <a:pt x="7054501" y="4888734"/>
                </a:lnTo>
                <a:lnTo>
                  <a:pt x="7060279" y="4882961"/>
                </a:lnTo>
                <a:lnTo>
                  <a:pt x="7068979" y="4877125"/>
                </a:lnTo>
                <a:lnTo>
                  <a:pt x="7074758" y="4871288"/>
                </a:lnTo>
                <a:lnTo>
                  <a:pt x="7083457" y="4865515"/>
                </a:lnTo>
                <a:lnTo>
                  <a:pt x="7089299" y="4856823"/>
                </a:lnTo>
                <a:lnTo>
                  <a:pt x="7097999" y="4850987"/>
                </a:lnTo>
                <a:lnTo>
                  <a:pt x="7106698" y="4845150"/>
                </a:lnTo>
                <a:lnTo>
                  <a:pt x="7112476" y="4839377"/>
                </a:lnTo>
                <a:lnTo>
                  <a:pt x="7121176" y="4833540"/>
                </a:lnTo>
                <a:lnTo>
                  <a:pt x="7126954" y="4824849"/>
                </a:lnTo>
                <a:lnTo>
                  <a:pt x="7132797" y="4819076"/>
                </a:lnTo>
                <a:lnTo>
                  <a:pt x="7141496" y="4813239"/>
                </a:lnTo>
                <a:lnTo>
                  <a:pt x="7147275" y="4804548"/>
                </a:lnTo>
                <a:lnTo>
                  <a:pt x="7155974" y="4798711"/>
                </a:lnTo>
                <a:lnTo>
                  <a:pt x="7161752" y="4792938"/>
                </a:lnTo>
                <a:lnTo>
                  <a:pt x="7170452" y="4784183"/>
                </a:lnTo>
                <a:lnTo>
                  <a:pt x="7176294" y="4778410"/>
                </a:lnTo>
                <a:lnTo>
                  <a:pt x="7182073" y="4772573"/>
                </a:lnTo>
                <a:lnTo>
                  <a:pt x="7190772" y="4763882"/>
                </a:lnTo>
                <a:lnTo>
                  <a:pt x="7196550" y="4758045"/>
                </a:lnTo>
                <a:lnTo>
                  <a:pt x="7202392" y="4752272"/>
                </a:lnTo>
                <a:lnTo>
                  <a:pt x="7211028" y="4743517"/>
                </a:lnTo>
                <a:lnTo>
                  <a:pt x="7216871" y="4737744"/>
                </a:lnTo>
                <a:lnTo>
                  <a:pt x="7222649" y="4729052"/>
                </a:lnTo>
                <a:lnTo>
                  <a:pt x="7228427" y="4723216"/>
                </a:lnTo>
                <a:lnTo>
                  <a:pt x="7237127" y="4714525"/>
                </a:lnTo>
                <a:lnTo>
                  <a:pt x="7242969" y="4708688"/>
                </a:lnTo>
                <a:lnTo>
                  <a:pt x="7248748" y="4699997"/>
                </a:lnTo>
                <a:lnTo>
                  <a:pt x="7254526" y="4694160"/>
                </a:lnTo>
                <a:lnTo>
                  <a:pt x="7260368" y="4685468"/>
                </a:lnTo>
                <a:lnTo>
                  <a:pt x="7269067" y="4679632"/>
                </a:lnTo>
                <a:lnTo>
                  <a:pt x="7274846" y="4670940"/>
                </a:lnTo>
                <a:lnTo>
                  <a:pt x="7280625" y="4665104"/>
                </a:lnTo>
                <a:lnTo>
                  <a:pt x="7286466" y="4656413"/>
                </a:lnTo>
                <a:lnTo>
                  <a:pt x="7292245" y="4647721"/>
                </a:lnTo>
                <a:lnTo>
                  <a:pt x="7298024" y="4641884"/>
                </a:lnTo>
                <a:lnTo>
                  <a:pt x="7303865" y="4633193"/>
                </a:lnTo>
                <a:lnTo>
                  <a:pt x="7309644" y="4627356"/>
                </a:lnTo>
                <a:lnTo>
                  <a:pt x="7315423" y="4618665"/>
                </a:lnTo>
                <a:lnTo>
                  <a:pt x="7321264" y="4609973"/>
                </a:lnTo>
                <a:lnTo>
                  <a:pt x="7329964" y="4601219"/>
                </a:lnTo>
                <a:lnTo>
                  <a:pt x="7335742" y="4595445"/>
                </a:lnTo>
                <a:lnTo>
                  <a:pt x="7338663" y="4586754"/>
                </a:lnTo>
                <a:lnTo>
                  <a:pt x="7344442" y="4580917"/>
                </a:lnTo>
                <a:lnTo>
                  <a:pt x="7350221" y="4572226"/>
                </a:lnTo>
                <a:lnTo>
                  <a:pt x="7356063" y="4563471"/>
                </a:lnTo>
                <a:lnTo>
                  <a:pt x="7361841" y="4554780"/>
                </a:lnTo>
                <a:lnTo>
                  <a:pt x="7367620" y="4546088"/>
                </a:lnTo>
                <a:lnTo>
                  <a:pt x="7373398" y="4540252"/>
                </a:lnTo>
                <a:lnTo>
                  <a:pt x="7379240" y="4531560"/>
                </a:lnTo>
                <a:lnTo>
                  <a:pt x="7385018" y="4522868"/>
                </a:lnTo>
                <a:lnTo>
                  <a:pt x="7390797" y="4514114"/>
                </a:lnTo>
                <a:lnTo>
                  <a:pt x="7393718" y="4508340"/>
                </a:lnTo>
                <a:lnTo>
                  <a:pt x="7399497" y="4499586"/>
                </a:lnTo>
                <a:lnTo>
                  <a:pt x="7405338" y="4490894"/>
                </a:lnTo>
                <a:lnTo>
                  <a:pt x="7411117" y="4482203"/>
                </a:lnTo>
                <a:lnTo>
                  <a:pt x="7416896" y="4473448"/>
                </a:lnTo>
                <a:lnTo>
                  <a:pt x="7419816" y="4464756"/>
                </a:lnTo>
                <a:lnTo>
                  <a:pt x="7425595" y="4456065"/>
                </a:lnTo>
                <a:lnTo>
                  <a:pt x="7431437" y="4447310"/>
                </a:lnTo>
                <a:lnTo>
                  <a:pt x="7434295" y="4441537"/>
                </a:lnTo>
                <a:lnTo>
                  <a:pt x="7440137" y="4432845"/>
                </a:lnTo>
                <a:lnTo>
                  <a:pt x="7445915" y="4424091"/>
                </a:lnTo>
                <a:lnTo>
                  <a:pt x="7448836" y="4415399"/>
                </a:lnTo>
                <a:lnTo>
                  <a:pt x="7454614" y="4406707"/>
                </a:lnTo>
                <a:lnTo>
                  <a:pt x="7460393" y="4397952"/>
                </a:lnTo>
                <a:lnTo>
                  <a:pt x="7463314" y="4389261"/>
                </a:lnTo>
                <a:lnTo>
                  <a:pt x="7469092" y="4380570"/>
                </a:lnTo>
                <a:lnTo>
                  <a:pt x="7472013" y="4371815"/>
                </a:lnTo>
                <a:lnTo>
                  <a:pt x="7477792" y="4363123"/>
                </a:lnTo>
                <a:lnTo>
                  <a:pt x="7480713" y="4354432"/>
                </a:lnTo>
                <a:lnTo>
                  <a:pt x="7486491" y="4345677"/>
                </a:lnTo>
                <a:lnTo>
                  <a:pt x="7489413" y="4336986"/>
                </a:lnTo>
                <a:lnTo>
                  <a:pt x="7495191" y="4328294"/>
                </a:lnTo>
                <a:lnTo>
                  <a:pt x="7498112" y="4319539"/>
                </a:lnTo>
                <a:lnTo>
                  <a:pt x="7503890" y="4310848"/>
                </a:lnTo>
                <a:lnTo>
                  <a:pt x="7506812" y="4302156"/>
                </a:lnTo>
                <a:lnTo>
                  <a:pt x="7509669" y="4293401"/>
                </a:lnTo>
                <a:lnTo>
                  <a:pt x="7515511" y="4284710"/>
                </a:lnTo>
                <a:lnTo>
                  <a:pt x="7518368" y="4273100"/>
                </a:lnTo>
                <a:lnTo>
                  <a:pt x="7521289" y="4264409"/>
                </a:lnTo>
                <a:lnTo>
                  <a:pt x="7527068" y="4255654"/>
                </a:lnTo>
                <a:lnTo>
                  <a:pt x="7529989" y="4246962"/>
                </a:lnTo>
                <a:lnTo>
                  <a:pt x="7532910" y="4238271"/>
                </a:lnTo>
                <a:lnTo>
                  <a:pt x="7535767" y="4229516"/>
                </a:lnTo>
                <a:lnTo>
                  <a:pt x="7541610" y="4220825"/>
                </a:lnTo>
                <a:lnTo>
                  <a:pt x="7544467" y="4209215"/>
                </a:lnTo>
                <a:lnTo>
                  <a:pt x="7547388" y="4200523"/>
                </a:lnTo>
                <a:lnTo>
                  <a:pt x="7550309" y="4191768"/>
                </a:lnTo>
                <a:lnTo>
                  <a:pt x="7556088" y="4183077"/>
                </a:lnTo>
                <a:lnTo>
                  <a:pt x="7559009" y="4174386"/>
                </a:lnTo>
                <a:lnTo>
                  <a:pt x="7561866" y="4162776"/>
                </a:lnTo>
                <a:lnTo>
                  <a:pt x="7564787" y="4154021"/>
                </a:lnTo>
                <a:lnTo>
                  <a:pt x="7567708" y="4145330"/>
                </a:lnTo>
                <a:lnTo>
                  <a:pt x="7570565" y="4136638"/>
                </a:lnTo>
                <a:lnTo>
                  <a:pt x="7573487" y="4127883"/>
                </a:lnTo>
                <a:lnTo>
                  <a:pt x="7576408" y="4116274"/>
                </a:lnTo>
                <a:lnTo>
                  <a:pt x="7579265" y="4107582"/>
                </a:lnTo>
                <a:lnTo>
                  <a:pt x="7582186" y="4098827"/>
                </a:lnTo>
                <a:lnTo>
                  <a:pt x="7585107" y="4087217"/>
                </a:lnTo>
                <a:lnTo>
                  <a:pt x="7587964" y="4078526"/>
                </a:lnTo>
                <a:lnTo>
                  <a:pt x="7590886" y="4069834"/>
                </a:lnTo>
                <a:lnTo>
                  <a:pt x="7593807" y="4061080"/>
                </a:lnTo>
                <a:lnTo>
                  <a:pt x="7596664" y="4049470"/>
                </a:lnTo>
                <a:lnTo>
                  <a:pt x="7599585" y="4040778"/>
                </a:lnTo>
                <a:lnTo>
                  <a:pt x="7599585" y="4032087"/>
                </a:lnTo>
                <a:lnTo>
                  <a:pt x="7602506" y="4020477"/>
                </a:lnTo>
                <a:lnTo>
                  <a:pt x="7605363" y="4011722"/>
                </a:lnTo>
                <a:lnTo>
                  <a:pt x="7608285" y="4000113"/>
                </a:lnTo>
                <a:lnTo>
                  <a:pt x="7611205" y="3991421"/>
                </a:lnTo>
                <a:lnTo>
                  <a:pt x="7611205" y="3982666"/>
                </a:lnTo>
                <a:lnTo>
                  <a:pt x="7614063" y="3971056"/>
                </a:lnTo>
                <a:lnTo>
                  <a:pt x="7616984" y="3962365"/>
                </a:lnTo>
                <a:lnTo>
                  <a:pt x="7616984" y="3953674"/>
                </a:lnTo>
                <a:lnTo>
                  <a:pt x="7619905" y="3942064"/>
                </a:lnTo>
                <a:lnTo>
                  <a:pt x="7622763" y="3933309"/>
                </a:lnTo>
                <a:lnTo>
                  <a:pt x="7622763" y="3924617"/>
                </a:lnTo>
                <a:lnTo>
                  <a:pt x="7625684" y="3913008"/>
                </a:lnTo>
                <a:lnTo>
                  <a:pt x="7628604" y="3904316"/>
                </a:lnTo>
                <a:lnTo>
                  <a:pt x="7628604" y="3892643"/>
                </a:lnTo>
                <a:lnTo>
                  <a:pt x="7631462" y="3883952"/>
                </a:lnTo>
                <a:lnTo>
                  <a:pt x="7631462" y="3872342"/>
                </a:lnTo>
                <a:lnTo>
                  <a:pt x="7634383" y="3863650"/>
                </a:lnTo>
                <a:lnTo>
                  <a:pt x="7634383" y="3852041"/>
                </a:lnTo>
                <a:lnTo>
                  <a:pt x="7637304" y="3843286"/>
                </a:lnTo>
                <a:lnTo>
                  <a:pt x="7637304" y="3822985"/>
                </a:lnTo>
                <a:lnTo>
                  <a:pt x="7640162" y="3811375"/>
                </a:lnTo>
                <a:lnTo>
                  <a:pt x="7640162" y="3802620"/>
                </a:lnTo>
                <a:lnTo>
                  <a:pt x="7643083" y="3791010"/>
                </a:lnTo>
                <a:lnTo>
                  <a:pt x="7643083" y="3762017"/>
                </a:lnTo>
                <a:lnTo>
                  <a:pt x="7646003" y="3750344"/>
                </a:lnTo>
                <a:lnTo>
                  <a:pt x="7646003" y="3721352"/>
                </a:lnTo>
                <a:lnTo>
                  <a:pt x="7648861" y="3709742"/>
                </a:lnTo>
                <a:lnTo>
                  <a:pt x="7648861" y="2395112"/>
                </a:lnTo>
                <a:lnTo>
                  <a:pt x="7652036" y="2395112"/>
                </a:lnTo>
                <a:lnTo>
                  <a:pt x="7652036" y="2218768"/>
                </a:lnTo>
                <a:lnTo>
                  <a:pt x="7652036" y="2218767"/>
                </a:lnTo>
                <a:lnTo>
                  <a:pt x="7652036" y="1980271"/>
                </a:lnTo>
                <a:lnTo>
                  <a:pt x="7653875" y="1980271"/>
                </a:lnTo>
                <a:lnTo>
                  <a:pt x="7653875" y="0"/>
                </a:lnTo>
                <a:close/>
                <a:moveTo>
                  <a:pt x="8163527" y="252913"/>
                </a:moveTo>
                <a:cubicBezTo>
                  <a:pt x="8122817" y="252913"/>
                  <a:pt x="8090885" y="284917"/>
                  <a:pt x="8090885" y="325621"/>
                </a:cubicBezTo>
                <a:cubicBezTo>
                  <a:pt x="8090885" y="366324"/>
                  <a:pt x="8122880" y="398265"/>
                  <a:pt x="8163527" y="398265"/>
                </a:cubicBezTo>
                <a:cubicBezTo>
                  <a:pt x="8204174" y="398265"/>
                  <a:pt x="8236169" y="366324"/>
                  <a:pt x="8236169" y="325621"/>
                </a:cubicBezTo>
                <a:cubicBezTo>
                  <a:pt x="8236169" y="284917"/>
                  <a:pt x="8204237" y="252913"/>
                  <a:pt x="8163527" y="252913"/>
                </a:cubicBezTo>
                <a:close/>
                <a:moveTo>
                  <a:pt x="8163527" y="689032"/>
                </a:moveTo>
                <a:cubicBezTo>
                  <a:pt x="8122817" y="689032"/>
                  <a:pt x="8090885" y="720973"/>
                  <a:pt x="8090885" y="761676"/>
                </a:cubicBezTo>
                <a:cubicBezTo>
                  <a:pt x="8090885" y="802381"/>
                  <a:pt x="8122880" y="834384"/>
                  <a:pt x="8163527" y="834384"/>
                </a:cubicBezTo>
                <a:cubicBezTo>
                  <a:pt x="8204174" y="834384"/>
                  <a:pt x="8236169" y="802381"/>
                  <a:pt x="8236169" y="761676"/>
                </a:cubicBezTo>
                <a:cubicBezTo>
                  <a:pt x="8236169" y="720973"/>
                  <a:pt x="8204237" y="689032"/>
                  <a:pt x="8163527" y="689032"/>
                </a:cubicBezTo>
                <a:close/>
                <a:moveTo>
                  <a:pt x="8163527" y="1125089"/>
                </a:moveTo>
                <a:cubicBezTo>
                  <a:pt x="8122817" y="1125089"/>
                  <a:pt x="8090885" y="1157092"/>
                  <a:pt x="8090885" y="1197795"/>
                </a:cubicBezTo>
                <a:cubicBezTo>
                  <a:pt x="8090885" y="1238500"/>
                  <a:pt x="8122880" y="1270439"/>
                  <a:pt x="8163527" y="1270439"/>
                </a:cubicBezTo>
                <a:cubicBezTo>
                  <a:pt x="8204174" y="1270439"/>
                  <a:pt x="8236169" y="1238500"/>
                  <a:pt x="8236169" y="1197795"/>
                </a:cubicBezTo>
                <a:cubicBezTo>
                  <a:pt x="8236169" y="1157092"/>
                  <a:pt x="8204237" y="1125089"/>
                  <a:pt x="8163527" y="1125089"/>
                </a:cubicBezTo>
                <a:close/>
                <a:moveTo>
                  <a:pt x="8163527" y="1561144"/>
                </a:moveTo>
                <a:cubicBezTo>
                  <a:pt x="8122817" y="1561144"/>
                  <a:pt x="8090885" y="1596069"/>
                  <a:pt x="8090885" y="1633852"/>
                </a:cubicBezTo>
                <a:cubicBezTo>
                  <a:pt x="8090885" y="1674555"/>
                  <a:pt x="8122880" y="1706496"/>
                  <a:pt x="8163527" y="1706496"/>
                </a:cubicBezTo>
                <a:cubicBezTo>
                  <a:pt x="8204174" y="1706496"/>
                  <a:pt x="8236169" y="1674555"/>
                  <a:pt x="8236169" y="1633852"/>
                </a:cubicBezTo>
                <a:cubicBezTo>
                  <a:pt x="8236169" y="1593147"/>
                  <a:pt x="8204237" y="1561144"/>
                  <a:pt x="8163527" y="1561144"/>
                </a:cubicBezTo>
                <a:close/>
                <a:moveTo>
                  <a:pt x="8163527" y="1997263"/>
                </a:moveTo>
                <a:cubicBezTo>
                  <a:pt x="8122817" y="1997263"/>
                  <a:pt x="8090885" y="2032124"/>
                  <a:pt x="8090885" y="2069907"/>
                </a:cubicBezTo>
                <a:cubicBezTo>
                  <a:pt x="8090885" y="2110618"/>
                  <a:pt x="8122880" y="2142621"/>
                  <a:pt x="8163527" y="2142621"/>
                </a:cubicBezTo>
                <a:cubicBezTo>
                  <a:pt x="8204174" y="2142621"/>
                  <a:pt x="8236169" y="2110618"/>
                  <a:pt x="8236169" y="2069907"/>
                </a:cubicBezTo>
                <a:cubicBezTo>
                  <a:pt x="8236169" y="2029204"/>
                  <a:pt x="8204237" y="1997263"/>
                  <a:pt x="8163527" y="1997263"/>
                </a:cubicBezTo>
                <a:close/>
                <a:moveTo>
                  <a:pt x="8149863" y="2441710"/>
                </a:moveTo>
                <a:lnTo>
                  <a:pt x="8122797" y="2447063"/>
                </a:lnTo>
                <a:cubicBezTo>
                  <a:pt x="8096687" y="2457962"/>
                  <a:pt x="8078756" y="2483573"/>
                  <a:pt x="8078756" y="2514071"/>
                </a:cubicBezTo>
                <a:cubicBezTo>
                  <a:pt x="8078756" y="2544571"/>
                  <a:pt x="8096722" y="2570179"/>
                  <a:pt x="8122824" y="2581076"/>
                </a:cubicBezTo>
                <a:lnTo>
                  <a:pt x="8149366" y="2586329"/>
                </a:lnTo>
                <a:lnTo>
                  <a:pt x="8176547" y="2580957"/>
                </a:lnTo>
                <a:cubicBezTo>
                  <a:pt x="8202649" y="2570077"/>
                  <a:pt x="8220615" y="2544501"/>
                  <a:pt x="8220615" y="2514001"/>
                </a:cubicBezTo>
                <a:cubicBezTo>
                  <a:pt x="8220615" y="2483502"/>
                  <a:pt x="8202684" y="2457891"/>
                  <a:pt x="8176574" y="2446993"/>
                </a:cubicBezTo>
                <a:lnTo>
                  <a:pt x="8149863" y="2441710"/>
                </a:lnTo>
                <a:close/>
                <a:moveTo>
                  <a:pt x="8149530" y="2877358"/>
                </a:moveTo>
                <a:lnTo>
                  <a:pt x="8122797" y="2882645"/>
                </a:lnTo>
                <a:cubicBezTo>
                  <a:pt x="8096687" y="2893543"/>
                  <a:pt x="8078756" y="2919154"/>
                  <a:pt x="8078756" y="2949653"/>
                </a:cubicBezTo>
                <a:lnTo>
                  <a:pt x="8078756" y="2949716"/>
                </a:lnTo>
                <a:cubicBezTo>
                  <a:pt x="8078756" y="2980216"/>
                  <a:pt x="8096722" y="3005794"/>
                  <a:pt x="8122824" y="3016704"/>
                </a:cubicBezTo>
                <a:lnTo>
                  <a:pt x="8149510" y="3022013"/>
                </a:lnTo>
                <a:lnTo>
                  <a:pt x="8176547" y="3016661"/>
                </a:lnTo>
                <a:cubicBezTo>
                  <a:pt x="8202649" y="3005762"/>
                  <a:pt x="8220615" y="2980152"/>
                  <a:pt x="8220615" y="2949652"/>
                </a:cubicBezTo>
                <a:cubicBezTo>
                  <a:pt x="8220615" y="2919153"/>
                  <a:pt x="8202684" y="2893578"/>
                  <a:pt x="8176574" y="2882697"/>
                </a:cubicBezTo>
                <a:lnTo>
                  <a:pt x="8149530" y="2877358"/>
                </a:lnTo>
                <a:close/>
                <a:moveTo>
                  <a:pt x="8148098" y="3312726"/>
                </a:moveTo>
                <a:cubicBezTo>
                  <a:pt x="8107458" y="3312726"/>
                  <a:pt x="8075581" y="3344701"/>
                  <a:pt x="8075581" y="3385303"/>
                </a:cubicBezTo>
                <a:cubicBezTo>
                  <a:pt x="8075581" y="3425969"/>
                  <a:pt x="8107522" y="3457943"/>
                  <a:pt x="8148098" y="3457943"/>
                </a:cubicBezTo>
                <a:cubicBezTo>
                  <a:pt x="8188675" y="3457943"/>
                  <a:pt x="8220615" y="3425969"/>
                  <a:pt x="8220615" y="3385303"/>
                </a:cubicBezTo>
                <a:cubicBezTo>
                  <a:pt x="8220615" y="3344637"/>
                  <a:pt x="8188738" y="3312726"/>
                  <a:pt x="8148098" y="3312726"/>
                </a:cubicBezTo>
                <a:close/>
                <a:moveTo>
                  <a:pt x="8139399" y="3748378"/>
                </a:moveTo>
                <a:cubicBezTo>
                  <a:pt x="8101679" y="3748378"/>
                  <a:pt x="8069802" y="3777434"/>
                  <a:pt x="8066882" y="3815181"/>
                </a:cubicBezTo>
                <a:cubicBezTo>
                  <a:pt x="8063961" y="3855847"/>
                  <a:pt x="8092980" y="3890740"/>
                  <a:pt x="8133620" y="3893594"/>
                </a:cubicBezTo>
                <a:lnTo>
                  <a:pt x="8139399" y="3893594"/>
                </a:lnTo>
                <a:cubicBezTo>
                  <a:pt x="8177117" y="3893594"/>
                  <a:pt x="8208995" y="3864602"/>
                  <a:pt x="8211915" y="3826791"/>
                </a:cubicBezTo>
                <a:lnTo>
                  <a:pt x="8211915" y="3821018"/>
                </a:lnTo>
                <a:cubicBezTo>
                  <a:pt x="8211915" y="3783270"/>
                  <a:pt x="8182896" y="3751296"/>
                  <a:pt x="8145177" y="3748378"/>
                </a:cubicBezTo>
                <a:lnTo>
                  <a:pt x="8139399" y="3748378"/>
                </a:lnTo>
                <a:close/>
                <a:moveTo>
                  <a:pt x="8058182" y="4175337"/>
                </a:moveTo>
                <a:cubicBezTo>
                  <a:pt x="8026305" y="4175337"/>
                  <a:pt x="8000207" y="4195702"/>
                  <a:pt x="7988586" y="4227613"/>
                </a:cubicBezTo>
                <a:cubicBezTo>
                  <a:pt x="7976965" y="4265360"/>
                  <a:pt x="8000207" y="4306026"/>
                  <a:pt x="8037862" y="4317700"/>
                </a:cubicBezTo>
                <a:cubicBezTo>
                  <a:pt x="8043704" y="4320554"/>
                  <a:pt x="8052403" y="4320554"/>
                  <a:pt x="8058182" y="4320554"/>
                </a:cubicBezTo>
                <a:cubicBezTo>
                  <a:pt x="8090123" y="4320554"/>
                  <a:pt x="8116221" y="4300253"/>
                  <a:pt x="8127778" y="4268279"/>
                </a:cubicBezTo>
                <a:cubicBezTo>
                  <a:pt x="8130699" y="4262506"/>
                  <a:pt x="8130699" y="4253751"/>
                  <a:pt x="8130699" y="4247978"/>
                </a:cubicBezTo>
                <a:cubicBezTo>
                  <a:pt x="8130699" y="4216003"/>
                  <a:pt x="8110379" y="4186947"/>
                  <a:pt x="8078502" y="4178256"/>
                </a:cubicBezTo>
                <a:cubicBezTo>
                  <a:pt x="8072724" y="4175337"/>
                  <a:pt x="8063961" y="4175337"/>
                  <a:pt x="8058182" y="4175337"/>
                </a:cubicBezTo>
                <a:close/>
                <a:moveTo>
                  <a:pt x="7889971" y="4576159"/>
                </a:moveTo>
                <a:cubicBezTo>
                  <a:pt x="7863872" y="4576159"/>
                  <a:pt x="7837774" y="4590687"/>
                  <a:pt x="7826153" y="4613907"/>
                </a:cubicBezTo>
                <a:cubicBezTo>
                  <a:pt x="7805833" y="4648800"/>
                  <a:pt x="7820375" y="4692320"/>
                  <a:pt x="7855173" y="4712685"/>
                </a:cubicBezTo>
                <a:cubicBezTo>
                  <a:pt x="7866793" y="4718458"/>
                  <a:pt x="7878350" y="4721376"/>
                  <a:pt x="7889971" y="4721376"/>
                </a:cubicBezTo>
                <a:cubicBezTo>
                  <a:pt x="7916069" y="4721376"/>
                  <a:pt x="7939247" y="4706848"/>
                  <a:pt x="7953788" y="4683629"/>
                </a:cubicBezTo>
                <a:cubicBezTo>
                  <a:pt x="7959566" y="4672019"/>
                  <a:pt x="7962488" y="4660409"/>
                  <a:pt x="7962488" y="4648800"/>
                </a:cubicBezTo>
                <a:cubicBezTo>
                  <a:pt x="7962488" y="4622662"/>
                  <a:pt x="7950867" y="4599379"/>
                  <a:pt x="7924768" y="4584851"/>
                </a:cubicBezTo>
                <a:cubicBezTo>
                  <a:pt x="7913148" y="4579078"/>
                  <a:pt x="7901591" y="4576159"/>
                  <a:pt x="7889971" y="4576159"/>
                </a:cubicBezTo>
                <a:close/>
                <a:moveTo>
                  <a:pt x="7646321" y="4936315"/>
                </a:moveTo>
                <a:cubicBezTo>
                  <a:pt x="7626001" y="4936315"/>
                  <a:pt x="7605745" y="4945007"/>
                  <a:pt x="7591203" y="4962453"/>
                </a:cubicBezTo>
                <a:cubicBezTo>
                  <a:pt x="7565104" y="4991509"/>
                  <a:pt x="7568025" y="5037948"/>
                  <a:pt x="7599902" y="5064149"/>
                </a:cubicBezTo>
                <a:cubicBezTo>
                  <a:pt x="7614444" y="5075759"/>
                  <a:pt x="7631843" y="5081532"/>
                  <a:pt x="7646321" y="5081532"/>
                </a:cubicBezTo>
                <a:cubicBezTo>
                  <a:pt x="7666641" y="5081532"/>
                  <a:pt x="7686961" y="5072841"/>
                  <a:pt x="7701439" y="5055394"/>
                </a:cubicBezTo>
                <a:cubicBezTo>
                  <a:pt x="7713060" y="5040866"/>
                  <a:pt x="7718838" y="5026338"/>
                  <a:pt x="7718838" y="5008956"/>
                </a:cubicBezTo>
                <a:cubicBezTo>
                  <a:pt x="7718838" y="4988591"/>
                  <a:pt x="7710138" y="4968290"/>
                  <a:pt x="7692739" y="4953762"/>
                </a:cubicBezTo>
                <a:cubicBezTo>
                  <a:pt x="7678198" y="4942152"/>
                  <a:pt x="7660799" y="4936315"/>
                  <a:pt x="7646321" y="4936315"/>
                </a:cubicBezTo>
                <a:close/>
                <a:moveTo>
                  <a:pt x="7330154" y="5235504"/>
                </a:moveTo>
                <a:cubicBezTo>
                  <a:pt x="7315676" y="5235504"/>
                  <a:pt x="7298277" y="5241278"/>
                  <a:pt x="7286657" y="5250032"/>
                </a:cubicBezTo>
                <a:cubicBezTo>
                  <a:pt x="7254780" y="5276170"/>
                  <a:pt x="7248938" y="5319691"/>
                  <a:pt x="7275037" y="5351665"/>
                </a:cubicBezTo>
                <a:cubicBezTo>
                  <a:pt x="7289578" y="5369111"/>
                  <a:pt x="7309898" y="5380721"/>
                  <a:pt x="7333075" y="5380721"/>
                </a:cubicBezTo>
                <a:cubicBezTo>
                  <a:pt x="7347553" y="5380721"/>
                  <a:pt x="7364952" y="5374885"/>
                  <a:pt x="7376573" y="5366193"/>
                </a:cubicBezTo>
                <a:cubicBezTo>
                  <a:pt x="7393972" y="5351665"/>
                  <a:pt x="7405592" y="5331301"/>
                  <a:pt x="7405592" y="5308081"/>
                </a:cubicBezTo>
                <a:cubicBezTo>
                  <a:pt x="7405592" y="5293553"/>
                  <a:pt x="7399814" y="5279025"/>
                  <a:pt x="7388193" y="5264560"/>
                </a:cubicBezTo>
                <a:cubicBezTo>
                  <a:pt x="7373652" y="5247114"/>
                  <a:pt x="7353396" y="5235504"/>
                  <a:pt x="7330154" y="5235504"/>
                </a:cubicBezTo>
                <a:close/>
                <a:moveTo>
                  <a:pt x="6961791" y="5467826"/>
                </a:moveTo>
                <a:cubicBezTo>
                  <a:pt x="6950234" y="5467826"/>
                  <a:pt x="6941535" y="5470744"/>
                  <a:pt x="6929914" y="5476581"/>
                </a:cubicBezTo>
                <a:cubicBezTo>
                  <a:pt x="6895116" y="5493964"/>
                  <a:pt x="6877717" y="5537548"/>
                  <a:pt x="6898037" y="5572377"/>
                </a:cubicBezTo>
                <a:cubicBezTo>
                  <a:pt x="6909594" y="5598515"/>
                  <a:pt x="6935692" y="5613043"/>
                  <a:pt x="6964712" y="5613043"/>
                </a:cubicBezTo>
                <a:cubicBezTo>
                  <a:pt x="6976333" y="5613043"/>
                  <a:pt x="6985032" y="5610188"/>
                  <a:pt x="6996589" y="5604352"/>
                </a:cubicBezTo>
                <a:cubicBezTo>
                  <a:pt x="7022751" y="5592742"/>
                  <a:pt x="7037229" y="5566604"/>
                  <a:pt x="7037229" y="5540466"/>
                </a:cubicBezTo>
                <a:cubicBezTo>
                  <a:pt x="7037229" y="5531711"/>
                  <a:pt x="7034308" y="5520102"/>
                  <a:pt x="7028529" y="5508492"/>
                </a:cubicBezTo>
                <a:cubicBezTo>
                  <a:pt x="7016909" y="5482354"/>
                  <a:pt x="6990811" y="5467826"/>
                  <a:pt x="6961791" y="5467826"/>
                </a:cubicBezTo>
                <a:close/>
                <a:moveTo>
                  <a:pt x="6558629" y="5618880"/>
                </a:moveTo>
                <a:cubicBezTo>
                  <a:pt x="6552851" y="5618880"/>
                  <a:pt x="6547073" y="5618880"/>
                  <a:pt x="6541230" y="5621798"/>
                </a:cubicBezTo>
                <a:cubicBezTo>
                  <a:pt x="6503512" y="5630489"/>
                  <a:pt x="6480334" y="5671155"/>
                  <a:pt x="6489034" y="5708903"/>
                </a:cubicBezTo>
                <a:cubicBezTo>
                  <a:pt x="6497733" y="5740877"/>
                  <a:pt x="6526752" y="5764097"/>
                  <a:pt x="6558629" y="5764097"/>
                </a:cubicBezTo>
                <a:cubicBezTo>
                  <a:pt x="6564472" y="5764097"/>
                  <a:pt x="6570250" y="5764097"/>
                  <a:pt x="6576028" y="5761178"/>
                </a:cubicBezTo>
                <a:cubicBezTo>
                  <a:pt x="6607969" y="5752487"/>
                  <a:pt x="6631147" y="5723431"/>
                  <a:pt x="6631147" y="5691456"/>
                </a:cubicBezTo>
                <a:cubicBezTo>
                  <a:pt x="6628289" y="5685683"/>
                  <a:pt x="6628289" y="5679847"/>
                  <a:pt x="6628289" y="5674074"/>
                </a:cubicBezTo>
                <a:cubicBezTo>
                  <a:pt x="6619589" y="5642099"/>
                  <a:pt x="6590570" y="5618880"/>
                  <a:pt x="6558629" y="5618880"/>
                </a:cubicBezTo>
                <a:close/>
                <a:moveTo>
                  <a:pt x="6123591" y="5685683"/>
                </a:moveTo>
                <a:cubicBezTo>
                  <a:pt x="6093111" y="5687872"/>
                  <a:pt x="6069204" y="5706369"/>
                  <a:pt x="6059155" y="5732637"/>
                </a:cubicBezTo>
                <a:lnTo>
                  <a:pt x="6053996" y="5761173"/>
                </a:lnTo>
                <a:lnTo>
                  <a:pt x="6053996" y="5761182"/>
                </a:lnTo>
                <a:lnTo>
                  <a:pt x="6061227" y="5787997"/>
                </a:lnTo>
                <a:cubicBezTo>
                  <a:pt x="6073184" y="5812915"/>
                  <a:pt x="6098223" y="5830901"/>
                  <a:pt x="6126512" y="5830901"/>
                </a:cubicBezTo>
                <a:lnTo>
                  <a:pt x="6129369" y="5830901"/>
                </a:lnTo>
                <a:cubicBezTo>
                  <a:pt x="6167088" y="5827982"/>
                  <a:pt x="6198965" y="5796071"/>
                  <a:pt x="6198965" y="5758260"/>
                </a:cubicBezTo>
                <a:lnTo>
                  <a:pt x="6198965" y="5755405"/>
                </a:lnTo>
                <a:cubicBezTo>
                  <a:pt x="6196108" y="5717658"/>
                  <a:pt x="6164167" y="5685683"/>
                  <a:pt x="6126512" y="5685683"/>
                </a:cubicBezTo>
                <a:lnTo>
                  <a:pt x="6123591" y="5685683"/>
                </a:lnTo>
                <a:close/>
                <a:moveTo>
                  <a:pt x="2678399" y="5694337"/>
                </a:moveTo>
                <a:cubicBezTo>
                  <a:pt x="2637696" y="5694337"/>
                  <a:pt x="2605691" y="5726248"/>
                  <a:pt x="2605691" y="5766787"/>
                </a:cubicBezTo>
                <a:cubicBezTo>
                  <a:pt x="2605691" y="5807326"/>
                  <a:pt x="2637696" y="5839237"/>
                  <a:pt x="2678399" y="5839237"/>
                </a:cubicBezTo>
                <a:cubicBezTo>
                  <a:pt x="2719039" y="5839237"/>
                  <a:pt x="2751043" y="5807389"/>
                  <a:pt x="2751043" y="5766787"/>
                </a:cubicBezTo>
                <a:cubicBezTo>
                  <a:pt x="2751043" y="5726184"/>
                  <a:pt x="2719103" y="5694337"/>
                  <a:pt x="2678399" y="5694337"/>
                </a:cubicBezTo>
                <a:close/>
                <a:moveTo>
                  <a:pt x="3114454" y="5694337"/>
                </a:moveTo>
                <a:cubicBezTo>
                  <a:pt x="3073750" y="5694337"/>
                  <a:pt x="3041746" y="5726248"/>
                  <a:pt x="3041746" y="5766787"/>
                </a:cubicBezTo>
                <a:cubicBezTo>
                  <a:pt x="3041746" y="5807326"/>
                  <a:pt x="3073750" y="5839237"/>
                  <a:pt x="3114454" y="5839237"/>
                </a:cubicBezTo>
                <a:cubicBezTo>
                  <a:pt x="3155157" y="5839237"/>
                  <a:pt x="3187098" y="5807389"/>
                  <a:pt x="3187098" y="5766787"/>
                </a:cubicBezTo>
                <a:cubicBezTo>
                  <a:pt x="3187098" y="5726184"/>
                  <a:pt x="3155157" y="5694337"/>
                  <a:pt x="3114454" y="5694337"/>
                </a:cubicBezTo>
                <a:close/>
                <a:moveTo>
                  <a:pt x="3989737" y="5694337"/>
                </a:moveTo>
                <a:cubicBezTo>
                  <a:pt x="3949034" y="5694337"/>
                  <a:pt x="3917030" y="5726184"/>
                  <a:pt x="3917030" y="5766787"/>
                </a:cubicBezTo>
                <a:cubicBezTo>
                  <a:pt x="3917030" y="5807389"/>
                  <a:pt x="3949034" y="5839237"/>
                  <a:pt x="3989737" y="5839237"/>
                </a:cubicBezTo>
                <a:cubicBezTo>
                  <a:pt x="4030441" y="5839237"/>
                  <a:pt x="4062381" y="5807326"/>
                  <a:pt x="4062381" y="5766787"/>
                </a:cubicBezTo>
                <a:cubicBezTo>
                  <a:pt x="4062381" y="5726248"/>
                  <a:pt x="4030441" y="5694337"/>
                  <a:pt x="3989737" y="5694337"/>
                </a:cubicBezTo>
                <a:close/>
                <a:moveTo>
                  <a:pt x="4425792" y="5694337"/>
                </a:moveTo>
                <a:cubicBezTo>
                  <a:pt x="4388010" y="5694337"/>
                  <a:pt x="4353085" y="5726184"/>
                  <a:pt x="4353085" y="5766787"/>
                </a:cubicBezTo>
                <a:cubicBezTo>
                  <a:pt x="4353085" y="5807389"/>
                  <a:pt x="4385088" y="5839237"/>
                  <a:pt x="4425792" y="5839237"/>
                </a:cubicBezTo>
                <a:cubicBezTo>
                  <a:pt x="4466496" y="5839237"/>
                  <a:pt x="4498436" y="5807326"/>
                  <a:pt x="4498436" y="5766787"/>
                </a:cubicBezTo>
                <a:cubicBezTo>
                  <a:pt x="4498436" y="5726248"/>
                  <a:pt x="4466496" y="5694337"/>
                  <a:pt x="4425792" y="5694337"/>
                </a:cubicBezTo>
                <a:close/>
                <a:moveTo>
                  <a:pt x="4861847" y="5694337"/>
                </a:moveTo>
                <a:cubicBezTo>
                  <a:pt x="4824064" y="5694337"/>
                  <a:pt x="4789202" y="5726184"/>
                  <a:pt x="4789202" y="5766787"/>
                </a:cubicBezTo>
                <a:cubicBezTo>
                  <a:pt x="4789202" y="5807389"/>
                  <a:pt x="4821143" y="5839237"/>
                  <a:pt x="4861847" y="5839237"/>
                </a:cubicBezTo>
                <a:cubicBezTo>
                  <a:pt x="4902550" y="5839237"/>
                  <a:pt x="4934554" y="5807326"/>
                  <a:pt x="4934554" y="5766787"/>
                </a:cubicBezTo>
                <a:cubicBezTo>
                  <a:pt x="4934554" y="5726248"/>
                  <a:pt x="4902550" y="5694337"/>
                  <a:pt x="4861847" y="5694337"/>
                </a:cubicBezTo>
                <a:close/>
                <a:moveTo>
                  <a:pt x="5297964" y="5694337"/>
                </a:moveTo>
                <a:cubicBezTo>
                  <a:pt x="5260118" y="5694337"/>
                  <a:pt x="5225257" y="5726184"/>
                  <a:pt x="5225257" y="5766787"/>
                </a:cubicBezTo>
                <a:cubicBezTo>
                  <a:pt x="5225257" y="5807389"/>
                  <a:pt x="5257261" y="5839237"/>
                  <a:pt x="5297964" y="5839237"/>
                </a:cubicBezTo>
                <a:cubicBezTo>
                  <a:pt x="5338668" y="5839237"/>
                  <a:pt x="5370609" y="5807326"/>
                  <a:pt x="5370609" y="5766787"/>
                </a:cubicBezTo>
                <a:cubicBezTo>
                  <a:pt x="5370609" y="5726248"/>
                  <a:pt x="5338604" y="5694337"/>
                  <a:pt x="5297964" y="5694337"/>
                </a:cubicBezTo>
                <a:close/>
                <a:moveTo>
                  <a:pt x="5736940" y="5694337"/>
                </a:moveTo>
                <a:cubicBezTo>
                  <a:pt x="5696237" y="5694337"/>
                  <a:pt x="5664233" y="5726184"/>
                  <a:pt x="5664233" y="5766787"/>
                </a:cubicBezTo>
                <a:cubicBezTo>
                  <a:pt x="5664233" y="5807389"/>
                  <a:pt x="5696237" y="5839237"/>
                  <a:pt x="5736940" y="5839237"/>
                </a:cubicBezTo>
                <a:cubicBezTo>
                  <a:pt x="5777643" y="5839237"/>
                  <a:pt x="5809584" y="5807326"/>
                  <a:pt x="5809584" y="5766787"/>
                </a:cubicBezTo>
                <a:cubicBezTo>
                  <a:pt x="5809584" y="5726248"/>
                  <a:pt x="5777643" y="5694337"/>
                  <a:pt x="5736940" y="5694337"/>
                </a:cubicBezTo>
                <a:close/>
                <a:moveTo>
                  <a:pt x="3552064" y="5694643"/>
                </a:moveTo>
                <a:lnTo>
                  <a:pt x="3525097" y="5699948"/>
                </a:lnTo>
                <a:cubicBezTo>
                  <a:pt x="3498942" y="5710808"/>
                  <a:pt x="3480975" y="5736335"/>
                  <a:pt x="3480975" y="5766787"/>
                </a:cubicBezTo>
                <a:cubicBezTo>
                  <a:pt x="3480975" y="5797239"/>
                  <a:pt x="3498942" y="5822766"/>
                  <a:pt x="3525097" y="5833627"/>
                </a:cubicBezTo>
                <a:lnTo>
                  <a:pt x="3552064" y="5838931"/>
                </a:lnTo>
                <a:lnTo>
                  <a:pt x="3579040" y="5833627"/>
                </a:lnTo>
                <a:cubicBezTo>
                  <a:pt x="3605214" y="5822766"/>
                  <a:pt x="3623216" y="5797239"/>
                  <a:pt x="3623216" y="5766787"/>
                </a:cubicBezTo>
                <a:cubicBezTo>
                  <a:pt x="3623216" y="5736335"/>
                  <a:pt x="3605214" y="5710808"/>
                  <a:pt x="3579040" y="5699948"/>
                </a:cubicBezTo>
                <a:lnTo>
                  <a:pt x="3552064" y="5694643"/>
                </a:lnTo>
                <a:close/>
                <a:moveTo>
                  <a:pt x="2236503" y="5703029"/>
                </a:moveTo>
                <a:cubicBezTo>
                  <a:pt x="2198657" y="5705947"/>
                  <a:pt x="2169637" y="5737794"/>
                  <a:pt x="2169637" y="5775478"/>
                </a:cubicBezTo>
                <a:lnTo>
                  <a:pt x="2169637" y="5781251"/>
                </a:lnTo>
                <a:cubicBezTo>
                  <a:pt x="2172495" y="5821854"/>
                  <a:pt x="2207420" y="5850847"/>
                  <a:pt x="2248123" y="5847928"/>
                </a:cubicBezTo>
                <a:cubicBezTo>
                  <a:pt x="2285906" y="5845010"/>
                  <a:pt x="2314989" y="5813163"/>
                  <a:pt x="2314989" y="5775478"/>
                </a:cubicBezTo>
                <a:lnTo>
                  <a:pt x="2314989" y="5769705"/>
                </a:lnTo>
                <a:cubicBezTo>
                  <a:pt x="2312068" y="5732021"/>
                  <a:pt x="2280064" y="5703029"/>
                  <a:pt x="2242281" y="5703029"/>
                </a:cubicBezTo>
                <a:lnTo>
                  <a:pt x="2236503" y="5703029"/>
                </a:lnTo>
                <a:close/>
                <a:moveTo>
                  <a:pt x="1814926" y="5784170"/>
                </a:moveTo>
                <a:cubicBezTo>
                  <a:pt x="1809148" y="5784170"/>
                  <a:pt x="1800385" y="5784170"/>
                  <a:pt x="1794606" y="5787088"/>
                </a:cubicBezTo>
                <a:cubicBezTo>
                  <a:pt x="1762602" y="5798635"/>
                  <a:pt x="1742282" y="5824709"/>
                  <a:pt x="1742282" y="5856620"/>
                </a:cubicBezTo>
                <a:cubicBezTo>
                  <a:pt x="1742282" y="5862393"/>
                  <a:pt x="1742282" y="5871085"/>
                  <a:pt x="1745140" y="5876921"/>
                </a:cubicBezTo>
                <a:cubicBezTo>
                  <a:pt x="1756823" y="5914542"/>
                  <a:pt x="1797527" y="5937761"/>
                  <a:pt x="1835310" y="5926151"/>
                </a:cubicBezTo>
                <a:cubicBezTo>
                  <a:pt x="1867250" y="5914542"/>
                  <a:pt x="1887634" y="5888467"/>
                  <a:pt x="1887634" y="5856620"/>
                </a:cubicBezTo>
                <a:cubicBezTo>
                  <a:pt x="1887634" y="5850847"/>
                  <a:pt x="1887634" y="5842092"/>
                  <a:pt x="1884713" y="5836318"/>
                </a:cubicBezTo>
                <a:cubicBezTo>
                  <a:pt x="1876013" y="5804471"/>
                  <a:pt x="1846930" y="5784170"/>
                  <a:pt x="1814926" y="5784170"/>
                </a:cubicBezTo>
                <a:close/>
                <a:moveTo>
                  <a:pt x="1413733" y="5952226"/>
                </a:moveTo>
                <a:cubicBezTo>
                  <a:pt x="1402113" y="5952226"/>
                  <a:pt x="1390492" y="5955144"/>
                  <a:pt x="1378871" y="5960917"/>
                </a:cubicBezTo>
                <a:cubicBezTo>
                  <a:pt x="1355630" y="5975445"/>
                  <a:pt x="1341089" y="5998601"/>
                  <a:pt x="1341089" y="6024676"/>
                </a:cubicBezTo>
                <a:cubicBezTo>
                  <a:pt x="1341089" y="6036285"/>
                  <a:pt x="1344010" y="6047832"/>
                  <a:pt x="1349789" y="6059442"/>
                </a:cubicBezTo>
                <a:cubicBezTo>
                  <a:pt x="1370172" y="6094207"/>
                  <a:pt x="1413733" y="6108735"/>
                  <a:pt x="1448658" y="6088434"/>
                </a:cubicBezTo>
                <a:cubicBezTo>
                  <a:pt x="1471899" y="6076824"/>
                  <a:pt x="1486441" y="6050750"/>
                  <a:pt x="1486441" y="6024676"/>
                </a:cubicBezTo>
                <a:cubicBezTo>
                  <a:pt x="1486441" y="6013066"/>
                  <a:pt x="1483520" y="6001520"/>
                  <a:pt x="1477741" y="5989910"/>
                </a:cubicBezTo>
                <a:cubicBezTo>
                  <a:pt x="1463199" y="5963836"/>
                  <a:pt x="1439895" y="5952226"/>
                  <a:pt x="1413733" y="5952226"/>
                </a:cubicBezTo>
                <a:close/>
                <a:moveTo>
                  <a:pt x="1053244" y="6195650"/>
                </a:moveTo>
                <a:cubicBezTo>
                  <a:pt x="1035845" y="6195650"/>
                  <a:pt x="1021303" y="6201423"/>
                  <a:pt x="1006762" y="6213033"/>
                </a:cubicBezTo>
                <a:cubicBezTo>
                  <a:pt x="989299" y="6227497"/>
                  <a:pt x="980599" y="6247799"/>
                  <a:pt x="980599" y="6268100"/>
                </a:cubicBezTo>
                <a:cubicBezTo>
                  <a:pt x="980599" y="6282564"/>
                  <a:pt x="986378" y="6299947"/>
                  <a:pt x="997999" y="6314476"/>
                </a:cubicBezTo>
                <a:cubicBezTo>
                  <a:pt x="1024224" y="6346342"/>
                  <a:pt x="1070706" y="6349260"/>
                  <a:pt x="1099789" y="6323167"/>
                </a:cubicBezTo>
                <a:cubicBezTo>
                  <a:pt x="1117252" y="6308639"/>
                  <a:pt x="1125951" y="6288401"/>
                  <a:pt x="1125951" y="6268100"/>
                </a:cubicBezTo>
                <a:cubicBezTo>
                  <a:pt x="1125951" y="6253635"/>
                  <a:pt x="1120109" y="6236252"/>
                  <a:pt x="1108489" y="6221724"/>
                </a:cubicBezTo>
                <a:cubicBezTo>
                  <a:pt x="1093947" y="6204341"/>
                  <a:pt x="1073627" y="6195650"/>
                  <a:pt x="1053244" y="6195650"/>
                </a:cubicBezTo>
                <a:close/>
                <a:moveTo>
                  <a:pt x="753841" y="6508625"/>
                </a:moveTo>
                <a:cubicBezTo>
                  <a:pt x="730600" y="6508625"/>
                  <a:pt x="710217" y="6520235"/>
                  <a:pt x="695675" y="6537617"/>
                </a:cubicBezTo>
                <a:cubicBezTo>
                  <a:pt x="686976" y="6549227"/>
                  <a:pt x="681134" y="6566610"/>
                  <a:pt x="681134" y="6581074"/>
                </a:cubicBezTo>
                <a:cubicBezTo>
                  <a:pt x="681134" y="6604231"/>
                  <a:pt x="692754" y="6624532"/>
                  <a:pt x="710217" y="6639060"/>
                </a:cubicBezTo>
                <a:cubicBezTo>
                  <a:pt x="742221" y="6665134"/>
                  <a:pt x="785782" y="6659298"/>
                  <a:pt x="811943" y="6627450"/>
                </a:cubicBezTo>
                <a:cubicBezTo>
                  <a:pt x="820707" y="6615840"/>
                  <a:pt x="826485" y="6598457"/>
                  <a:pt x="826485" y="6583993"/>
                </a:cubicBezTo>
                <a:cubicBezTo>
                  <a:pt x="826485" y="6560774"/>
                  <a:pt x="814865" y="6540535"/>
                  <a:pt x="797402" y="6526008"/>
                </a:cubicBezTo>
                <a:cubicBezTo>
                  <a:pt x="782924" y="6514398"/>
                  <a:pt x="768383" y="6508625"/>
                  <a:pt x="753841" y="6508625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57" name="Titel 256">
            <a:extLst>
              <a:ext uri="{FF2B5EF4-FFF2-40B4-BE49-F238E27FC236}">
                <a16:creationId xmlns:a16="http://schemas.microsoft.com/office/drawing/2014/main" id="{23E6BA07-0AC7-62FE-8D52-904EC66D6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8" y="728663"/>
            <a:ext cx="723188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258" name="Tijdelijke aanduiding voor verticale tekst 2">
            <a:extLst>
              <a:ext uri="{FF2B5EF4-FFF2-40B4-BE49-F238E27FC236}">
                <a16:creationId xmlns:a16="http://schemas.microsoft.com/office/drawing/2014/main" id="{B5860CC7-98EE-912C-9DB3-BDA615A94AB7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93561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</p:spTree>
    <p:extLst>
      <p:ext uri="{BB962C8B-B14F-4D97-AF65-F5344CB8AC3E}">
        <p14:creationId xmlns:p14="http://schemas.microsoft.com/office/powerpoint/2010/main" val="41143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 25">
            <a:extLst>
              <a:ext uri="{FF2B5EF4-FFF2-40B4-BE49-F238E27FC236}">
                <a16:creationId xmlns:a16="http://schemas.microsoft.com/office/drawing/2014/main" id="{D93F703E-89AF-ED11-FB92-AC161C2452A0}"/>
              </a:ext>
            </a:extLst>
          </p:cNvPr>
          <p:cNvSpPr/>
          <p:nvPr userDrawn="1"/>
        </p:nvSpPr>
        <p:spPr>
          <a:xfrm>
            <a:off x="9477939" y="2"/>
            <a:ext cx="1019475" cy="6857999"/>
          </a:xfrm>
          <a:custGeom>
            <a:avLst/>
            <a:gdLst>
              <a:gd name="connsiteX0" fmla="*/ 0 w 1019474"/>
              <a:gd name="connsiteY0" fmla="*/ 0 h 6857999"/>
              <a:gd name="connsiteX1" fmla="*/ 1019474 w 1019474"/>
              <a:gd name="connsiteY1" fmla="*/ 0 h 6857999"/>
              <a:gd name="connsiteX2" fmla="*/ 1019474 w 1019474"/>
              <a:gd name="connsiteY2" fmla="*/ 728662 h 6857999"/>
              <a:gd name="connsiteX3" fmla="*/ 1019474 w 1019474"/>
              <a:gd name="connsiteY3" fmla="*/ 1655340 h 6857999"/>
              <a:gd name="connsiteX4" fmla="*/ 1019474 w 1019474"/>
              <a:gd name="connsiteY4" fmla="*/ 6857999 h 6857999"/>
              <a:gd name="connsiteX5" fmla="*/ 0 w 1019474"/>
              <a:gd name="connsiteY5" fmla="*/ 6857999 h 6857999"/>
              <a:gd name="connsiteX6" fmla="*/ 0 w 1019474"/>
              <a:gd name="connsiteY6" fmla="*/ 1655340 h 6857999"/>
              <a:gd name="connsiteX7" fmla="*/ 0 w 1019474"/>
              <a:gd name="connsiteY7" fmla="*/ 728662 h 6857999"/>
              <a:gd name="connsiteX8" fmla="*/ 0 w 1019474"/>
              <a:gd name="connsiteY8" fmla="*/ 0 h 6857999"/>
              <a:gd name="connsiteX9" fmla="*/ 519374 w 1019474"/>
              <a:gd name="connsiteY9" fmla="*/ 145187 h 6857999"/>
              <a:gd name="connsiteX10" fmla="*/ 446732 w 1019474"/>
              <a:gd name="connsiteY10" fmla="*/ 217831 h 6857999"/>
              <a:gd name="connsiteX11" fmla="*/ 519374 w 1019474"/>
              <a:gd name="connsiteY11" fmla="*/ 290539 h 6857999"/>
              <a:gd name="connsiteX12" fmla="*/ 592016 w 1019474"/>
              <a:gd name="connsiteY12" fmla="*/ 217831 h 6857999"/>
              <a:gd name="connsiteX13" fmla="*/ 519374 w 1019474"/>
              <a:gd name="connsiteY13" fmla="*/ 145187 h 6857999"/>
              <a:gd name="connsiteX14" fmla="*/ 519374 w 1019474"/>
              <a:gd name="connsiteY14" fmla="*/ 581243 h 6857999"/>
              <a:gd name="connsiteX15" fmla="*/ 446732 w 1019474"/>
              <a:gd name="connsiteY15" fmla="*/ 653950 h 6857999"/>
              <a:gd name="connsiteX16" fmla="*/ 519374 w 1019474"/>
              <a:gd name="connsiteY16" fmla="*/ 726594 h 6857999"/>
              <a:gd name="connsiteX17" fmla="*/ 592016 w 1019474"/>
              <a:gd name="connsiteY17" fmla="*/ 653950 h 6857999"/>
              <a:gd name="connsiteX18" fmla="*/ 519374 w 1019474"/>
              <a:gd name="connsiteY18" fmla="*/ 581243 h 6857999"/>
              <a:gd name="connsiteX19" fmla="*/ 519374 w 1019474"/>
              <a:gd name="connsiteY19" fmla="*/ 1019366 h 6857999"/>
              <a:gd name="connsiteX20" fmla="*/ 452358 w 1019474"/>
              <a:gd name="connsiteY20" fmla="*/ 1064773 h 6857999"/>
              <a:gd name="connsiteX21" fmla="*/ 446941 w 1019474"/>
              <a:gd name="connsiteY21" fmla="*/ 1091062 h 6857999"/>
              <a:gd name="connsiteX22" fmla="*/ 452366 w 1019474"/>
              <a:gd name="connsiteY22" fmla="*/ 1118529 h 6857999"/>
              <a:gd name="connsiteX23" fmla="*/ 519374 w 1019474"/>
              <a:gd name="connsiteY23" fmla="*/ 1162651 h 6857999"/>
              <a:gd name="connsiteX24" fmla="*/ 586382 w 1019474"/>
              <a:gd name="connsiteY24" fmla="*/ 1118529 h 6857999"/>
              <a:gd name="connsiteX25" fmla="*/ 591812 w 1019474"/>
              <a:gd name="connsiteY25" fmla="*/ 1091038 h 6857999"/>
              <a:gd name="connsiteX26" fmla="*/ 586391 w 1019474"/>
              <a:gd name="connsiteY26" fmla="*/ 1063514 h 6857999"/>
              <a:gd name="connsiteX27" fmla="*/ 519374 w 1019474"/>
              <a:gd name="connsiteY27" fmla="*/ 1019366 h 6857999"/>
              <a:gd name="connsiteX28" fmla="*/ 519374 w 1019474"/>
              <a:gd name="connsiteY28" fmla="*/ 1455422 h 6857999"/>
              <a:gd name="connsiteX29" fmla="*/ 452358 w 1019474"/>
              <a:gd name="connsiteY29" fmla="*/ 1500830 h 6857999"/>
              <a:gd name="connsiteX30" fmla="*/ 446941 w 1019474"/>
              <a:gd name="connsiteY30" fmla="*/ 1527118 h 6857999"/>
              <a:gd name="connsiteX31" fmla="*/ 452366 w 1019474"/>
              <a:gd name="connsiteY31" fmla="*/ 1554599 h 6857999"/>
              <a:gd name="connsiteX32" fmla="*/ 519374 w 1019474"/>
              <a:gd name="connsiteY32" fmla="*/ 1598776 h 6857999"/>
              <a:gd name="connsiteX33" fmla="*/ 586382 w 1019474"/>
              <a:gd name="connsiteY33" fmla="*/ 1554599 h 6857999"/>
              <a:gd name="connsiteX34" fmla="*/ 591812 w 1019474"/>
              <a:gd name="connsiteY34" fmla="*/ 1527095 h 6857999"/>
              <a:gd name="connsiteX35" fmla="*/ 586391 w 1019474"/>
              <a:gd name="connsiteY35" fmla="*/ 1499597 h 6857999"/>
              <a:gd name="connsiteX36" fmla="*/ 519374 w 1019474"/>
              <a:gd name="connsiteY36" fmla="*/ 1455422 h 6857999"/>
              <a:gd name="connsiteX37" fmla="*/ 519374 w 1019474"/>
              <a:gd name="connsiteY37" fmla="*/ 1894462 h 6857999"/>
              <a:gd name="connsiteX38" fmla="*/ 446732 w 1019474"/>
              <a:gd name="connsiteY38" fmla="*/ 1967106 h 6857999"/>
              <a:gd name="connsiteX39" fmla="*/ 519374 w 1019474"/>
              <a:gd name="connsiteY39" fmla="*/ 2039814 h 6857999"/>
              <a:gd name="connsiteX40" fmla="*/ 592016 w 1019474"/>
              <a:gd name="connsiteY40" fmla="*/ 1967106 h 6857999"/>
              <a:gd name="connsiteX41" fmla="*/ 519374 w 1019474"/>
              <a:gd name="connsiteY41" fmla="*/ 1894462 h 6857999"/>
              <a:gd name="connsiteX42" fmla="*/ 519374 w 1019474"/>
              <a:gd name="connsiteY42" fmla="*/ 2330517 h 6857999"/>
              <a:gd name="connsiteX43" fmla="*/ 446732 w 1019474"/>
              <a:gd name="connsiteY43" fmla="*/ 2403162 h 6857999"/>
              <a:gd name="connsiteX44" fmla="*/ 519374 w 1019474"/>
              <a:gd name="connsiteY44" fmla="*/ 2475869 h 6857999"/>
              <a:gd name="connsiteX45" fmla="*/ 592016 w 1019474"/>
              <a:gd name="connsiteY45" fmla="*/ 2403162 h 6857999"/>
              <a:gd name="connsiteX46" fmla="*/ 519374 w 1019474"/>
              <a:gd name="connsiteY46" fmla="*/ 2330517 h 6857999"/>
              <a:gd name="connsiteX47" fmla="*/ 519374 w 1019474"/>
              <a:gd name="connsiteY47" fmla="*/ 2766574 h 6857999"/>
              <a:gd name="connsiteX48" fmla="*/ 446732 w 1019474"/>
              <a:gd name="connsiteY48" fmla="*/ 2839281 h 6857999"/>
              <a:gd name="connsiteX49" fmla="*/ 519374 w 1019474"/>
              <a:gd name="connsiteY49" fmla="*/ 2911925 h 6857999"/>
              <a:gd name="connsiteX50" fmla="*/ 592016 w 1019474"/>
              <a:gd name="connsiteY50" fmla="*/ 2839281 h 6857999"/>
              <a:gd name="connsiteX51" fmla="*/ 519374 w 1019474"/>
              <a:gd name="connsiteY51" fmla="*/ 2766574 h 6857999"/>
              <a:gd name="connsiteX52" fmla="*/ 519374 w 1019474"/>
              <a:gd name="connsiteY52" fmla="*/ 3202629 h 6857999"/>
              <a:gd name="connsiteX53" fmla="*/ 446732 w 1019474"/>
              <a:gd name="connsiteY53" fmla="*/ 3275337 h 6857999"/>
              <a:gd name="connsiteX54" fmla="*/ 519374 w 1019474"/>
              <a:gd name="connsiteY54" fmla="*/ 3348045 h 6857999"/>
              <a:gd name="connsiteX55" fmla="*/ 592016 w 1019474"/>
              <a:gd name="connsiteY55" fmla="*/ 3275337 h 6857999"/>
              <a:gd name="connsiteX56" fmla="*/ 519374 w 1019474"/>
              <a:gd name="connsiteY56" fmla="*/ 3202629 h 6857999"/>
              <a:gd name="connsiteX57" fmla="*/ 519374 w 1019474"/>
              <a:gd name="connsiteY57" fmla="*/ 3638748 h 6857999"/>
              <a:gd name="connsiteX58" fmla="*/ 446732 w 1019474"/>
              <a:gd name="connsiteY58" fmla="*/ 3711393 h 6857999"/>
              <a:gd name="connsiteX59" fmla="*/ 519374 w 1019474"/>
              <a:gd name="connsiteY59" fmla="*/ 3784100 h 6857999"/>
              <a:gd name="connsiteX60" fmla="*/ 592016 w 1019474"/>
              <a:gd name="connsiteY60" fmla="*/ 3711393 h 6857999"/>
              <a:gd name="connsiteX61" fmla="*/ 519374 w 1019474"/>
              <a:gd name="connsiteY61" fmla="*/ 3638748 h 6857999"/>
              <a:gd name="connsiteX62" fmla="*/ 519374 w 1019474"/>
              <a:gd name="connsiteY62" fmla="*/ 4074805 h 6857999"/>
              <a:gd name="connsiteX63" fmla="*/ 446732 w 1019474"/>
              <a:gd name="connsiteY63" fmla="*/ 4147512 h 6857999"/>
              <a:gd name="connsiteX64" fmla="*/ 519374 w 1019474"/>
              <a:gd name="connsiteY64" fmla="*/ 4220156 h 6857999"/>
              <a:gd name="connsiteX65" fmla="*/ 592016 w 1019474"/>
              <a:gd name="connsiteY65" fmla="*/ 4147512 h 6857999"/>
              <a:gd name="connsiteX66" fmla="*/ 519374 w 1019474"/>
              <a:gd name="connsiteY66" fmla="*/ 4074805 h 6857999"/>
              <a:gd name="connsiteX67" fmla="*/ 519374 w 1019474"/>
              <a:gd name="connsiteY67" fmla="*/ 4510860 h 6857999"/>
              <a:gd name="connsiteX68" fmla="*/ 446732 w 1019474"/>
              <a:gd name="connsiteY68" fmla="*/ 4583568 h 6857999"/>
              <a:gd name="connsiteX69" fmla="*/ 519374 w 1019474"/>
              <a:gd name="connsiteY69" fmla="*/ 4656212 h 6857999"/>
              <a:gd name="connsiteX70" fmla="*/ 592016 w 1019474"/>
              <a:gd name="connsiteY70" fmla="*/ 4583568 h 6857999"/>
              <a:gd name="connsiteX71" fmla="*/ 519374 w 1019474"/>
              <a:gd name="connsiteY71" fmla="*/ 4510860 h 6857999"/>
              <a:gd name="connsiteX72" fmla="*/ 519374 w 1019474"/>
              <a:gd name="connsiteY72" fmla="*/ 4946979 h 6857999"/>
              <a:gd name="connsiteX73" fmla="*/ 446732 w 1019474"/>
              <a:gd name="connsiteY73" fmla="*/ 5019623 h 6857999"/>
              <a:gd name="connsiteX74" fmla="*/ 519374 w 1019474"/>
              <a:gd name="connsiteY74" fmla="*/ 5092331 h 6857999"/>
              <a:gd name="connsiteX75" fmla="*/ 592016 w 1019474"/>
              <a:gd name="connsiteY75" fmla="*/ 5019623 h 6857999"/>
              <a:gd name="connsiteX76" fmla="*/ 519374 w 1019474"/>
              <a:gd name="connsiteY76" fmla="*/ 4946979 h 6857999"/>
              <a:gd name="connsiteX77" fmla="*/ 519374 w 1019474"/>
              <a:gd name="connsiteY77" fmla="*/ 5383036 h 6857999"/>
              <a:gd name="connsiteX78" fmla="*/ 446732 w 1019474"/>
              <a:gd name="connsiteY78" fmla="*/ 5455742 h 6857999"/>
              <a:gd name="connsiteX79" fmla="*/ 519374 w 1019474"/>
              <a:gd name="connsiteY79" fmla="*/ 5528386 h 6857999"/>
              <a:gd name="connsiteX80" fmla="*/ 592016 w 1019474"/>
              <a:gd name="connsiteY80" fmla="*/ 5455742 h 6857999"/>
              <a:gd name="connsiteX81" fmla="*/ 519374 w 1019474"/>
              <a:gd name="connsiteY81" fmla="*/ 5383036 h 6857999"/>
              <a:gd name="connsiteX82" fmla="*/ 519374 w 1019474"/>
              <a:gd name="connsiteY82" fmla="*/ 5819091 h 6857999"/>
              <a:gd name="connsiteX83" fmla="*/ 446732 w 1019474"/>
              <a:gd name="connsiteY83" fmla="*/ 5891799 h 6857999"/>
              <a:gd name="connsiteX84" fmla="*/ 519374 w 1019474"/>
              <a:gd name="connsiteY84" fmla="*/ 5964443 h 6857999"/>
              <a:gd name="connsiteX85" fmla="*/ 592016 w 1019474"/>
              <a:gd name="connsiteY85" fmla="*/ 5891799 h 6857999"/>
              <a:gd name="connsiteX86" fmla="*/ 519374 w 1019474"/>
              <a:gd name="connsiteY86" fmla="*/ 5819091 h 6857999"/>
              <a:gd name="connsiteX87" fmla="*/ 519374 w 1019474"/>
              <a:gd name="connsiteY87" fmla="*/ 6255210 h 6857999"/>
              <a:gd name="connsiteX88" fmla="*/ 446732 w 1019474"/>
              <a:gd name="connsiteY88" fmla="*/ 6327854 h 6857999"/>
              <a:gd name="connsiteX89" fmla="*/ 519374 w 1019474"/>
              <a:gd name="connsiteY89" fmla="*/ 6400568 h 6857999"/>
              <a:gd name="connsiteX90" fmla="*/ 592016 w 1019474"/>
              <a:gd name="connsiteY90" fmla="*/ 6327854 h 6857999"/>
              <a:gd name="connsiteX91" fmla="*/ 519374 w 1019474"/>
              <a:gd name="connsiteY91" fmla="*/ 62552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019474" h="6857999">
                <a:moveTo>
                  <a:pt x="0" y="0"/>
                </a:moveTo>
                <a:lnTo>
                  <a:pt x="1019474" y="0"/>
                </a:lnTo>
                <a:lnTo>
                  <a:pt x="1019474" y="728662"/>
                </a:lnTo>
                <a:lnTo>
                  <a:pt x="1019474" y="1655340"/>
                </a:lnTo>
                <a:lnTo>
                  <a:pt x="1019474" y="6857999"/>
                </a:lnTo>
                <a:lnTo>
                  <a:pt x="0" y="6857999"/>
                </a:lnTo>
                <a:lnTo>
                  <a:pt x="0" y="1655340"/>
                </a:lnTo>
                <a:lnTo>
                  <a:pt x="0" y="728662"/>
                </a:lnTo>
                <a:lnTo>
                  <a:pt x="0" y="0"/>
                </a:lnTo>
                <a:close/>
                <a:moveTo>
                  <a:pt x="519374" y="145187"/>
                </a:moveTo>
                <a:cubicBezTo>
                  <a:pt x="478664" y="145187"/>
                  <a:pt x="446732" y="177127"/>
                  <a:pt x="446732" y="217831"/>
                </a:cubicBezTo>
                <a:cubicBezTo>
                  <a:pt x="446732" y="258535"/>
                  <a:pt x="478727" y="290539"/>
                  <a:pt x="519374" y="290539"/>
                </a:cubicBezTo>
                <a:cubicBezTo>
                  <a:pt x="560021" y="290539"/>
                  <a:pt x="592016" y="258535"/>
                  <a:pt x="592016" y="217831"/>
                </a:cubicBezTo>
                <a:cubicBezTo>
                  <a:pt x="592016" y="177127"/>
                  <a:pt x="560084" y="145187"/>
                  <a:pt x="519374" y="145187"/>
                </a:cubicBezTo>
                <a:close/>
                <a:moveTo>
                  <a:pt x="519374" y="581243"/>
                </a:moveTo>
                <a:cubicBezTo>
                  <a:pt x="478664" y="581243"/>
                  <a:pt x="446732" y="613247"/>
                  <a:pt x="446732" y="653950"/>
                </a:cubicBezTo>
                <a:cubicBezTo>
                  <a:pt x="446732" y="694654"/>
                  <a:pt x="478727" y="726594"/>
                  <a:pt x="519374" y="726594"/>
                </a:cubicBezTo>
                <a:cubicBezTo>
                  <a:pt x="560021" y="726594"/>
                  <a:pt x="592016" y="694654"/>
                  <a:pt x="592016" y="653950"/>
                </a:cubicBezTo>
                <a:cubicBezTo>
                  <a:pt x="592016" y="613247"/>
                  <a:pt x="560084" y="581243"/>
                  <a:pt x="519374" y="581243"/>
                </a:cubicBezTo>
                <a:close/>
                <a:moveTo>
                  <a:pt x="519374" y="1019366"/>
                </a:moveTo>
                <a:cubicBezTo>
                  <a:pt x="488842" y="1019366"/>
                  <a:pt x="463247" y="1039011"/>
                  <a:pt x="452358" y="1064773"/>
                </a:cubicBezTo>
                <a:lnTo>
                  <a:pt x="446941" y="1091062"/>
                </a:lnTo>
                <a:lnTo>
                  <a:pt x="452366" y="1118529"/>
                </a:lnTo>
                <a:cubicBezTo>
                  <a:pt x="463270" y="1144684"/>
                  <a:pt x="488889" y="1162651"/>
                  <a:pt x="519374" y="1162651"/>
                </a:cubicBezTo>
                <a:cubicBezTo>
                  <a:pt x="549859" y="1162651"/>
                  <a:pt x="575478" y="1144684"/>
                  <a:pt x="586382" y="1118529"/>
                </a:cubicBezTo>
                <a:lnTo>
                  <a:pt x="591812" y="1091038"/>
                </a:lnTo>
                <a:lnTo>
                  <a:pt x="586391" y="1063514"/>
                </a:lnTo>
                <a:cubicBezTo>
                  <a:pt x="575502" y="1037332"/>
                  <a:pt x="549907" y="1019366"/>
                  <a:pt x="519374" y="1019366"/>
                </a:cubicBezTo>
                <a:close/>
                <a:moveTo>
                  <a:pt x="519374" y="1455422"/>
                </a:moveTo>
                <a:cubicBezTo>
                  <a:pt x="488842" y="1455422"/>
                  <a:pt x="463247" y="1475067"/>
                  <a:pt x="452358" y="1500830"/>
                </a:cubicBezTo>
                <a:lnTo>
                  <a:pt x="446941" y="1527118"/>
                </a:lnTo>
                <a:lnTo>
                  <a:pt x="452366" y="1554599"/>
                </a:lnTo>
                <a:cubicBezTo>
                  <a:pt x="463270" y="1580774"/>
                  <a:pt x="488889" y="1598776"/>
                  <a:pt x="519374" y="1598776"/>
                </a:cubicBezTo>
                <a:cubicBezTo>
                  <a:pt x="549859" y="1598776"/>
                  <a:pt x="575478" y="1580774"/>
                  <a:pt x="586382" y="1554599"/>
                </a:cubicBezTo>
                <a:lnTo>
                  <a:pt x="591812" y="1527095"/>
                </a:lnTo>
                <a:lnTo>
                  <a:pt x="586391" y="1499597"/>
                </a:lnTo>
                <a:cubicBezTo>
                  <a:pt x="575502" y="1473424"/>
                  <a:pt x="549907" y="1455422"/>
                  <a:pt x="519374" y="1455422"/>
                </a:cubicBezTo>
                <a:close/>
                <a:moveTo>
                  <a:pt x="519374" y="1894462"/>
                </a:moveTo>
                <a:cubicBezTo>
                  <a:pt x="478664" y="1894462"/>
                  <a:pt x="446732" y="1926402"/>
                  <a:pt x="446732" y="1967106"/>
                </a:cubicBezTo>
                <a:cubicBezTo>
                  <a:pt x="446732" y="2007809"/>
                  <a:pt x="478727" y="2039814"/>
                  <a:pt x="519374" y="2039814"/>
                </a:cubicBezTo>
                <a:cubicBezTo>
                  <a:pt x="560021" y="2039814"/>
                  <a:pt x="592016" y="2007809"/>
                  <a:pt x="592016" y="1967106"/>
                </a:cubicBezTo>
                <a:cubicBezTo>
                  <a:pt x="592016" y="1926402"/>
                  <a:pt x="560084" y="1894462"/>
                  <a:pt x="519374" y="1894462"/>
                </a:cubicBezTo>
                <a:close/>
                <a:moveTo>
                  <a:pt x="519374" y="2330517"/>
                </a:moveTo>
                <a:cubicBezTo>
                  <a:pt x="478664" y="2330517"/>
                  <a:pt x="446732" y="2362459"/>
                  <a:pt x="446732" y="2403162"/>
                </a:cubicBezTo>
                <a:cubicBezTo>
                  <a:pt x="446732" y="2443866"/>
                  <a:pt x="478727" y="2475869"/>
                  <a:pt x="519374" y="2475869"/>
                </a:cubicBezTo>
                <a:cubicBezTo>
                  <a:pt x="560021" y="2475869"/>
                  <a:pt x="592016" y="2443866"/>
                  <a:pt x="592016" y="2403162"/>
                </a:cubicBezTo>
                <a:cubicBezTo>
                  <a:pt x="592016" y="2362459"/>
                  <a:pt x="560084" y="2330517"/>
                  <a:pt x="519374" y="2330517"/>
                </a:cubicBezTo>
                <a:close/>
                <a:moveTo>
                  <a:pt x="519374" y="2766574"/>
                </a:moveTo>
                <a:cubicBezTo>
                  <a:pt x="478664" y="2766574"/>
                  <a:pt x="446732" y="2798577"/>
                  <a:pt x="446732" y="2839281"/>
                </a:cubicBezTo>
                <a:cubicBezTo>
                  <a:pt x="446732" y="2879985"/>
                  <a:pt x="478727" y="2911925"/>
                  <a:pt x="519374" y="2911925"/>
                </a:cubicBezTo>
                <a:cubicBezTo>
                  <a:pt x="560021" y="2911925"/>
                  <a:pt x="592016" y="2879985"/>
                  <a:pt x="592016" y="2839281"/>
                </a:cubicBezTo>
                <a:cubicBezTo>
                  <a:pt x="592016" y="2798577"/>
                  <a:pt x="560084" y="2766574"/>
                  <a:pt x="519374" y="2766574"/>
                </a:cubicBezTo>
                <a:close/>
                <a:moveTo>
                  <a:pt x="519374" y="3202629"/>
                </a:moveTo>
                <a:cubicBezTo>
                  <a:pt x="478664" y="3202629"/>
                  <a:pt x="446732" y="3234633"/>
                  <a:pt x="446732" y="3275337"/>
                </a:cubicBezTo>
                <a:cubicBezTo>
                  <a:pt x="446732" y="3316040"/>
                  <a:pt x="478727" y="3348045"/>
                  <a:pt x="519374" y="3348045"/>
                </a:cubicBezTo>
                <a:cubicBezTo>
                  <a:pt x="560021" y="3348045"/>
                  <a:pt x="592016" y="3316040"/>
                  <a:pt x="592016" y="3275337"/>
                </a:cubicBezTo>
                <a:cubicBezTo>
                  <a:pt x="592016" y="3234633"/>
                  <a:pt x="560084" y="3202629"/>
                  <a:pt x="519374" y="3202629"/>
                </a:cubicBezTo>
                <a:close/>
                <a:moveTo>
                  <a:pt x="519374" y="3638748"/>
                </a:moveTo>
                <a:cubicBezTo>
                  <a:pt x="478664" y="3638748"/>
                  <a:pt x="446732" y="3670689"/>
                  <a:pt x="446732" y="3711393"/>
                </a:cubicBezTo>
                <a:cubicBezTo>
                  <a:pt x="446732" y="3752097"/>
                  <a:pt x="478727" y="3784100"/>
                  <a:pt x="519374" y="3784100"/>
                </a:cubicBezTo>
                <a:cubicBezTo>
                  <a:pt x="560021" y="3784100"/>
                  <a:pt x="592016" y="3752097"/>
                  <a:pt x="592016" y="3711393"/>
                </a:cubicBezTo>
                <a:cubicBezTo>
                  <a:pt x="592016" y="3670689"/>
                  <a:pt x="560084" y="3638748"/>
                  <a:pt x="519374" y="3638748"/>
                </a:cubicBezTo>
                <a:close/>
                <a:moveTo>
                  <a:pt x="519374" y="4074805"/>
                </a:moveTo>
                <a:cubicBezTo>
                  <a:pt x="478664" y="4074805"/>
                  <a:pt x="446732" y="4106808"/>
                  <a:pt x="446732" y="4147512"/>
                </a:cubicBezTo>
                <a:cubicBezTo>
                  <a:pt x="446732" y="4188216"/>
                  <a:pt x="478727" y="4220156"/>
                  <a:pt x="519374" y="4220156"/>
                </a:cubicBezTo>
                <a:cubicBezTo>
                  <a:pt x="560021" y="4220156"/>
                  <a:pt x="592016" y="4188216"/>
                  <a:pt x="592016" y="4147512"/>
                </a:cubicBezTo>
                <a:cubicBezTo>
                  <a:pt x="592016" y="4106808"/>
                  <a:pt x="560084" y="4074805"/>
                  <a:pt x="519374" y="4074805"/>
                </a:cubicBezTo>
                <a:close/>
                <a:moveTo>
                  <a:pt x="519374" y="4510860"/>
                </a:moveTo>
                <a:cubicBezTo>
                  <a:pt x="478664" y="4510860"/>
                  <a:pt x="446732" y="4542864"/>
                  <a:pt x="446732" y="4583568"/>
                </a:cubicBezTo>
                <a:cubicBezTo>
                  <a:pt x="446732" y="4624271"/>
                  <a:pt x="478727" y="4656212"/>
                  <a:pt x="519374" y="4656212"/>
                </a:cubicBezTo>
                <a:cubicBezTo>
                  <a:pt x="560021" y="4656212"/>
                  <a:pt x="592016" y="4624271"/>
                  <a:pt x="592016" y="4583568"/>
                </a:cubicBezTo>
                <a:cubicBezTo>
                  <a:pt x="592016" y="4542864"/>
                  <a:pt x="560084" y="4510860"/>
                  <a:pt x="519374" y="4510860"/>
                </a:cubicBezTo>
                <a:close/>
                <a:moveTo>
                  <a:pt x="519374" y="4946979"/>
                </a:moveTo>
                <a:cubicBezTo>
                  <a:pt x="478664" y="4946979"/>
                  <a:pt x="446732" y="4978920"/>
                  <a:pt x="446732" y="5019623"/>
                </a:cubicBezTo>
                <a:cubicBezTo>
                  <a:pt x="446732" y="5060328"/>
                  <a:pt x="478727" y="5092331"/>
                  <a:pt x="519374" y="5092331"/>
                </a:cubicBezTo>
                <a:cubicBezTo>
                  <a:pt x="560021" y="5092331"/>
                  <a:pt x="592016" y="5060328"/>
                  <a:pt x="592016" y="5019623"/>
                </a:cubicBezTo>
                <a:cubicBezTo>
                  <a:pt x="592016" y="4978920"/>
                  <a:pt x="560084" y="4946979"/>
                  <a:pt x="519374" y="4946979"/>
                </a:cubicBezTo>
                <a:close/>
                <a:moveTo>
                  <a:pt x="519374" y="5383036"/>
                </a:moveTo>
                <a:cubicBezTo>
                  <a:pt x="478664" y="5383036"/>
                  <a:pt x="446732" y="5415039"/>
                  <a:pt x="446732" y="5455742"/>
                </a:cubicBezTo>
                <a:cubicBezTo>
                  <a:pt x="446732" y="5496447"/>
                  <a:pt x="478727" y="5528386"/>
                  <a:pt x="519374" y="5528386"/>
                </a:cubicBezTo>
                <a:cubicBezTo>
                  <a:pt x="560021" y="5528386"/>
                  <a:pt x="592016" y="5496447"/>
                  <a:pt x="592016" y="5455742"/>
                </a:cubicBezTo>
                <a:cubicBezTo>
                  <a:pt x="592016" y="5415039"/>
                  <a:pt x="560084" y="5383036"/>
                  <a:pt x="519374" y="5383036"/>
                </a:cubicBezTo>
                <a:close/>
                <a:moveTo>
                  <a:pt x="519374" y="5819091"/>
                </a:moveTo>
                <a:cubicBezTo>
                  <a:pt x="478664" y="5819091"/>
                  <a:pt x="446732" y="5854016"/>
                  <a:pt x="446732" y="5891799"/>
                </a:cubicBezTo>
                <a:cubicBezTo>
                  <a:pt x="446732" y="5932502"/>
                  <a:pt x="478727" y="5964443"/>
                  <a:pt x="519374" y="5964443"/>
                </a:cubicBezTo>
                <a:cubicBezTo>
                  <a:pt x="560021" y="5964443"/>
                  <a:pt x="592016" y="5932502"/>
                  <a:pt x="592016" y="5891799"/>
                </a:cubicBezTo>
                <a:cubicBezTo>
                  <a:pt x="592016" y="5851094"/>
                  <a:pt x="560084" y="5819091"/>
                  <a:pt x="519374" y="5819091"/>
                </a:cubicBezTo>
                <a:close/>
                <a:moveTo>
                  <a:pt x="519374" y="6255210"/>
                </a:moveTo>
                <a:cubicBezTo>
                  <a:pt x="478664" y="6255210"/>
                  <a:pt x="446732" y="6290071"/>
                  <a:pt x="446732" y="6327854"/>
                </a:cubicBezTo>
                <a:cubicBezTo>
                  <a:pt x="446732" y="6368565"/>
                  <a:pt x="478727" y="6400568"/>
                  <a:pt x="519374" y="6400568"/>
                </a:cubicBezTo>
                <a:cubicBezTo>
                  <a:pt x="560021" y="6400568"/>
                  <a:pt x="592016" y="6368565"/>
                  <a:pt x="592016" y="6327854"/>
                </a:cubicBezTo>
                <a:cubicBezTo>
                  <a:pt x="592016" y="6287151"/>
                  <a:pt x="560084" y="6255210"/>
                  <a:pt x="519374" y="6255210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#5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272C9F9-E57C-2287-7684-A859C492A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9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05A19926-BDCD-7749-A066-5F713257DBF6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3" name="Rechthoek 329">
              <a:extLst>
                <a:ext uri="{FF2B5EF4-FFF2-40B4-BE49-F238E27FC236}">
                  <a16:creationId xmlns:a16="http://schemas.microsoft.com/office/drawing/2014/main" id="{17B4EFFD-D2BD-FAD1-84B3-50403926952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E12884FC-EC54-2F42-A273-9F6021F2AC6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B885E7B9-9531-297A-181E-749433010B1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6D331234-804B-8DEF-80E7-F8FC4430DF5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985F4E46-626B-F842-ADE1-756E3A477F7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5A645C3C-9273-E46A-27FD-149121DE783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DCBD6B36-B53D-EC92-8D3E-6424857BD03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00B1A39A-FAA9-0E24-AD93-BF54B03EB34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C20ABFF6-CE0B-4BE7-ACA8-8A5CDEBC1A9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B539C8BC-32DC-C79B-50A9-6F61C258D6BE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763EBA72-0D77-F724-9729-091E41A9575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0FF4B24C-25CC-DA7C-1484-B239AAE9FD4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F78231F4-1606-54D0-7C1B-07D05D3286A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2D564953-6AE7-20FB-95BA-20F76F3AA9C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470C925C-62B0-9D33-71BC-B238A3FFC51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AF12B673-5361-9281-31CB-B7F04E5842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5A2BCF12-BFEA-B696-B058-A0917975CF3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21F54EE2-82FB-45D0-7648-D0B06E3DF7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3B173A2C-6955-C4A1-3CEC-C8BC37522C5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0D862701-4867-C504-787F-2D27BB862E1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97DD8EE7-DAC7-7638-EA07-A6CA2DFAFAC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FC3C1502-B7C4-49BD-04AB-489BDFF0CDCC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59F93888-AE1C-0E80-89AA-79A14182870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DEC1C667-E93F-3659-7D76-E35C8A765A8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C10A0BD4-52FD-52D8-7939-4F3AD37F7F3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C6C2E1C0-2A29-9268-C31F-E738185C4A3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36DE96CF-B6D6-B835-BE40-FBDD8A2FAC8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5CFCCC10-AC6F-388C-B237-E904B9F4797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E42906F0-047A-E049-CF45-EBE7D3B28D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82D56002-F2AE-D2E3-066D-AE8EA21D90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97AC53F7-DBC9-51CF-8F43-FB3128BCA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B22A27BA-C3C8-1270-33CA-06D0F9CFF2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4E7FB864-E6F0-BF90-3EA7-C9F01E77B8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BDFFBA7A-62F3-90E4-10F8-C03EBEFD75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A81B099E-D446-D911-4DDD-105E76FE734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9CE97D35-0DF3-E774-FA14-D87A72F0A05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8EAC9503-50DC-03AB-37CE-AFF4D568E1B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9B98F2C6-27F4-8575-2100-41C9EF8392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7F3FBBE1-E426-F05B-6789-4B993F8847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656BE6E7-2403-7EBE-353D-D7CD8CAAE0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05D49F47-932A-8F24-F0B5-1A285448C4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79231CCB-6745-86FA-3D45-314A7536A0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08A6E2A6-0763-8A74-BD86-AA09BB21602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6A6BAC87-A3CF-5E54-03AA-352557F78A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E8604B68-B40A-686A-0D0A-433EDDFAAF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005CE022-CE5F-5B44-73F5-A5B149D1116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BF5E5BEF-0C8D-446D-A838-6304C0F5AC2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BD753128-E4CE-DB20-D848-A099986BBE4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B8799E07-8476-B46A-8EE9-4C7FBD4FCD0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EBFBDC1B-E04B-9A6E-1C67-6CF55BDCDE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F1C91591-4638-319D-3B63-8592D461E6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45D67C49-E5CC-D3EA-5E36-2BDF0FEFDA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50730370-7FB3-EA33-4697-E11E9F5D5D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AE331DBE-9ADD-2E77-B240-CC3C95F5C0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80D00648-4C1E-1F30-DA8C-46D9ECD9D9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10C486C1-1D94-54AC-1AC6-0ABA5472951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EA88BC2F-6063-6363-73BB-D899451B0BF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C2BB9E30-BA13-BADB-1E55-CCDB91D4FE8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2E811254-95A0-CE96-B194-AA70869C23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B9CAAA18-3377-1423-00C0-D4FA0D6AF3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8385E3FF-D122-F087-9457-23656AD729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509EFBE4-4957-0069-3934-90088BE559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15309944-D252-4ADF-51A2-7B9A9E3B4B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F56EFEFD-71A6-F241-E132-CBF2BEECB4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417B7670-30E5-E440-DB16-483A0DF62CF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780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 25">
            <a:extLst>
              <a:ext uri="{FF2B5EF4-FFF2-40B4-BE49-F238E27FC236}">
                <a16:creationId xmlns:a16="http://schemas.microsoft.com/office/drawing/2014/main" id="{D93F703E-89AF-ED11-FB92-AC161C2452A0}"/>
              </a:ext>
            </a:extLst>
          </p:cNvPr>
          <p:cNvSpPr/>
          <p:nvPr userDrawn="1"/>
        </p:nvSpPr>
        <p:spPr>
          <a:xfrm>
            <a:off x="1619605" y="2"/>
            <a:ext cx="1019475" cy="6857999"/>
          </a:xfrm>
          <a:custGeom>
            <a:avLst/>
            <a:gdLst>
              <a:gd name="connsiteX0" fmla="*/ 0 w 1019474"/>
              <a:gd name="connsiteY0" fmla="*/ 0 h 6857999"/>
              <a:gd name="connsiteX1" fmla="*/ 1019474 w 1019474"/>
              <a:gd name="connsiteY1" fmla="*/ 0 h 6857999"/>
              <a:gd name="connsiteX2" fmla="*/ 1019474 w 1019474"/>
              <a:gd name="connsiteY2" fmla="*/ 728662 h 6857999"/>
              <a:gd name="connsiteX3" fmla="*/ 1019474 w 1019474"/>
              <a:gd name="connsiteY3" fmla="*/ 1655340 h 6857999"/>
              <a:gd name="connsiteX4" fmla="*/ 1019474 w 1019474"/>
              <a:gd name="connsiteY4" fmla="*/ 6857999 h 6857999"/>
              <a:gd name="connsiteX5" fmla="*/ 0 w 1019474"/>
              <a:gd name="connsiteY5" fmla="*/ 6857999 h 6857999"/>
              <a:gd name="connsiteX6" fmla="*/ 0 w 1019474"/>
              <a:gd name="connsiteY6" fmla="*/ 1655340 h 6857999"/>
              <a:gd name="connsiteX7" fmla="*/ 0 w 1019474"/>
              <a:gd name="connsiteY7" fmla="*/ 728662 h 6857999"/>
              <a:gd name="connsiteX8" fmla="*/ 0 w 1019474"/>
              <a:gd name="connsiteY8" fmla="*/ 0 h 6857999"/>
              <a:gd name="connsiteX9" fmla="*/ 519374 w 1019474"/>
              <a:gd name="connsiteY9" fmla="*/ 145187 h 6857999"/>
              <a:gd name="connsiteX10" fmla="*/ 446732 w 1019474"/>
              <a:gd name="connsiteY10" fmla="*/ 217831 h 6857999"/>
              <a:gd name="connsiteX11" fmla="*/ 519374 w 1019474"/>
              <a:gd name="connsiteY11" fmla="*/ 290539 h 6857999"/>
              <a:gd name="connsiteX12" fmla="*/ 592016 w 1019474"/>
              <a:gd name="connsiteY12" fmla="*/ 217831 h 6857999"/>
              <a:gd name="connsiteX13" fmla="*/ 519374 w 1019474"/>
              <a:gd name="connsiteY13" fmla="*/ 145187 h 6857999"/>
              <a:gd name="connsiteX14" fmla="*/ 519374 w 1019474"/>
              <a:gd name="connsiteY14" fmla="*/ 581243 h 6857999"/>
              <a:gd name="connsiteX15" fmla="*/ 446732 w 1019474"/>
              <a:gd name="connsiteY15" fmla="*/ 653950 h 6857999"/>
              <a:gd name="connsiteX16" fmla="*/ 519374 w 1019474"/>
              <a:gd name="connsiteY16" fmla="*/ 726594 h 6857999"/>
              <a:gd name="connsiteX17" fmla="*/ 592016 w 1019474"/>
              <a:gd name="connsiteY17" fmla="*/ 653950 h 6857999"/>
              <a:gd name="connsiteX18" fmla="*/ 519374 w 1019474"/>
              <a:gd name="connsiteY18" fmla="*/ 581243 h 6857999"/>
              <a:gd name="connsiteX19" fmla="*/ 519374 w 1019474"/>
              <a:gd name="connsiteY19" fmla="*/ 1019366 h 6857999"/>
              <a:gd name="connsiteX20" fmla="*/ 452358 w 1019474"/>
              <a:gd name="connsiteY20" fmla="*/ 1064773 h 6857999"/>
              <a:gd name="connsiteX21" fmla="*/ 446941 w 1019474"/>
              <a:gd name="connsiteY21" fmla="*/ 1091062 h 6857999"/>
              <a:gd name="connsiteX22" fmla="*/ 452366 w 1019474"/>
              <a:gd name="connsiteY22" fmla="*/ 1118529 h 6857999"/>
              <a:gd name="connsiteX23" fmla="*/ 519374 w 1019474"/>
              <a:gd name="connsiteY23" fmla="*/ 1162651 h 6857999"/>
              <a:gd name="connsiteX24" fmla="*/ 586382 w 1019474"/>
              <a:gd name="connsiteY24" fmla="*/ 1118529 h 6857999"/>
              <a:gd name="connsiteX25" fmla="*/ 591812 w 1019474"/>
              <a:gd name="connsiteY25" fmla="*/ 1091038 h 6857999"/>
              <a:gd name="connsiteX26" fmla="*/ 586391 w 1019474"/>
              <a:gd name="connsiteY26" fmla="*/ 1063514 h 6857999"/>
              <a:gd name="connsiteX27" fmla="*/ 519374 w 1019474"/>
              <a:gd name="connsiteY27" fmla="*/ 1019366 h 6857999"/>
              <a:gd name="connsiteX28" fmla="*/ 519374 w 1019474"/>
              <a:gd name="connsiteY28" fmla="*/ 1455422 h 6857999"/>
              <a:gd name="connsiteX29" fmla="*/ 452358 w 1019474"/>
              <a:gd name="connsiteY29" fmla="*/ 1500830 h 6857999"/>
              <a:gd name="connsiteX30" fmla="*/ 446941 w 1019474"/>
              <a:gd name="connsiteY30" fmla="*/ 1527118 h 6857999"/>
              <a:gd name="connsiteX31" fmla="*/ 452366 w 1019474"/>
              <a:gd name="connsiteY31" fmla="*/ 1554599 h 6857999"/>
              <a:gd name="connsiteX32" fmla="*/ 519374 w 1019474"/>
              <a:gd name="connsiteY32" fmla="*/ 1598776 h 6857999"/>
              <a:gd name="connsiteX33" fmla="*/ 586382 w 1019474"/>
              <a:gd name="connsiteY33" fmla="*/ 1554599 h 6857999"/>
              <a:gd name="connsiteX34" fmla="*/ 591812 w 1019474"/>
              <a:gd name="connsiteY34" fmla="*/ 1527095 h 6857999"/>
              <a:gd name="connsiteX35" fmla="*/ 586391 w 1019474"/>
              <a:gd name="connsiteY35" fmla="*/ 1499597 h 6857999"/>
              <a:gd name="connsiteX36" fmla="*/ 519374 w 1019474"/>
              <a:gd name="connsiteY36" fmla="*/ 1455422 h 6857999"/>
              <a:gd name="connsiteX37" fmla="*/ 519374 w 1019474"/>
              <a:gd name="connsiteY37" fmla="*/ 1894462 h 6857999"/>
              <a:gd name="connsiteX38" fmla="*/ 446732 w 1019474"/>
              <a:gd name="connsiteY38" fmla="*/ 1967106 h 6857999"/>
              <a:gd name="connsiteX39" fmla="*/ 519374 w 1019474"/>
              <a:gd name="connsiteY39" fmla="*/ 2039814 h 6857999"/>
              <a:gd name="connsiteX40" fmla="*/ 592016 w 1019474"/>
              <a:gd name="connsiteY40" fmla="*/ 1967106 h 6857999"/>
              <a:gd name="connsiteX41" fmla="*/ 519374 w 1019474"/>
              <a:gd name="connsiteY41" fmla="*/ 1894462 h 6857999"/>
              <a:gd name="connsiteX42" fmla="*/ 519374 w 1019474"/>
              <a:gd name="connsiteY42" fmla="*/ 2330517 h 6857999"/>
              <a:gd name="connsiteX43" fmla="*/ 446732 w 1019474"/>
              <a:gd name="connsiteY43" fmla="*/ 2403162 h 6857999"/>
              <a:gd name="connsiteX44" fmla="*/ 519374 w 1019474"/>
              <a:gd name="connsiteY44" fmla="*/ 2475869 h 6857999"/>
              <a:gd name="connsiteX45" fmla="*/ 592016 w 1019474"/>
              <a:gd name="connsiteY45" fmla="*/ 2403162 h 6857999"/>
              <a:gd name="connsiteX46" fmla="*/ 519374 w 1019474"/>
              <a:gd name="connsiteY46" fmla="*/ 2330517 h 6857999"/>
              <a:gd name="connsiteX47" fmla="*/ 519374 w 1019474"/>
              <a:gd name="connsiteY47" fmla="*/ 2766574 h 6857999"/>
              <a:gd name="connsiteX48" fmla="*/ 446732 w 1019474"/>
              <a:gd name="connsiteY48" fmla="*/ 2839281 h 6857999"/>
              <a:gd name="connsiteX49" fmla="*/ 519374 w 1019474"/>
              <a:gd name="connsiteY49" fmla="*/ 2911925 h 6857999"/>
              <a:gd name="connsiteX50" fmla="*/ 592016 w 1019474"/>
              <a:gd name="connsiteY50" fmla="*/ 2839281 h 6857999"/>
              <a:gd name="connsiteX51" fmla="*/ 519374 w 1019474"/>
              <a:gd name="connsiteY51" fmla="*/ 2766574 h 6857999"/>
              <a:gd name="connsiteX52" fmla="*/ 519374 w 1019474"/>
              <a:gd name="connsiteY52" fmla="*/ 3202629 h 6857999"/>
              <a:gd name="connsiteX53" fmla="*/ 446732 w 1019474"/>
              <a:gd name="connsiteY53" fmla="*/ 3275337 h 6857999"/>
              <a:gd name="connsiteX54" fmla="*/ 519374 w 1019474"/>
              <a:gd name="connsiteY54" fmla="*/ 3348045 h 6857999"/>
              <a:gd name="connsiteX55" fmla="*/ 592016 w 1019474"/>
              <a:gd name="connsiteY55" fmla="*/ 3275337 h 6857999"/>
              <a:gd name="connsiteX56" fmla="*/ 519374 w 1019474"/>
              <a:gd name="connsiteY56" fmla="*/ 3202629 h 6857999"/>
              <a:gd name="connsiteX57" fmla="*/ 519374 w 1019474"/>
              <a:gd name="connsiteY57" fmla="*/ 3638748 h 6857999"/>
              <a:gd name="connsiteX58" fmla="*/ 446732 w 1019474"/>
              <a:gd name="connsiteY58" fmla="*/ 3711393 h 6857999"/>
              <a:gd name="connsiteX59" fmla="*/ 519374 w 1019474"/>
              <a:gd name="connsiteY59" fmla="*/ 3784100 h 6857999"/>
              <a:gd name="connsiteX60" fmla="*/ 592016 w 1019474"/>
              <a:gd name="connsiteY60" fmla="*/ 3711393 h 6857999"/>
              <a:gd name="connsiteX61" fmla="*/ 519374 w 1019474"/>
              <a:gd name="connsiteY61" fmla="*/ 3638748 h 6857999"/>
              <a:gd name="connsiteX62" fmla="*/ 519374 w 1019474"/>
              <a:gd name="connsiteY62" fmla="*/ 4074805 h 6857999"/>
              <a:gd name="connsiteX63" fmla="*/ 446732 w 1019474"/>
              <a:gd name="connsiteY63" fmla="*/ 4147512 h 6857999"/>
              <a:gd name="connsiteX64" fmla="*/ 519374 w 1019474"/>
              <a:gd name="connsiteY64" fmla="*/ 4220156 h 6857999"/>
              <a:gd name="connsiteX65" fmla="*/ 592016 w 1019474"/>
              <a:gd name="connsiteY65" fmla="*/ 4147512 h 6857999"/>
              <a:gd name="connsiteX66" fmla="*/ 519374 w 1019474"/>
              <a:gd name="connsiteY66" fmla="*/ 4074805 h 6857999"/>
              <a:gd name="connsiteX67" fmla="*/ 519374 w 1019474"/>
              <a:gd name="connsiteY67" fmla="*/ 4510860 h 6857999"/>
              <a:gd name="connsiteX68" fmla="*/ 446732 w 1019474"/>
              <a:gd name="connsiteY68" fmla="*/ 4583568 h 6857999"/>
              <a:gd name="connsiteX69" fmla="*/ 519374 w 1019474"/>
              <a:gd name="connsiteY69" fmla="*/ 4656212 h 6857999"/>
              <a:gd name="connsiteX70" fmla="*/ 592016 w 1019474"/>
              <a:gd name="connsiteY70" fmla="*/ 4583568 h 6857999"/>
              <a:gd name="connsiteX71" fmla="*/ 519374 w 1019474"/>
              <a:gd name="connsiteY71" fmla="*/ 4510860 h 6857999"/>
              <a:gd name="connsiteX72" fmla="*/ 519374 w 1019474"/>
              <a:gd name="connsiteY72" fmla="*/ 4946979 h 6857999"/>
              <a:gd name="connsiteX73" fmla="*/ 446732 w 1019474"/>
              <a:gd name="connsiteY73" fmla="*/ 5019623 h 6857999"/>
              <a:gd name="connsiteX74" fmla="*/ 519374 w 1019474"/>
              <a:gd name="connsiteY74" fmla="*/ 5092331 h 6857999"/>
              <a:gd name="connsiteX75" fmla="*/ 592016 w 1019474"/>
              <a:gd name="connsiteY75" fmla="*/ 5019623 h 6857999"/>
              <a:gd name="connsiteX76" fmla="*/ 519374 w 1019474"/>
              <a:gd name="connsiteY76" fmla="*/ 4946979 h 6857999"/>
              <a:gd name="connsiteX77" fmla="*/ 519374 w 1019474"/>
              <a:gd name="connsiteY77" fmla="*/ 5383036 h 6857999"/>
              <a:gd name="connsiteX78" fmla="*/ 446732 w 1019474"/>
              <a:gd name="connsiteY78" fmla="*/ 5455742 h 6857999"/>
              <a:gd name="connsiteX79" fmla="*/ 519374 w 1019474"/>
              <a:gd name="connsiteY79" fmla="*/ 5528386 h 6857999"/>
              <a:gd name="connsiteX80" fmla="*/ 592016 w 1019474"/>
              <a:gd name="connsiteY80" fmla="*/ 5455742 h 6857999"/>
              <a:gd name="connsiteX81" fmla="*/ 519374 w 1019474"/>
              <a:gd name="connsiteY81" fmla="*/ 5383036 h 6857999"/>
              <a:gd name="connsiteX82" fmla="*/ 519374 w 1019474"/>
              <a:gd name="connsiteY82" fmla="*/ 5819091 h 6857999"/>
              <a:gd name="connsiteX83" fmla="*/ 446732 w 1019474"/>
              <a:gd name="connsiteY83" fmla="*/ 5891799 h 6857999"/>
              <a:gd name="connsiteX84" fmla="*/ 519374 w 1019474"/>
              <a:gd name="connsiteY84" fmla="*/ 5964443 h 6857999"/>
              <a:gd name="connsiteX85" fmla="*/ 592016 w 1019474"/>
              <a:gd name="connsiteY85" fmla="*/ 5891799 h 6857999"/>
              <a:gd name="connsiteX86" fmla="*/ 519374 w 1019474"/>
              <a:gd name="connsiteY86" fmla="*/ 5819091 h 6857999"/>
              <a:gd name="connsiteX87" fmla="*/ 519374 w 1019474"/>
              <a:gd name="connsiteY87" fmla="*/ 6255210 h 6857999"/>
              <a:gd name="connsiteX88" fmla="*/ 446732 w 1019474"/>
              <a:gd name="connsiteY88" fmla="*/ 6327854 h 6857999"/>
              <a:gd name="connsiteX89" fmla="*/ 519374 w 1019474"/>
              <a:gd name="connsiteY89" fmla="*/ 6400568 h 6857999"/>
              <a:gd name="connsiteX90" fmla="*/ 592016 w 1019474"/>
              <a:gd name="connsiteY90" fmla="*/ 6327854 h 6857999"/>
              <a:gd name="connsiteX91" fmla="*/ 519374 w 1019474"/>
              <a:gd name="connsiteY91" fmla="*/ 62552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019474" h="6857999">
                <a:moveTo>
                  <a:pt x="0" y="0"/>
                </a:moveTo>
                <a:lnTo>
                  <a:pt x="1019474" y="0"/>
                </a:lnTo>
                <a:lnTo>
                  <a:pt x="1019474" y="728662"/>
                </a:lnTo>
                <a:lnTo>
                  <a:pt x="1019474" y="1655340"/>
                </a:lnTo>
                <a:lnTo>
                  <a:pt x="1019474" y="6857999"/>
                </a:lnTo>
                <a:lnTo>
                  <a:pt x="0" y="6857999"/>
                </a:lnTo>
                <a:lnTo>
                  <a:pt x="0" y="1655340"/>
                </a:lnTo>
                <a:lnTo>
                  <a:pt x="0" y="728662"/>
                </a:lnTo>
                <a:lnTo>
                  <a:pt x="0" y="0"/>
                </a:lnTo>
                <a:close/>
                <a:moveTo>
                  <a:pt x="519374" y="145187"/>
                </a:moveTo>
                <a:cubicBezTo>
                  <a:pt x="478664" y="145187"/>
                  <a:pt x="446732" y="177127"/>
                  <a:pt x="446732" y="217831"/>
                </a:cubicBezTo>
                <a:cubicBezTo>
                  <a:pt x="446732" y="258535"/>
                  <a:pt x="478727" y="290539"/>
                  <a:pt x="519374" y="290539"/>
                </a:cubicBezTo>
                <a:cubicBezTo>
                  <a:pt x="560021" y="290539"/>
                  <a:pt x="592016" y="258535"/>
                  <a:pt x="592016" y="217831"/>
                </a:cubicBezTo>
                <a:cubicBezTo>
                  <a:pt x="592016" y="177127"/>
                  <a:pt x="560084" y="145187"/>
                  <a:pt x="519374" y="145187"/>
                </a:cubicBezTo>
                <a:close/>
                <a:moveTo>
                  <a:pt x="519374" y="581243"/>
                </a:moveTo>
                <a:cubicBezTo>
                  <a:pt x="478664" y="581243"/>
                  <a:pt x="446732" y="613247"/>
                  <a:pt x="446732" y="653950"/>
                </a:cubicBezTo>
                <a:cubicBezTo>
                  <a:pt x="446732" y="694654"/>
                  <a:pt x="478727" y="726594"/>
                  <a:pt x="519374" y="726594"/>
                </a:cubicBezTo>
                <a:cubicBezTo>
                  <a:pt x="560021" y="726594"/>
                  <a:pt x="592016" y="694654"/>
                  <a:pt x="592016" y="653950"/>
                </a:cubicBezTo>
                <a:cubicBezTo>
                  <a:pt x="592016" y="613247"/>
                  <a:pt x="560084" y="581243"/>
                  <a:pt x="519374" y="581243"/>
                </a:cubicBezTo>
                <a:close/>
                <a:moveTo>
                  <a:pt x="519374" y="1019366"/>
                </a:moveTo>
                <a:cubicBezTo>
                  <a:pt x="488842" y="1019366"/>
                  <a:pt x="463247" y="1039011"/>
                  <a:pt x="452358" y="1064773"/>
                </a:cubicBezTo>
                <a:lnTo>
                  <a:pt x="446941" y="1091062"/>
                </a:lnTo>
                <a:lnTo>
                  <a:pt x="452366" y="1118529"/>
                </a:lnTo>
                <a:cubicBezTo>
                  <a:pt x="463270" y="1144684"/>
                  <a:pt x="488889" y="1162651"/>
                  <a:pt x="519374" y="1162651"/>
                </a:cubicBezTo>
                <a:cubicBezTo>
                  <a:pt x="549859" y="1162651"/>
                  <a:pt x="575478" y="1144684"/>
                  <a:pt x="586382" y="1118529"/>
                </a:cubicBezTo>
                <a:lnTo>
                  <a:pt x="591812" y="1091038"/>
                </a:lnTo>
                <a:lnTo>
                  <a:pt x="586391" y="1063514"/>
                </a:lnTo>
                <a:cubicBezTo>
                  <a:pt x="575502" y="1037332"/>
                  <a:pt x="549907" y="1019366"/>
                  <a:pt x="519374" y="1019366"/>
                </a:cubicBezTo>
                <a:close/>
                <a:moveTo>
                  <a:pt x="519374" y="1455422"/>
                </a:moveTo>
                <a:cubicBezTo>
                  <a:pt x="488842" y="1455422"/>
                  <a:pt x="463247" y="1475067"/>
                  <a:pt x="452358" y="1500830"/>
                </a:cubicBezTo>
                <a:lnTo>
                  <a:pt x="446941" y="1527118"/>
                </a:lnTo>
                <a:lnTo>
                  <a:pt x="452366" y="1554599"/>
                </a:lnTo>
                <a:cubicBezTo>
                  <a:pt x="463270" y="1580774"/>
                  <a:pt x="488889" y="1598776"/>
                  <a:pt x="519374" y="1598776"/>
                </a:cubicBezTo>
                <a:cubicBezTo>
                  <a:pt x="549859" y="1598776"/>
                  <a:pt x="575478" y="1580774"/>
                  <a:pt x="586382" y="1554599"/>
                </a:cubicBezTo>
                <a:lnTo>
                  <a:pt x="591812" y="1527095"/>
                </a:lnTo>
                <a:lnTo>
                  <a:pt x="586391" y="1499597"/>
                </a:lnTo>
                <a:cubicBezTo>
                  <a:pt x="575502" y="1473424"/>
                  <a:pt x="549907" y="1455422"/>
                  <a:pt x="519374" y="1455422"/>
                </a:cubicBezTo>
                <a:close/>
                <a:moveTo>
                  <a:pt x="519374" y="1894462"/>
                </a:moveTo>
                <a:cubicBezTo>
                  <a:pt x="478664" y="1894462"/>
                  <a:pt x="446732" y="1926402"/>
                  <a:pt x="446732" y="1967106"/>
                </a:cubicBezTo>
                <a:cubicBezTo>
                  <a:pt x="446732" y="2007809"/>
                  <a:pt x="478727" y="2039814"/>
                  <a:pt x="519374" y="2039814"/>
                </a:cubicBezTo>
                <a:cubicBezTo>
                  <a:pt x="560021" y="2039814"/>
                  <a:pt x="592016" y="2007809"/>
                  <a:pt x="592016" y="1967106"/>
                </a:cubicBezTo>
                <a:cubicBezTo>
                  <a:pt x="592016" y="1926402"/>
                  <a:pt x="560084" y="1894462"/>
                  <a:pt x="519374" y="1894462"/>
                </a:cubicBezTo>
                <a:close/>
                <a:moveTo>
                  <a:pt x="519374" y="2330517"/>
                </a:moveTo>
                <a:cubicBezTo>
                  <a:pt x="478664" y="2330517"/>
                  <a:pt x="446732" y="2362459"/>
                  <a:pt x="446732" y="2403162"/>
                </a:cubicBezTo>
                <a:cubicBezTo>
                  <a:pt x="446732" y="2443866"/>
                  <a:pt x="478727" y="2475869"/>
                  <a:pt x="519374" y="2475869"/>
                </a:cubicBezTo>
                <a:cubicBezTo>
                  <a:pt x="560021" y="2475869"/>
                  <a:pt x="592016" y="2443866"/>
                  <a:pt x="592016" y="2403162"/>
                </a:cubicBezTo>
                <a:cubicBezTo>
                  <a:pt x="592016" y="2362459"/>
                  <a:pt x="560084" y="2330517"/>
                  <a:pt x="519374" y="2330517"/>
                </a:cubicBezTo>
                <a:close/>
                <a:moveTo>
                  <a:pt x="519374" y="2766574"/>
                </a:moveTo>
                <a:cubicBezTo>
                  <a:pt x="478664" y="2766574"/>
                  <a:pt x="446732" y="2798577"/>
                  <a:pt x="446732" y="2839281"/>
                </a:cubicBezTo>
                <a:cubicBezTo>
                  <a:pt x="446732" y="2879985"/>
                  <a:pt x="478727" y="2911925"/>
                  <a:pt x="519374" y="2911925"/>
                </a:cubicBezTo>
                <a:cubicBezTo>
                  <a:pt x="560021" y="2911925"/>
                  <a:pt x="592016" y="2879985"/>
                  <a:pt x="592016" y="2839281"/>
                </a:cubicBezTo>
                <a:cubicBezTo>
                  <a:pt x="592016" y="2798577"/>
                  <a:pt x="560084" y="2766574"/>
                  <a:pt x="519374" y="2766574"/>
                </a:cubicBezTo>
                <a:close/>
                <a:moveTo>
                  <a:pt x="519374" y="3202629"/>
                </a:moveTo>
                <a:cubicBezTo>
                  <a:pt x="478664" y="3202629"/>
                  <a:pt x="446732" y="3234633"/>
                  <a:pt x="446732" y="3275337"/>
                </a:cubicBezTo>
                <a:cubicBezTo>
                  <a:pt x="446732" y="3316040"/>
                  <a:pt x="478727" y="3348045"/>
                  <a:pt x="519374" y="3348045"/>
                </a:cubicBezTo>
                <a:cubicBezTo>
                  <a:pt x="560021" y="3348045"/>
                  <a:pt x="592016" y="3316040"/>
                  <a:pt x="592016" y="3275337"/>
                </a:cubicBezTo>
                <a:cubicBezTo>
                  <a:pt x="592016" y="3234633"/>
                  <a:pt x="560084" y="3202629"/>
                  <a:pt x="519374" y="3202629"/>
                </a:cubicBezTo>
                <a:close/>
                <a:moveTo>
                  <a:pt x="519374" y="3638748"/>
                </a:moveTo>
                <a:cubicBezTo>
                  <a:pt x="478664" y="3638748"/>
                  <a:pt x="446732" y="3670689"/>
                  <a:pt x="446732" y="3711393"/>
                </a:cubicBezTo>
                <a:cubicBezTo>
                  <a:pt x="446732" y="3752097"/>
                  <a:pt x="478727" y="3784100"/>
                  <a:pt x="519374" y="3784100"/>
                </a:cubicBezTo>
                <a:cubicBezTo>
                  <a:pt x="560021" y="3784100"/>
                  <a:pt x="592016" y="3752097"/>
                  <a:pt x="592016" y="3711393"/>
                </a:cubicBezTo>
                <a:cubicBezTo>
                  <a:pt x="592016" y="3670689"/>
                  <a:pt x="560084" y="3638748"/>
                  <a:pt x="519374" y="3638748"/>
                </a:cubicBezTo>
                <a:close/>
                <a:moveTo>
                  <a:pt x="519374" y="4074805"/>
                </a:moveTo>
                <a:cubicBezTo>
                  <a:pt x="478664" y="4074805"/>
                  <a:pt x="446732" y="4106808"/>
                  <a:pt x="446732" y="4147512"/>
                </a:cubicBezTo>
                <a:cubicBezTo>
                  <a:pt x="446732" y="4188216"/>
                  <a:pt x="478727" y="4220156"/>
                  <a:pt x="519374" y="4220156"/>
                </a:cubicBezTo>
                <a:cubicBezTo>
                  <a:pt x="560021" y="4220156"/>
                  <a:pt x="592016" y="4188216"/>
                  <a:pt x="592016" y="4147512"/>
                </a:cubicBezTo>
                <a:cubicBezTo>
                  <a:pt x="592016" y="4106808"/>
                  <a:pt x="560084" y="4074805"/>
                  <a:pt x="519374" y="4074805"/>
                </a:cubicBezTo>
                <a:close/>
                <a:moveTo>
                  <a:pt x="519374" y="4510860"/>
                </a:moveTo>
                <a:cubicBezTo>
                  <a:pt x="478664" y="4510860"/>
                  <a:pt x="446732" y="4542864"/>
                  <a:pt x="446732" y="4583568"/>
                </a:cubicBezTo>
                <a:cubicBezTo>
                  <a:pt x="446732" y="4624271"/>
                  <a:pt x="478727" y="4656212"/>
                  <a:pt x="519374" y="4656212"/>
                </a:cubicBezTo>
                <a:cubicBezTo>
                  <a:pt x="560021" y="4656212"/>
                  <a:pt x="592016" y="4624271"/>
                  <a:pt x="592016" y="4583568"/>
                </a:cubicBezTo>
                <a:cubicBezTo>
                  <a:pt x="592016" y="4542864"/>
                  <a:pt x="560084" y="4510860"/>
                  <a:pt x="519374" y="4510860"/>
                </a:cubicBezTo>
                <a:close/>
                <a:moveTo>
                  <a:pt x="519374" y="4946979"/>
                </a:moveTo>
                <a:cubicBezTo>
                  <a:pt x="478664" y="4946979"/>
                  <a:pt x="446732" y="4978920"/>
                  <a:pt x="446732" y="5019623"/>
                </a:cubicBezTo>
                <a:cubicBezTo>
                  <a:pt x="446732" y="5060328"/>
                  <a:pt x="478727" y="5092331"/>
                  <a:pt x="519374" y="5092331"/>
                </a:cubicBezTo>
                <a:cubicBezTo>
                  <a:pt x="560021" y="5092331"/>
                  <a:pt x="592016" y="5060328"/>
                  <a:pt x="592016" y="5019623"/>
                </a:cubicBezTo>
                <a:cubicBezTo>
                  <a:pt x="592016" y="4978920"/>
                  <a:pt x="560084" y="4946979"/>
                  <a:pt x="519374" y="4946979"/>
                </a:cubicBezTo>
                <a:close/>
                <a:moveTo>
                  <a:pt x="519374" y="5383036"/>
                </a:moveTo>
                <a:cubicBezTo>
                  <a:pt x="478664" y="5383036"/>
                  <a:pt x="446732" y="5415039"/>
                  <a:pt x="446732" y="5455742"/>
                </a:cubicBezTo>
                <a:cubicBezTo>
                  <a:pt x="446732" y="5496447"/>
                  <a:pt x="478727" y="5528386"/>
                  <a:pt x="519374" y="5528386"/>
                </a:cubicBezTo>
                <a:cubicBezTo>
                  <a:pt x="560021" y="5528386"/>
                  <a:pt x="592016" y="5496447"/>
                  <a:pt x="592016" y="5455742"/>
                </a:cubicBezTo>
                <a:cubicBezTo>
                  <a:pt x="592016" y="5415039"/>
                  <a:pt x="560084" y="5383036"/>
                  <a:pt x="519374" y="5383036"/>
                </a:cubicBezTo>
                <a:close/>
                <a:moveTo>
                  <a:pt x="519374" y="5819091"/>
                </a:moveTo>
                <a:cubicBezTo>
                  <a:pt x="478664" y="5819091"/>
                  <a:pt x="446732" y="5854016"/>
                  <a:pt x="446732" y="5891799"/>
                </a:cubicBezTo>
                <a:cubicBezTo>
                  <a:pt x="446732" y="5932502"/>
                  <a:pt x="478727" y="5964443"/>
                  <a:pt x="519374" y="5964443"/>
                </a:cubicBezTo>
                <a:cubicBezTo>
                  <a:pt x="560021" y="5964443"/>
                  <a:pt x="592016" y="5932502"/>
                  <a:pt x="592016" y="5891799"/>
                </a:cubicBezTo>
                <a:cubicBezTo>
                  <a:pt x="592016" y="5851094"/>
                  <a:pt x="560084" y="5819091"/>
                  <a:pt x="519374" y="5819091"/>
                </a:cubicBezTo>
                <a:close/>
                <a:moveTo>
                  <a:pt x="519374" y="6255210"/>
                </a:moveTo>
                <a:cubicBezTo>
                  <a:pt x="478664" y="6255210"/>
                  <a:pt x="446732" y="6290071"/>
                  <a:pt x="446732" y="6327854"/>
                </a:cubicBezTo>
                <a:cubicBezTo>
                  <a:pt x="446732" y="6368565"/>
                  <a:pt x="478727" y="6400568"/>
                  <a:pt x="519374" y="6400568"/>
                </a:cubicBezTo>
                <a:cubicBezTo>
                  <a:pt x="560021" y="6400568"/>
                  <a:pt x="592016" y="6368565"/>
                  <a:pt x="592016" y="6327854"/>
                </a:cubicBezTo>
                <a:cubicBezTo>
                  <a:pt x="592016" y="6287151"/>
                  <a:pt x="560084" y="6255210"/>
                  <a:pt x="519374" y="6255210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#6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728663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46642D14-1FCF-F073-00D0-8C6433AF964A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B63253D6-856A-873F-22CA-BFCD7A72DC6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E240267F-9323-182D-72DF-47DC87CAB39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57882F13-1F83-4DBE-B288-3862172DD05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B6DB72A3-C19B-099E-ABCD-3C1B906792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12460524-A3F9-4173-EC6E-C8C804B082A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2C66C83F-24E2-2799-E133-7C48B0224E6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C1CF57E9-83AC-7289-323F-33721B1EDB0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27596585-B446-B3B4-2A31-D185AD1F8D7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EF12DA86-BE71-4ECC-B2BD-F0F57E108E7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0C6CAEB8-7CB7-4B87-E665-142C4C68EBE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04CB7929-BBA1-4DE1-8BD9-6134454156E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127F22BA-963F-B760-55D8-6BEB072406E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D91AB4BC-D3FF-1630-6CEB-8FD1CC7D59D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6BF97252-3AB5-E02D-C60C-05CC06EDEC0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2522A72E-E9E5-1CB9-C75B-5B2FC422E17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07606B2D-6C87-9411-9419-8DAD590E034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6B3A9128-15CD-92FA-20D3-FA543E5B294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F582772D-DCDF-8B20-672F-2856CBE2E35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921F1335-C749-3C3A-F99A-FF418C519AB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92152102-D1C5-98F1-D344-B2B20E5B743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4243343D-4F1E-D88D-14BE-A9CAC3BCDC4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1AFEDB9C-C4AC-B47E-2E9D-2B92F336535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28512235-1644-3D78-441B-2468131BC22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3D8D18A1-A82F-46EC-8B7C-C35AC3D5E14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D1BB4747-8591-1A12-26F8-238E89AD6E3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C8634041-6E6B-373B-7EF6-2EE3BC98BBA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9C86B82B-E9CD-405F-4265-1D3F0EBCB4E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9F93F526-1DB1-D370-019A-2F972DB415A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BF4C2E61-6A6D-309F-892A-19B3CF5B22C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8DA98CC7-4FCC-FAF8-00C4-6DCD41DB73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6A9C7887-036A-4D92-5064-FD1EE636B6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49F1D3A6-6A8E-C145-7646-3101F8DE64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E9E81EBA-515B-7265-998D-D0BBF93BF2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9F6AC085-E3EC-13C8-8EEF-912F08ED65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0BBC10C1-2B1F-C9B3-3F4B-01466354A5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27405321-D13E-01D3-BA88-4EFFBFF16AF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A53ABF1B-27B3-649C-3961-B152A842DB8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02738068-F427-B726-6885-37F0BEBAE3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09824008-C1A5-BBC2-DE7D-75BF7E3162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0BDB1FBD-B8E5-E486-AEA2-E05F309B69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EECBEC62-A7C2-DDF0-E866-16EA9866CB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02154AB7-2E67-18B9-C19E-DFC33DBC10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F0DF7FE8-123D-20DE-DE6B-15B30CB1472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6B4B1535-AFBB-CAC8-7E81-F16A379EF2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671856DF-A973-3828-BC5C-B091E38437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17BABE99-CBD6-8CF4-5F8E-301C0740C06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0052DF02-7AEE-E378-8D34-07668154195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9029CC2C-7DB8-C0AD-2FEC-67BA36C451A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AEB9A8FC-BA6B-4579-A4EC-2E0D81B1F7F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7B627365-2B47-0343-6EF0-94FE7AD396E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89593C3E-E470-5929-9322-A017FA9124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B923D112-DECE-B3C3-C236-47B4B2DF30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F4C77F8C-B38D-78CE-188A-8626871984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C7CB1E27-4CF8-EEF4-42AF-C36DB650F8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5A6C5AD2-8AD1-C462-B803-40B562B2A9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9A89D028-03E9-C538-231B-09556C7747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0D72C043-9E4A-5AF2-9E78-DACA5D80679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4DC9553E-5331-6BB2-7E4E-B1F486DFAFE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E25AED4C-979E-FA7A-F79C-23C3C96A671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38DCC89B-2669-12A5-3FEB-DC1BD604FD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31BA0892-F6AD-40B9-567A-112BD5DC06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3C6BB6E6-4506-F6DF-84F2-B230D28D48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A5681067-A94F-1DDD-E585-441CF18143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7857CC3F-F9EF-D170-9639-C1B055ACD8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6DDDD527-A72F-7C34-727D-7BFA98214DE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4683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Vrije vorm 305">
            <a:extLst>
              <a:ext uri="{FF2B5EF4-FFF2-40B4-BE49-F238E27FC236}">
                <a16:creationId xmlns:a16="http://schemas.microsoft.com/office/drawing/2014/main" id="{AA8280B3-6D87-9C5B-44F7-6CC3D2BA4435}"/>
              </a:ext>
            </a:extLst>
          </p:cNvPr>
          <p:cNvSpPr/>
          <p:nvPr userDrawn="1"/>
        </p:nvSpPr>
        <p:spPr>
          <a:xfrm>
            <a:off x="1374041" y="-1"/>
            <a:ext cx="1510603" cy="6703520"/>
          </a:xfrm>
          <a:custGeom>
            <a:avLst/>
            <a:gdLst>
              <a:gd name="connsiteX0" fmla="*/ 246443 w 1510602"/>
              <a:gd name="connsiteY0" fmla="*/ 0 h 6703520"/>
              <a:gd name="connsiteX1" fmla="*/ 1264158 w 1510602"/>
              <a:gd name="connsiteY1" fmla="*/ 0 h 6703520"/>
              <a:gd name="connsiteX2" fmla="*/ 1264158 w 1510602"/>
              <a:gd name="connsiteY2" fmla="*/ 2676148 h 6703520"/>
              <a:gd name="connsiteX3" fmla="*/ 1264158 w 1510602"/>
              <a:gd name="connsiteY3" fmla="*/ 3718235 h 6703520"/>
              <a:gd name="connsiteX4" fmla="*/ 1264158 w 1510602"/>
              <a:gd name="connsiteY4" fmla="*/ 3968004 h 6703520"/>
              <a:gd name="connsiteX5" fmla="*/ 1258379 w 1510602"/>
              <a:gd name="connsiteY5" fmla="*/ 3968004 h 6703520"/>
              <a:gd name="connsiteX6" fmla="*/ 1258379 w 1510602"/>
              <a:gd name="connsiteY6" fmla="*/ 6006561 h 6703520"/>
              <a:gd name="connsiteX7" fmla="*/ 1510602 w 1510602"/>
              <a:gd name="connsiteY7" fmla="*/ 6006561 h 6703520"/>
              <a:gd name="connsiteX8" fmla="*/ 824547 w 1510602"/>
              <a:gd name="connsiteY8" fmla="*/ 6638429 h 6703520"/>
              <a:gd name="connsiteX9" fmla="*/ 753872 w 1510602"/>
              <a:gd name="connsiteY9" fmla="*/ 6703520 h 6703520"/>
              <a:gd name="connsiteX10" fmla="*/ 0 w 1510602"/>
              <a:gd name="connsiteY10" fmla="*/ 6006561 h 6703520"/>
              <a:gd name="connsiteX11" fmla="*/ 252285 w 1510602"/>
              <a:gd name="connsiteY11" fmla="*/ 6006561 h 6703520"/>
              <a:gd name="connsiteX12" fmla="*/ 252285 w 1510602"/>
              <a:gd name="connsiteY12" fmla="*/ 3968004 h 6703520"/>
              <a:gd name="connsiteX13" fmla="*/ 246443 w 1510602"/>
              <a:gd name="connsiteY13" fmla="*/ 3968004 h 6703520"/>
              <a:gd name="connsiteX14" fmla="*/ 246443 w 1510602"/>
              <a:gd name="connsiteY14" fmla="*/ 3718171 h 6703520"/>
              <a:gd name="connsiteX15" fmla="*/ 246443 w 1510602"/>
              <a:gd name="connsiteY15" fmla="*/ 2676085 h 6703520"/>
              <a:gd name="connsiteX16" fmla="*/ 246443 w 1510602"/>
              <a:gd name="connsiteY16" fmla="*/ 0 h 6703520"/>
              <a:gd name="connsiteX17" fmla="*/ 745680 w 1510602"/>
              <a:gd name="connsiteY17" fmla="*/ 90346 h 6703520"/>
              <a:gd name="connsiteX18" fmla="*/ 673163 w 1510602"/>
              <a:gd name="connsiteY18" fmla="*/ 162923 h 6703520"/>
              <a:gd name="connsiteX19" fmla="*/ 745680 w 1510602"/>
              <a:gd name="connsiteY19" fmla="*/ 235564 h 6703520"/>
              <a:gd name="connsiteX20" fmla="*/ 818197 w 1510602"/>
              <a:gd name="connsiteY20" fmla="*/ 162923 h 6703520"/>
              <a:gd name="connsiteX21" fmla="*/ 745680 w 1510602"/>
              <a:gd name="connsiteY21" fmla="*/ 90346 h 6703520"/>
              <a:gd name="connsiteX22" fmla="*/ 745680 w 1510602"/>
              <a:gd name="connsiteY22" fmla="*/ 525998 h 6703520"/>
              <a:gd name="connsiteX23" fmla="*/ 673163 w 1510602"/>
              <a:gd name="connsiteY23" fmla="*/ 598638 h 6703520"/>
              <a:gd name="connsiteX24" fmla="*/ 745680 w 1510602"/>
              <a:gd name="connsiteY24" fmla="*/ 671215 h 6703520"/>
              <a:gd name="connsiteX25" fmla="*/ 818197 w 1510602"/>
              <a:gd name="connsiteY25" fmla="*/ 598638 h 6703520"/>
              <a:gd name="connsiteX26" fmla="*/ 745680 w 1510602"/>
              <a:gd name="connsiteY26" fmla="*/ 525998 h 6703520"/>
              <a:gd name="connsiteX27" fmla="*/ 745680 w 1510602"/>
              <a:gd name="connsiteY27" fmla="*/ 961649 h 6703520"/>
              <a:gd name="connsiteX28" fmla="*/ 673163 w 1510602"/>
              <a:gd name="connsiteY28" fmla="*/ 1034290 h 6703520"/>
              <a:gd name="connsiteX29" fmla="*/ 745680 w 1510602"/>
              <a:gd name="connsiteY29" fmla="*/ 1106866 h 6703520"/>
              <a:gd name="connsiteX30" fmla="*/ 818197 w 1510602"/>
              <a:gd name="connsiteY30" fmla="*/ 1034290 h 6703520"/>
              <a:gd name="connsiteX31" fmla="*/ 745680 w 1510602"/>
              <a:gd name="connsiteY31" fmla="*/ 961649 h 6703520"/>
              <a:gd name="connsiteX32" fmla="*/ 745680 w 1510602"/>
              <a:gd name="connsiteY32" fmla="*/ 1397364 h 6703520"/>
              <a:gd name="connsiteX33" fmla="*/ 673163 w 1510602"/>
              <a:gd name="connsiteY33" fmla="*/ 1469941 h 6703520"/>
              <a:gd name="connsiteX34" fmla="*/ 745680 w 1510602"/>
              <a:gd name="connsiteY34" fmla="*/ 1542581 h 6703520"/>
              <a:gd name="connsiteX35" fmla="*/ 818197 w 1510602"/>
              <a:gd name="connsiteY35" fmla="*/ 1469941 h 6703520"/>
              <a:gd name="connsiteX36" fmla="*/ 745680 w 1510602"/>
              <a:gd name="connsiteY36" fmla="*/ 1397364 h 6703520"/>
              <a:gd name="connsiteX37" fmla="*/ 745680 w 1510602"/>
              <a:gd name="connsiteY37" fmla="*/ 1833015 h 6703520"/>
              <a:gd name="connsiteX38" fmla="*/ 673163 w 1510602"/>
              <a:gd name="connsiteY38" fmla="*/ 1905655 h 6703520"/>
              <a:gd name="connsiteX39" fmla="*/ 745680 w 1510602"/>
              <a:gd name="connsiteY39" fmla="*/ 1978232 h 6703520"/>
              <a:gd name="connsiteX40" fmla="*/ 818197 w 1510602"/>
              <a:gd name="connsiteY40" fmla="*/ 1905655 h 6703520"/>
              <a:gd name="connsiteX41" fmla="*/ 745680 w 1510602"/>
              <a:gd name="connsiteY41" fmla="*/ 1833015 h 6703520"/>
              <a:gd name="connsiteX42" fmla="*/ 745680 w 1510602"/>
              <a:gd name="connsiteY42" fmla="*/ 2268666 h 6703520"/>
              <a:gd name="connsiteX43" fmla="*/ 673163 w 1510602"/>
              <a:gd name="connsiteY43" fmla="*/ 2341306 h 6703520"/>
              <a:gd name="connsiteX44" fmla="*/ 745680 w 1510602"/>
              <a:gd name="connsiteY44" fmla="*/ 2413883 h 6703520"/>
              <a:gd name="connsiteX45" fmla="*/ 818197 w 1510602"/>
              <a:gd name="connsiteY45" fmla="*/ 2341306 h 6703520"/>
              <a:gd name="connsiteX46" fmla="*/ 745680 w 1510602"/>
              <a:gd name="connsiteY46" fmla="*/ 2268666 h 6703520"/>
              <a:gd name="connsiteX47" fmla="*/ 745680 w 1510602"/>
              <a:gd name="connsiteY47" fmla="*/ 2704381 h 6703520"/>
              <a:gd name="connsiteX48" fmla="*/ 678779 w 1510602"/>
              <a:gd name="connsiteY48" fmla="*/ 2748462 h 6703520"/>
              <a:gd name="connsiteX49" fmla="*/ 675939 w 1510602"/>
              <a:gd name="connsiteY49" fmla="*/ 2762874 h 6703520"/>
              <a:gd name="connsiteX50" fmla="*/ 678780 w 1510602"/>
              <a:gd name="connsiteY50" fmla="*/ 2777295 h 6703520"/>
              <a:gd name="connsiteX51" fmla="*/ 745680 w 1510602"/>
              <a:gd name="connsiteY51" fmla="*/ 2821429 h 6703520"/>
              <a:gd name="connsiteX52" fmla="*/ 812581 w 1510602"/>
              <a:gd name="connsiteY52" fmla="*/ 2776064 h 6703520"/>
              <a:gd name="connsiteX53" fmla="*/ 815297 w 1510602"/>
              <a:gd name="connsiteY53" fmla="*/ 2762876 h 6703520"/>
              <a:gd name="connsiteX54" fmla="*/ 812581 w 1510602"/>
              <a:gd name="connsiteY54" fmla="*/ 2749693 h 6703520"/>
              <a:gd name="connsiteX55" fmla="*/ 745680 w 1510602"/>
              <a:gd name="connsiteY55" fmla="*/ 2704381 h 6703520"/>
              <a:gd name="connsiteX56" fmla="*/ 745680 w 1510602"/>
              <a:gd name="connsiteY56" fmla="*/ 3140032 h 6703520"/>
              <a:gd name="connsiteX57" fmla="*/ 678779 w 1510602"/>
              <a:gd name="connsiteY57" fmla="*/ 3184166 h 6703520"/>
              <a:gd name="connsiteX58" fmla="*/ 675951 w 1510602"/>
              <a:gd name="connsiteY58" fmla="*/ 3198522 h 6703520"/>
              <a:gd name="connsiteX59" fmla="*/ 678780 w 1510602"/>
              <a:gd name="connsiteY59" fmla="*/ 3212882 h 6703520"/>
              <a:gd name="connsiteX60" fmla="*/ 745680 w 1510602"/>
              <a:gd name="connsiteY60" fmla="*/ 3257016 h 6703520"/>
              <a:gd name="connsiteX61" fmla="*/ 812581 w 1510602"/>
              <a:gd name="connsiteY61" fmla="*/ 3212882 h 6703520"/>
              <a:gd name="connsiteX62" fmla="*/ 815350 w 1510602"/>
              <a:gd name="connsiteY62" fmla="*/ 3198830 h 6703520"/>
              <a:gd name="connsiteX63" fmla="*/ 812581 w 1510602"/>
              <a:gd name="connsiteY63" fmla="*/ 3185371 h 6703520"/>
              <a:gd name="connsiteX64" fmla="*/ 745680 w 1510602"/>
              <a:gd name="connsiteY64" fmla="*/ 3140032 h 6703520"/>
              <a:gd name="connsiteX65" fmla="*/ 745680 w 1510602"/>
              <a:gd name="connsiteY65" fmla="*/ 3578601 h 6703520"/>
              <a:gd name="connsiteX66" fmla="*/ 678779 w 1510602"/>
              <a:gd name="connsiteY66" fmla="*/ 3622736 h 6703520"/>
              <a:gd name="connsiteX67" fmla="*/ 676238 w 1510602"/>
              <a:gd name="connsiteY67" fmla="*/ 3635633 h 6703520"/>
              <a:gd name="connsiteX68" fmla="*/ 678780 w 1510602"/>
              <a:gd name="connsiteY68" fmla="*/ 3648534 h 6703520"/>
              <a:gd name="connsiteX69" fmla="*/ 745680 w 1510602"/>
              <a:gd name="connsiteY69" fmla="*/ 3692667 h 6703520"/>
              <a:gd name="connsiteX70" fmla="*/ 812581 w 1510602"/>
              <a:gd name="connsiteY70" fmla="*/ 3648534 h 6703520"/>
              <a:gd name="connsiteX71" fmla="*/ 815122 w 1510602"/>
              <a:gd name="connsiteY71" fmla="*/ 3635635 h 6703520"/>
              <a:gd name="connsiteX72" fmla="*/ 812581 w 1510602"/>
              <a:gd name="connsiteY72" fmla="*/ 3622736 h 6703520"/>
              <a:gd name="connsiteX73" fmla="*/ 745680 w 1510602"/>
              <a:gd name="connsiteY73" fmla="*/ 3578601 h 6703520"/>
              <a:gd name="connsiteX74" fmla="*/ 745680 w 1510602"/>
              <a:gd name="connsiteY74" fmla="*/ 3983102 h 6703520"/>
              <a:gd name="connsiteX75" fmla="*/ 673164 w 1510602"/>
              <a:gd name="connsiteY75" fmla="*/ 4055679 h 6703520"/>
              <a:gd name="connsiteX76" fmla="*/ 745680 w 1510602"/>
              <a:gd name="connsiteY76" fmla="*/ 4128319 h 6703520"/>
              <a:gd name="connsiteX77" fmla="*/ 818197 w 1510602"/>
              <a:gd name="connsiteY77" fmla="*/ 4055679 h 6703520"/>
              <a:gd name="connsiteX78" fmla="*/ 745680 w 1510602"/>
              <a:gd name="connsiteY78" fmla="*/ 3983102 h 67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510602" h="6703520">
                <a:moveTo>
                  <a:pt x="246443" y="0"/>
                </a:moveTo>
                <a:lnTo>
                  <a:pt x="1264158" y="0"/>
                </a:lnTo>
                <a:lnTo>
                  <a:pt x="1264158" y="2676148"/>
                </a:lnTo>
                <a:lnTo>
                  <a:pt x="1264158" y="3718235"/>
                </a:lnTo>
                <a:lnTo>
                  <a:pt x="1264158" y="3968004"/>
                </a:lnTo>
                <a:lnTo>
                  <a:pt x="1258379" y="3968004"/>
                </a:lnTo>
                <a:lnTo>
                  <a:pt x="1258379" y="6006561"/>
                </a:lnTo>
                <a:lnTo>
                  <a:pt x="1510602" y="6006561"/>
                </a:lnTo>
                <a:lnTo>
                  <a:pt x="824547" y="6638429"/>
                </a:lnTo>
                <a:lnTo>
                  <a:pt x="753872" y="6703520"/>
                </a:lnTo>
                <a:lnTo>
                  <a:pt x="0" y="6006561"/>
                </a:lnTo>
                <a:lnTo>
                  <a:pt x="252285" y="6006561"/>
                </a:lnTo>
                <a:lnTo>
                  <a:pt x="252285" y="3968004"/>
                </a:lnTo>
                <a:lnTo>
                  <a:pt x="246443" y="3968004"/>
                </a:lnTo>
                <a:lnTo>
                  <a:pt x="246443" y="3718171"/>
                </a:lnTo>
                <a:lnTo>
                  <a:pt x="246443" y="2676085"/>
                </a:lnTo>
                <a:lnTo>
                  <a:pt x="246443" y="0"/>
                </a:lnTo>
                <a:close/>
                <a:moveTo>
                  <a:pt x="745680" y="90346"/>
                </a:moveTo>
                <a:cubicBezTo>
                  <a:pt x="705040" y="90346"/>
                  <a:pt x="673163" y="122257"/>
                  <a:pt x="673163" y="162923"/>
                </a:cubicBezTo>
                <a:cubicBezTo>
                  <a:pt x="673163" y="203589"/>
                  <a:pt x="705103" y="235564"/>
                  <a:pt x="745680" y="235564"/>
                </a:cubicBezTo>
                <a:cubicBezTo>
                  <a:pt x="786257" y="235564"/>
                  <a:pt x="818197" y="203589"/>
                  <a:pt x="818197" y="162923"/>
                </a:cubicBezTo>
                <a:cubicBezTo>
                  <a:pt x="818197" y="122257"/>
                  <a:pt x="786320" y="90346"/>
                  <a:pt x="745680" y="90346"/>
                </a:cubicBezTo>
                <a:close/>
                <a:moveTo>
                  <a:pt x="745680" y="525998"/>
                </a:moveTo>
                <a:cubicBezTo>
                  <a:pt x="705040" y="525998"/>
                  <a:pt x="673163" y="557973"/>
                  <a:pt x="673163" y="598638"/>
                </a:cubicBezTo>
                <a:cubicBezTo>
                  <a:pt x="673163" y="639304"/>
                  <a:pt x="705103" y="671215"/>
                  <a:pt x="745680" y="671215"/>
                </a:cubicBezTo>
                <a:cubicBezTo>
                  <a:pt x="786257" y="671215"/>
                  <a:pt x="818197" y="639304"/>
                  <a:pt x="818197" y="598638"/>
                </a:cubicBezTo>
                <a:cubicBezTo>
                  <a:pt x="818197" y="557973"/>
                  <a:pt x="786320" y="525998"/>
                  <a:pt x="745680" y="525998"/>
                </a:cubicBezTo>
                <a:close/>
                <a:moveTo>
                  <a:pt x="745680" y="961649"/>
                </a:moveTo>
                <a:cubicBezTo>
                  <a:pt x="705040" y="961649"/>
                  <a:pt x="673163" y="993624"/>
                  <a:pt x="673163" y="1034290"/>
                </a:cubicBezTo>
                <a:cubicBezTo>
                  <a:pt x="673163" y="1074955"/>
                  <a:pt x="705103" y="1106866"/>
                  <a:pt x="745680" y="1106866"/>
                </a:cubicBezTo>
                <a:cubicBezTo>
                  <a:pt x="786257" y="1106866"/>
                  <a:pt x="818197" y="1074955"/>
                  <a:pt x="818197" y="1034290"/>
                </a:cubicBezTo>
                <a:cubicBezTo>
                  <a:pt x="818197" y="993624"/>
                  <a:pt x="786320" y="961649"/>
                  <a:pt x="745680" y="961649"/>
                </a:cubicBezTo>
                <a:close/>
                <a:moveTo>
                  <a:pt x="745680" y="1397364"/>
                </a:moveTo>
                <a:cubicBezTo>
                  <a:pt x="705040" y="1397364"/>
                  <a:pt x="673163" y="1429275"/>
                  <a:pt x="673163" y="1469941"/>
                </a:cubicBezTo>
                <a:cubicBezTo>
                  <a:pt x="673163" y="1510607"/>
                  <a:pt x="705103" y="1542581"/>
                  <a:pt x="745680" y="1542581"/>
                </a:cubicBezTo>
                <a:cubicBezTo>
                  <a:pt x="786257" y="1542581"/>
                  <a:pt x="818197" y="1510607"/>
                  <a:pt x="818197" y="1469941"/>
                </a:cubicBezTo>
                <a:cubicBezTo>
                  <a:pt x="818197" y="1429275"/>
                  <a:pt x="786320" y="1397364"/>
                  <a:pt x="745680" y="1397364"/>
                </a:cubicBezTo>
                <a:close/>
                <a:moveTo>
                  <a:pt x="745680" y="1833015"/>
                </a:moveTo>
                <a:cubicBezTo>
                  <a:pt x="705040" y="1833015"/>
                  <a:pt x="673163" y="1864990"/>
                  <a:pt x="673163" y="1905655"/>
                </a:cubicBezTo>
                <a:cubicBezTo>
                  <a:pt x="673163" y="1946321"/>
                  <a:pt x="705103" y="1978232"/>
                  <a:pt x="745680" y="1978232"/>
                </a:cubicBezTo>
                <a:cubicBezTo>
                  <a:pt x="786257" y="1978232"/>
                  <a:pt x="818197" y="1946321"/>
                  <a:pt x="818197" y="1905655"/>
                </a:cubicBezTo>
                <a:cubicBezTo>
                  <a:pt x="818197" y="1864990"/>
                  <a:pt x="786320" y="1833015"/>
                  <a:pt x="745680" y="1833015"/>
                </a:cubicBezTo>
                <a:close/>
                <a:moveTo>
                  <a:pt x="745680" y="2268666"/>
                </a:moveTo>
                <a:cubicBezTo>
                  <a:pt x="705040" y="2268666"/>
                  <a:pt x="673163" y="2300641"/>
                  <a:pt x="673163" y="2341306"/>
                </a:cubicBezTo>
                <a:cubicBezTo>
                  <a:pt x="673163" y="2381972"/>
                  <a:pt x="705103" y="2413883"/>
                  <a:pt x="745680" y="2413883"/>
                </a:cubicBezTo>
                <a:cubicBezTo>
                  <a:pt x="786257" y="2413883"/>
                  <a:pt x="818197" y="2381972"/>
                  <a:pt x="818197" y="2341306"/>
                </a:cubicBezTo>
                <a:cubicBezTo>
                  <a:pt x="818197" y="2303559"/>
                  <a:pt x="786320" y="2268666"/>
                  <a:pt x="745680" y="2268666"/>
                </a:cubicBezTo>
                <a:close/>
                <a:moveTo>
                  <a:pt x="745680" y="2704381"/>
                </a:moveTo>
                <a:cubicBezTo>
                  <a:pt x="715200" y="2704381"/>
                  <a:pt x="689649" y="2722331"/>
                  <a:pt x="678779" y="2748462"/>
                </a:cubicBezTo>
                <a:lnTo>
                  <a:pt x="675939" y="2762874"/>
                </a:lnTo>
                <a:lnTo>
                  <a:pt x="678780" y="2777295"/>
                </a:lnTo>
                <a:cubicBezTo>
                  <a:pt x="689650" y="2803444"/>
                  <a:pt x="715200" y="2821429"/>
                  <a:pt x="745680" y="2821429"/>
                </a:cubicBezTo>
                <a:cubicBezTo>
                  <a:pt x="776160" y="2821429"/>
                  <a:pt x="801711" y="2801802"/>
                  <a:pt x="812581" y="2776064"/>
                </a:cubicBezTo>
                <a:lnTo>
                  <a:pt x="815297" y="2762876"/>
                </a:lnTo>
                <a:lnTo>
                  <a:pt x="812581" y="2749693"/>
                </a:lnTo>
                <a:cubicBezTo>
                  <a:pt x="801711" y="2723972"/>
                  <a:pt x="776160" y="2704381"/>
                  <a:pt x="745680" y="2704381"/>
                </a:cubicBezTo>
                <a:close/>
                <a:moveTo>
                  <a:pt x="745680" y="3140032"/>
                </a:moveTo>
                <a:cubicBezTo>
                  <a:pt x="715200" y="3140032"/>
                  <a:pt x="689649" y="3158018"/>
                  <a:pt x="678779" y="3184166"/>
                </a:cubicBezTo>
                <a:lnTo>
                  <a:pt x="675951" y="3198522"/>
                </a:lnTo>
                <a:lnTo>
                  <a:pt x="678780" y="3212882"/>
                </a:lnTo>
                <a:cubicBezTo>
                  <a:pt x="689650" y="3239031"/>
                  <a:pt x="715200" y="3257016"/>
                  <a:pt x="745680" y="3257016"/>
                </a:cubicBezTo>
                <a:cubicBezTo>
                  <a:pt x="776160" y="3257016"/>
                  <a:pt x="801711" y="3239031"/>
                  <a:pt x="812581" y="3212882"/>
                </a:cubicBezTo>
                <a:lnTo>
                  <a:pt x="815350" y="3198830"/>
                </a:lnTo>
                <a:lnTo>
                  <a:pt x="812581" y="3185371"/>
                </a:lnTo>
                <a:cubicBezTo>
                  <a:pt x="801711" y="3159623"/>
                  <a:pt x="776160" y="3140032"/>
                  <a:pt x="745680" y="3140032"/>
                </a:cubicBezTo>
                <a:close/>
                <a:moveTo>
                  <a:pt x="745680" y="3578601"/>
                </a:moveTo>
                <a:cubicBezTo>
                  <a:pt x="715200" y="3578601"/>
                  <a:pt x="689649" y="3596587"/>
                  <a:pt x="678779" y="3622736"/>
                </a:cubicBezTo>
                <a:lnTo>
                  <a:pt x="676238" y="3635633"/>
                </a:lnTo>
                <a:lnTo>
                  <a:pt x="678780" y="3648534"/>
                </a:lnTo>
                <a:cubicBezTo>
                  <a:pt x="689650" y="3674682"/>
                  <a:pt x="715200" y="3692667"/>
                  <a:pt x="745680" y="3692667"/>
                </a:cubicBezTo>
                <a:cubicBezTo>
                  <a:pt x="776160" y="3692667"/>
                  <a:pt x="801711" y="3674682"/>
                  <a:pt x="812581" y="3648534"/>
                </a:cubicBezTo>
                <a:lnTo>
                  <a:pt x="815122" y="3635635"/>
                </a:lnTo>
                <a:lnTo>
                  <a:pt x="812581" y="3622736"/>
                </a:lnTo>
                <a:cubicBezTo>
                  <a:pt x="801711" y="3596587"/>
                  <a:pt x="776160" y="3578601"/>
                  <a:pt x="745680" y="3578601"/>
                </a:cubicBezTo>
                <a:close/>
                <a:moveTo>
                  <a:pt x="745680" y="3983102"/>
                </a:moveTo>
                <a:cubicBezTo>
                  <a:pt x="705104" y="3983102"/>
                  <a:pt x="673164" y="4015013"/>
                  <a:pt x="673164" y="4055679"/>
                </a:cubicBezTo>
                <a:cubicBezTo>
                  <a:pt x="673164" y="4096344"/>
                  <a:pt x="705040" y="4128319"/>
                  <a:pt x="745680" y="4128319"/>
                </a:cubicBezTo>
                <a:cubicBezTo>
                  <a:pt x="786320" y="4128319"/>
                  <a:pt x="818197" y="4096281"/>
                  <a:pt x="818197" y="4055679"/>
                </a:cubicBezTo>
                <a:cubicBezTo>
                  <a:pt x="818197" y="4015076"/>
                  <a:pt x="786257" y="3983102"/>
                  <a:pt x="745680" y="398310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#7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728663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FB82EAD6-FFE0-F97D-82BF-85C3778D7E3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C35BEA44-7D81-0D8B-47FB-CAAEC016F61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66BE58BF-3276-6EA8-5D11-A9BDED61636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E9C7B231-2E95-EC6D-AE86-D1492BCFBD4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D6422EBC-443D-9D6D-D036-5830A4235B7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A7DD75A5-F72E-7169-1063-C2068521696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3166307F-C102-2120-A7CC-953B07B328A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BD3910B1-5537-F465-CF82-E1D99B377B9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64D1845A-B056-A7DB-F053-73E58C06E92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A0668657-E914-4468-C6C0-42BEDD31B43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217C3A0B-33D9-644C-10FA-19EDB21DB6F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BFB1E6CD-AC8F-B3CD-A831-65D242EF00D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F08EBFCE-13B9-E615-C96C-691DB0AE405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A24C2793-AC63-3E8A-F85A-DAF2B9A4B2B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92EC3F04-075E-1A52-718F-F060AD2E9BC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8946946C-146A-713C-604F-36C2F79AF36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00B17E5C-B19A-BFAA-E377-0DC2F851C72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D67736F8-4519-31DE-6A11-179E6B32057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8B1C1992-58D7-FFE6-68C0-4FACE3CCA98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25E1483F-D047-7564-3A47-5646D2F0417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7273CEB1-97FB-989C-2622-0E3D48AE416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8300E019-9522-3653-7011-46A163A9BF2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40CE890A-2F33-44EF-30C3-50A6D1E2C3E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69" name="Ovaal 1">
                <a:extLst>
                  <a:ext uri="{FF2B5EF4-FFF2-40B4-BE49-F238E27FC236}">
                    <a16:creationId xmlns:a16="http://schemas.microsoft.com/office/drawing/2014/main" id="{EF820B31-704B-22C0-EBF7-F3B47DDDC20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Graphic 163" descr="Informatie">
                <a:extLst>
                  <a:ext uri="{FF2B5EF4-FFF2-40B4-BE49-F238E27FC236}">
                    <a16:creationId xmlns:a16="http://schemas.microsoft.com/office/drawing/2014/main" id="{263EEA06-B117-3555-B246-D5A077FDBDA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4F21EE74-98FB-E6EF-F1E3-BE17D14B2E0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09011CE7-D8CB-F7AC-D917-A827908048A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29B3803C-AA06-9469-F61C-EF42233A478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3D547C76-3462-0992-DDC7-DD5B61FEF69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2" name="Groep 232">
                  <a:extLst>
                    <a:ext uri="{FF2B5EF4-FFF2-40B4-BE49-F238E27FC236}">
                      <a16:creationId xmlns:a16="http://schemas.microsoft.com/office/drawing/2014/main" id="{53C93D7C-3786-576F-E004-4A06E81144C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4" name="Rechte verbindingslijn 234">
                    <a:extLst>
                      <a:ext uri="{FF2B5EF4-FFF2-40B4-BE49-F238E27FC236}">
                        <a16:creationId xmlns:a16="http://schemas.microsoft.com/office/drawing/2014/main" id="{56F08A37-1747-7F7C-C828-97A35B9916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235">
                    <a:extLst>
                      <a:ext uri="{FF2B5EF4-FFF2-40B4-BE49-F238E27FC236}">
                        <a16:creationId xmlns:a16="http://schemas.microsoft.com/office/drawing/2014/main" id="{BE5EF9ED-20C8-8363-0D76-181C6FDEA2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6">
                    <a:extLst>
                      <a:ext uri="{FF2B5EF4-FFF2-40B4-BE49-F238E27FC236}">
                        <a16:creationId xmlns:a16="http://schemas.microsoft.com/office/drawing/2014/main" id="{949BA58E-05DA-39BD-75A3-B904D8A13F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7">
                    <a:extLst>
                      <a:ext uri="{FF2B5EF4-FFF2-40B4-BE49-F238E27FC236}">
                        <a16:creationId xmlns:a16="http://schemas.microsoft.com/office/drawing/2014/main" id="{497FE7B9-1439-9410-D849-97A318E62C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8">
                    <a:extLst>
                      <a:ext uri="{FF2B5EF4-FFF2-40B4-BE49-F238E27FC236}">
                        <a16:creationId xmlns:a16="http://schemas.microsoft.com/office/drawing/2014/main" id="{C0FEA3FA-20B3-5FFF-2E37-A32A959B32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3" name="Pijl: rechts 233">
                  <a:extLst>
                    <a:ext uri="{FF2B5EF4-FFF2-40B4-BE49-F238E27FC236}">
                      <a16:creationId xmlns:a16="http://schemas.microsoft.com/office/drawing/2014/main" id="{5F7EEF24-6BA8-503D-D91E-1BAEC3863F6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ABB2D41A-6DE7-75D6-5B6F-7660C3B6CA2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5" name="Groep 241">
                  <a:extLst>
                    <a:ext uri="{FF2B5EF4-FFF2-40B4-BE49-F238E27FC236}">
                      <a16:creationId xmlns:a16="http://schemas.microsoft.com/office/drawing/2014/main" id="{F1050851-87C6-32E1-34FC-11F5C0E9BA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7" name="Rechte verbindingslijn 243">
                    <a:extLst>
                      <a:ext uri="{FF2B5EF4-FFF2-40B4-BE49-F238E27FC236}">
                        <a16:creationId xmlns:a16="http://schemas.microsoft.com/office/drawing/2014/main" id="{6500A33D-6898-EA65-E4FF-2A97CDEFC8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244">
                    <a:extLst>
                      <a:ext uri="{FF2B5EF4-FFF2-40B4-BE49-F238E27FC236}">
                        <a16:creationId xmlns:a16="http://schemas.microsoft.com/office/drawing/2014/main" id="{51ADAF57-F32A-BB19-67F2-7980CB7B01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5">
                    <a:extLst>
                      <a:ext uri="{FF2B5EF4-FFF2-40B4-BE49-F238E27FC236}">
                        <a16:creationId xmlns:a16="http://schemas.microsoft.com/office/drawing/2014/main" id="{9A31593D-9463-8E4F-452A-7F453B2675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6">
                    <a:extLst>
                      <a:ext uri="{FF2B5EF4-FFF2-40B4-BE49-F238E27FC236}">
                        <a16:creationId xmlns:a16="http://schemas.microsoft.com/office/drawing/2014/main" id="{90173E82-AEF9-398B-71E0-3729CCA3A8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7">
                    <a:extLst>
                      <a:ext uri="{FF2B5EF4-FFF2-40B4-BE49-F238E27FC236}">
                        <a16:creationId xmlns:a16="http://schemas.microsoft.com/office/drawing/2014/main" id="{8701838A-5E3A-7C73-D95D-80E522C048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6" name="Pijl: rechts 242">
                  <a:extLst>
                    <a:ext uri="{FF2B5EF4-FFF2-40B4-BE49-F238E27FC236}">
                      <a16:creationId xmlns:a16="http://schemas.microsoft.com/office/drawing/2014/main" id="{65681AF8-7F97-FAAA-28F4-60D57033449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B5911B09-14E7-049F-5D5E-536E032A64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FA768138-6448-E331-76B2-FE3B8F9BE4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21EFDC47-E900-6785-50BD-A99654D1F8D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17288409-509A-F5DC-A429-A3FC09C3688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3DCADDAE-E034-C475-1304-B5038FF04D2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E7947301-3378-DFF1-D1D4-1EA2E00323A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EDFC9297-5DA4-F2C9-DC8C-AAFA13519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DE2D8099-5579-48A7-F7BB-D5251A7F2B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4CA98F43-0157-0705-E25E-1D66EB9384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7">
                    <a:extLst>
                      <a:ext uri="{FF2B5EF4-FFF2-40B4-BE49-F238E27FC236}">
                        <a16:creationId xmlns:a16="http://schemas.microsoft.com/office/drawing/2014/main" id="{1407712B-EDA4-FAB7-85B6-0CE0D63A1E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8">
                    <a:extLst>
                      <a:ext uri="{FF2B5EF4-FFF2-40B4-BE49-F238E27FC236}">
                        <a16:creationId xmlns:a16="http://schemas.microsoft.com/office/drawing/2014/main" id="{F70B9764-4E28-BC42-D4DC-8BF4F59763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9">
                    <a:extLst>
                      <a:ext uri="{FF2B5EF4-FFF2-40B4-BE49-F238E27FC236}">
                        <a16:creationId xmlns:a16="http://schemas.microsoft.com/office/drawing/2014/main" id="{C0E154B0-9D33-F65F-B8B9-62F2B6BF6C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EBB084A7-8429-15F9-F3BF-9B66133438F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338643A7-AFB4-4074-7AE2-94D722995EB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C6B4AC60-34DA-3622-8412-CCF5BF141FD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0D327886-16CE-42F9-2A52-E57F0F908C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FE6D3417-E9EC-AD85-5B49-B6A310F56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61547D1F-753E-D851-BD09-C9A36B1172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13F4D40A-563B-B8EF-F279-9216A60738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D804CA4E-8A55-F346-C3C1-23A6B6CA51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B18312F5-4D99-E02D-8114-5AD322C7A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505462E5-CECD-6ABD-5D3B-688907599CB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32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E96F-D24D-ECA1-2112-3C881A49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7B9DD-D4E1-1C49-FAAD-0170CFDC4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80A3C-5747-2619-24F5-6D2AEC8C9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EB7DE-562B-F755-481D-890F5A3F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FE352-6796-5094-75E1-916996F9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86B5-9EBE-4862-731C-E819132B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83187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 1">
            <a:extLst>
              <a:ext uri="{FF2B5EF4-FFF2-40B4-BE49-F238E27FC236}">
                <a16:creationId xmlns:a16="http://schemas.microsoft.com/office/drawing/2014/main" id="{05328A40-DED1-A402-2642-4FC0AEAFA3E5}"/>
              </a:ext>
            </a:extLst>
          </p:cNvPr>
          <p:cNvSpPr/>
          <p:nvPr userDrawn="1"/>
        </p:nvSpPr>
        <p:spPr>
          <a:xfrm>
            <a:off x="9232375" y="-1"/>
            <a:ext cx="1510603" cy="6703520"/>
          </a:xfrm>
          <a:custGeom>
            <a:avLst/>
            <a:gdLst>
              <a:gd name="connsiteX0" fmla="*/ 246443 w 1510602"/>
              <a:gd name="connsiteY0" fmla="*/ 0 h 6703520"/>
              <a:gd name="connsiteX1" fmla="*/ 1264158 w 1510602"/>
              <a:gd name="connsiteY1" fmla="*/ 0 h 6703520"/>
              <a:gd name="connsiteX2" fmla="*/ 1264158 w 1510602"/>
              <a:gd name="connsiteY2" fmla="*/ 2676148 h 6703520"/>
              <a:gd name="connsiteX3" fmla="*/ 1264158 w 1510602"/>
              <a:gd name="connsiteY3" fmla="*/ 3718235 h 6703520"/>
              <a:gd name="connsiteX4" fmla="*/ 1264158 w 1510602"/>
              <a:gd name="connsiteY4" fmla="*/ 3968004 h 6703520"/>
              <a:gd name="connsiteX5" fmla="*/ 1258379 w 1510602"/>
              <a:gd name="connsiteY5" fmla="*/ 3968004 h 6703520"/>
              <a:gd name="connsiteX6" fmla="*/ 1258379 w 1510602"/>
              <a:gd name="connsiteY6" fmla="*/ 6006561 h 6703520"/>
              <a:gd name="connsiteX7" fmla="*/ 1510602 w 1510602"/>
              <a:gd name="connsiteY7" fmla="*/ 6006561 h 6703520"/>
              <a:gd name="connsiteX8" fmla="*/ 824547 w 1510602"/>
              <a:gd name="connsiteY8" fmla="*/ 6638429 h 6703520"/>
              <a:gd name="connsiteX9" fmla="*/ 753872 w 1510602"/>
              <a:gd name="connsiteY9" fmla="*/ 6703520 h 6703520"/>
              <a:gd name="connsiteX10" fmla="*/ 0 w 1510602"/>
              <a:gd name="connsiteY10" fmla="*/ 6006561 h 6703520"/>
              <a:gd name="connsiteX11" fmla="*/ 252285 w 1510602"/>
              <a:gd name="connsiteY11" fmla="*/ 6006561 h 6703520"/>
              <a:gd name="connsiteX12" fmla="*/ 252285 w 1510602"/>
              <a:gd name="connsiteY12" fmla="*/ 3968004 h 6703520"/>
              <a:gd name="connsiteX13" fmla="*/ 246443 w 1510602"/>
              <a:gd name="connsiteY13" fmla="*/ 3968004 h 6703520"/>
              <a:gd name="connsiteX14" fmla="*/ 246443 w 1510602"/>
              <a:gd name="connsiteY14" fmla="*/ 3718171 h 6703520"/>
              <a:gd name="connsiteX15" fmla="*/ 246443 w 1510602"/>
              <a:gd name="connsiteY15" fmla="*/ 2676085 h 6703520"/>
              <a:gd name="connsiteX16" fmla="*/ 246443 w 1510602"/>
              <a:gd name="connsiteY16" fmla="*/ 0 h 6703520"/>
              <a:gd name="connsiteX17" fmla="*/ 745680 w 1510602"/>
              <a:gd name="connsiteY17" fmla="*/ 90346 h 6703520"/>
              <a:gd name="connsiteX18" fmla="*/ 673163 w 1510602"/>
              <a:gd name="connsiteY18" fmla="*/ 162923 h 6703520"/>
              <a:gd name="connsiteX19" fmla="*/ 745680 w 1510602"/>
              <a:gd name="connsiteY19" fmla="*/ 235564 h 6703520"/>
              <a:gd name="connsiteX20" fmla="*/ 818197 w 1510602"/>
              <a:gd name="connsiteY20" fmla="*/ 162923 h 6703520"/>
              <a:gd name="connsiteX21" fmla="*/ 745680 w 1510602"/>
              <a:gd name="connsiteY21" fmla="*/ 90346 h 6703520"/>
              <a:gd name="connsiteX22" fmla="*/ 745680 w 1510602"/>
              <a:gd name="connsiteY22" fmla="*/ 525998 h 6703520"/>
              <a:gd name="connsiteX23" fmla="*/ 673163 w 1510602"/>
              <a:gd name="connsiteY23" fmla="*/ 598638 h 6703520"/>
              <a:gd name="connsiteX24" fmla="*/ 745680 w 1510602"/>
              <a:gd name="connsiteY24" fmla="*/ 671215 h 6703520"/>
              <a:gd name="connsiteX25" fmla="*/ 818197 w 1510602"/>
              <a:gd name="connsiteY25" fmla="*/ 598638 h 6703520"/>
              <a:gd name="connsiteX26" fmla="*/ 745680 w 1510602"/>
              <a:gd name="connsiteY26" fmla="*/ 525998 h 6703520"/>
              <a:gd name="connsiteX27" fmla="*/ 745680 w 1510602"/>
              <a:gd name="connsiteY27" fmla="*/ 961649 h 6703520"/>
              <a:gd name="connsiteX28" fmla="*/ 673163 w 1510602"/>
              <a:gd name="connsiteY28" fmla="*/ 1034290 h 6703520"/>
              <a:gd name="connsiteX29" fmla="*/ 745680 w 1510602"/>
              <a:gd name="connsiteY29" fmla="*/ 1106866 h 6703520"/>
              <a:gd name="connsiteX30" fmla="*/ 818197 w 1510602"/>
              <a:gd name="connsiteY30" fmla="*/ 1034290 h 6703520"/>
              <a:gd name="connsiteX31" fmla="*/ 745680 w 1510602"/>
              <a:gd name="connsiteY31" fmla="*/ 961649 h 6703520"/>
              <a:gd name="connsiteX32" fmla="*/ 745680 w 1510602"/>
              <a:gd name="connsiteY32" fmla="*/ 1397364 h 6703520"/>
              <a:gd name="connsiteX33" fmla="*/ 673163 w 1510602"/>
              <a:gd name="connsiteY33" fmla="*/ 1469941 h 6703520"/>
              <a:gd name="connsiteX34" fmla="*/ 745680 w 1510602"/>
              <a:gd name="connsiteY34" fmla="*/ 1542581 h 6703520"/>
              <a:gd name="connsiteX35" fmla="*/ 818197 w 1510602"/>
              <a:gd name="connsiteY35" fmla="*/ 1469941 h 6703520"/>
              <a:gd name="connsiteX36" fmla="*/ 745680 w 1510602"/>
              <a:gd name="connsiteY36" fmla="*/ 1397364 h 6703520"/>
              <a:gd name="connsiteX37" fmla="*/ 745680 w 1510602"/>
              <a:gd name="connsiteY37" fmla="*/ 1833015 h 6703520"/>
              <a:gd name="connsiteX38" fmla="*/ 673163 w 1510602"/>
              <a:gd name="connsiteY38" fmla="*/ 1905655 h 6703520"/>
              <a:gd name="connsiteX39" fmla="*/ 745680 w 1510602"/>
              <a:gd name="connsiteY39" fmla="*/ 1978232 h 6703520"/>
              <a:gd name="connsiteX40" fmla="*/ 818197 w 1510602"/>
              <a:gd name="connsiteY40" fmla="*/ 1905655 h 6703520"/>
              <a:gd name="connsiteX41" fmla="*/ 745680 w 1510602"/>
              <a:gd name="connsiteY41" fmla="*/ 1833015 h 6703520"/>
              <a:gd name="connsiteX42" fmla="*/ 745680 w 1510602"/>
              <a:gd name="connsiteY42" fmla="*/ 2268666 h 6703520"/>
              <a:gd name="connsiteX43" fmla="*/ 673163 w 1510602"/>
              <a:gd name="connsiteY43" fmla="*/ 2341306 h 6703520"/>
              <a:gd name="connsiteX44" fmla="*/ 745680 w 1510602"/>
              <a:gd name="connsiteY44" fmla="*/ 2413883 h 6703520"/>
              <a:gd name="connsiteX45" fmla="*/ 818197 w 1510602"/>
              <a:gd name="connsiteY45" fmla="*/ 2341306 h 6703520"/>
              <a:gd name="connsiteX46" fmla="*/ 745680 w 1510602"/>
              <a:gd name="connsiteY46" fmla="*/ 2268666 h 6703520"/>
              <a:gd name="connsiteX47" fmla="*/ 745680 w 1510602"/>
              <a:gd name="connsiteY47" fmla="*/ 2704381 h 6703520"/>
              <a:gd name="connsiteX48" fmla="*/ 678779 w 1510602"/>
              <a:gd name="connsiteY48" fmla="*/ 2748462 h 6703520"/>
              <a:gd name="connsiteX49" fmla="*/ 675939 w 1510602"/>
              <a:gd name="connsiteY49" fmla="*/ 2762874 h 6703520"/>
              <a:gd name="connsiteX50" fmla="*/ 678780 w 1510602"/>
              <a:gd name="connsiteY50" fmla="*/ 2777295 h 6703520"/>
              <a:gd name="connsiteX51" fmla="*/ 745680 w 1510602"/>
              <a:gd name="connsiteY51" fmla="*/ 2821429 h 6703520"/>
              <a:gd name="connsiteX52" fmla="*/ 812581 w 1510602"/>
              <a:gd name="connsiteY52" fmla="*/ 2776064 h 6703520"/>
              <a:gd name="connsiteX53" fmla="*/ 815297 w 1510602"/>
              <a:gd name="connsiteY53" fmla="*/ 2762876 h 6703520"/>
              <a:gd name="connsiteX54" fmla="*/ 812581 w 1510602"/>
              <a:gd name="connsiteY54" fmla="*/ 2749693 h 6703520"/>
              <a:gd name="connsiteX55" fmla="*/ 745680 w 1510602"/>
              <a:gd name="connsiteY55" fmla="*/ 2704381 h 6703520"/>
              <a:gd name="connsiteX56" fmla="*/ 745680 w 1510602"/>
              <a:gd name="connsiteY56" fmla="*/ 3140032 h 6703520"/>
              <a:gd name="connsiteX57" fmla="*/ 678779 w 1510602"/>
              <a:gd name="connsiteY57" fmla="*/ 3184166 h 6703520"/>
              <a:gd name="connsiteX58" fmla="*/ 675951 w 1510602"/>
              <a:gd name="connsiteY58" fmla="*/ 3198522 h 6703520"/>
              <a:gd name="connsiteX59" fmla="*/ 678780 w 1510602"/>
              <a:gd name="connsiteY59" fmla="*/ 3212882 h 6703520"/>
              <a:gd name="connsiteX60" fmla="*/ 745680 w 1510602"/>
              <a:gd name="connsiteY60" fmla="*/ 3257016 h 6703520"/>
              <a:gd name="connsiteX61" fmla="*/ 812581 w 1510602"/>
              <a:gd name="connsiteY61" fmla="*/ 3212882 h 6703520"/>
              <a:gd name="connsiteX62" fmla="*/ 815350 w 1510602"/>
              <a:gd name="connsiteY62" fmla="*/ 3198830 h 6703520"/>
              <a:gd name="connsiteX63" fmla="*/ 812581 w 1510602"/>
              <a:gd name="connsiteY63" fmla="*/ 3185371 h 6703520"/>
              <a:gd name="connsiteX64" fmla="*/ 745680 w 1510602"/>
              <a:gd name="connsiteY64" fmla="*/ 3140032 h 6703520"/>
              <a:gd name="connsiteX65" fmla="*/ 745680 w 1510602"/>
              <a:gd name="connsiteY65" fmla="*/ 3578601 h 6703520"/>
              <a:gd name="connsiteX66" fmla="*/ 678779 w 1510602"/>
              <a:gd name="connsiteY66" fmla="*/ 3622736 h 6703520"/>
              <a:gd name="connsiteX67" fmla="*/ 676238 w 1510602"/>
              <a:gd name="connsiteY67" fmla="*/ 3635633 h 6703520"/>
              <a:gd name="connsiteX68" fmla="*/ 678780 w 1510602"/>
              <a:gd name="connsiteY68" fmla="*/ 3648534 h 6703520"/>
              <a:gd name="connsiteX69" fmla="*/ 745680 w 1510602"/>
              <a:gd name="connsiteY69" fmla="*/ 3692667 h 6703520"/>
              <a:gd name="connsiteX70" fmla="*/ 812581 w 1510602"/>
              <a:gd name="connsiteY70" fmla="*/ 3648534 h 6703520"/>
              <a:gd name="connsiteX71" fmla="*/ 815122 w 1510602"/>
              <a:gd name="connsiteY71" fmla="*/ 3635635 h 6703520"/>
              <a:gd name="connsiteX72" fmla="*/ 812581 w 1510602"/>
              <a:gd name="connsiteY72" fmla="*/ 3622736 h 6703520"/>
              <a:gd name="connsiteX73" fmla="*/ 745680 w 1510602"/>
              <a:gd name="connsiteY73" fmla="*/ 3578601 h 6703520"/>
              <a:gd name="connsiteX74" fmla="*/ 745680 w 1510602"/>
              <a:gd name="connsiteY74" fmla="*/ 3983102 h 6703520"/>
              <a:gd name="connsiteX75" fmla="*/ 673164 w 1510602"/>
              <a:gd name="connsiteY75" fmla="*/ 4055679 h 6703520"/>
              <a:gd name="connsiteX76" fmla="*/ 745680 w 1510602"/>
              <a:gd name="connsiteY76" fmla="*/ 4128319 h 6703520"/>
              <a:gd name="connsiteX77" fmla="*/ 818197 w 1510602"/>
              <a:gd name="connsiteY77" fmla="*/ 4055679 h 6703520"/>
              <a:gd name="connsiteX78" fmla="*/ 745680 w 1510602"/>
              <a:gd name="connsiteY78" fmla="*/ 3983102 h 67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510602" h="6703520">
                <a:moveTo>
                  <a:pt x="246443" y="0"/>
                </a:moveTo>
                <a:lnTo>
                  <a:pt x="1264158" y="0"/>
                </a:lnTo>
                <a:lnTo>
                  <a:pt x="1264158" y="2676148"/>
                </a:lnTo>
                <a:lnTo>
                  <a:pt x="1264158" y="3718235"/>
                </a:lnTo>
                <a:lnTo>
                  <a:pt x="1264158" y="3968004"/>
                </a:lnTo>
                <a:lnTo>
                  <a:pt x="1258379" y="3968004"/>
                </a:lnTo>
                <a:lnTo>
                  <a:pt x="1258379" y="6006561"/>
                </a:lnTo>
                <a:lnTo>
                  <a:pt x="1510602" y="6006561"/>
                </a:lnTo>
                <a:lnTo>
                  <a:pt x="824547" y="6638429"/>
                </a:lnTo>
                <a:lnTo>
                  <a:pt x="753872" y="6703520"/>
                </a:lnTo>
                <a:lnTo>
                  <a:pt x="0" y="6006561"/>
                </a:lnTo>
                <a:lnTo>
                  <a:pt x="252285" y="6006561"/>
                </a:lnTo>
                <a:lnTo>
                  <a:pt x="252285" y="3968004"/>
                </a:lnTo>
                <a:lnTo>
                  <a:pt x="246443" y="3968004"/>
                </a:lnTo>
                <a:lnTo>
                  <a:pt x="246443" y="3718171"/>
                </a:lnTo>
                <a:lnTo>
                  <a:pt x="246443" y="2676085"/>
                </a:lnTo>
                <a:lnTo>
                  <a:pt x="246443" y="0"/>
                </a:lnTo>
                <a:close/>
                <a:moveTo>
                  <a:pt x="745680" y="90346"/>
                </a:moveTo>
                <a:cubicBezTo>
                  <a:pt x="705040" y="90346"/>
                  <a:pt x="673163" y="122257"/>
                  <a:pt x="673163" y="162923"/>
                </a:cubicBezTo>
                <a:cubicBezTo>
                  <a:pt x="673163" y="203589"/>
                  <a:pt x="705103" y="235564"/>
                  <a:pt x="745680" y="235564"/>
                </a:cubicBezTo>
                <a:cubicBezTo>
                  <a:pt x="786257" y="235564"/>
                  <a:pt x="818197" y="203589"/>
                  <a:pt x="818197" y="162923"/>
                </a:cubicBezTo>
                <a:cubicBezTo>
                  <a:pt x="818197" y="122257"/>
                  <a:pt x="786320" y="90346"/>
                  <a:pt x="745680" y="90346"/>
                </a:cubicBezTo>
                <a:close/>
                <a:moveTo>
                  <a:pt x="745680" y="525998"/>
                </a:moveTo>
                <a:cubicBezTo>
                  <a:pt x="705040" y="525998"/>
                  <a:pt x="673163" y="557973"/>
                  <a:pt x="673163" y="598638"/>
                </a:cubicBezTo>
                <a:cubicBezTo>
                  <a:pt x="673163" y="639304"/>
                  <a:pt x="705103" y="671215"/>
                  <a:pt x="745680" y="671215"/>
                </a:cubicBezTo>
                <a:cubicBezTo>
                  <a:pt x="786257" y="671215"/>
                  <a:pt x="818197" y="639304"/>
                  <a:pt x="818197" y="598638"/>
                </a:cubicBezTo>
                <a:cubicBezTo>
                  <a:pt x="818197" y="557973"/>
                  <a:pt x="786320" y="525998"/>
                  <a:pt x="745680" y="525998"/>
                </a:cubicBezTo>
                <a:close/>
                <a:moveTo>
                  <a:pt x="745680" y="961649"/>
                </a:moveTo>
                <a:cubicBezTo>
                  <a:pt x="705040" y="961649"/>
                  <a:pt x="673163" y="993624"/>
                  <a:pt x="673163" y="1034290"/>
                </a:cubicBezTo>
                <a:cubicBezTo>
                  <a:pt x="673163" y="1074955"/>
                  <a:pt x="705103" y="1106866"/>
                  <a:pt x="745680" y="1106866"/>
                </a:cubicBezTo>
                <a:cubicBezTo>
                  <a:pt x="786257" y="1106866"/>
                  <a:pt x="818197" y="1074955"/>
                  <a:pt x="818197" y="1034290"/>
                </a:cubicBezTo>
                <a:cubicBezTo>
                  <a:pt x="818197" y="993624"/>
                  <a:pt x="786320" y="961649"/>
                  <a:pt x="745680" y="961649"/>
                </a:cubicBezTo>
                <a:close/>
                <a:moveTo>
                  <a:pt x="745680" y="1397364"/>
                </a:moveTo>
                <a:cubicBezTo>
                  <a:pt x="705040" y="1397364"/>
                  <a:pt x="673163" y="1429275"/>
                  <a:pt x="673163" y="1469941"/>
                </a:cubicBezTo>
                <a:cubicBezTo>
                  <a:pt x="673163" y="1510607"/>
                  <a:pt x="705103" y="1542581"/>
                  <a:pt x="745680" y="1542581"/>
                </a:cubicBezTo>
                <a:cubicBezTo>
                  <a:pt x="786257" y="1542581"/>
                  <a:pt x="818197" y="1510607"/>
                  <a:pt x="818197" y="1469941"/>
                </a:cubicBezTo>
                <a:cubicBezTo>
                  <a:pt x="818197" y="1429275"/>
                  <a:pt x="786320" y="1397364"/>
                  <a:pt x="745680" y="1397364"/>
                </a:cubicBezTo>
                <a:close/>
                <a:moveTo>
                  <a:pt x="745680" y="1833015"/>
                </a:moveTo>
                <a:cubicBezTo>
                  <a:pt x="705040" y="1833015"/>
                  <a:pt x="673163" y="1864990"/>
                  <a:pt x="673163" y="1905655"/>
                </a:cubicBezTo>
                <a:cubicBezTo>
                  <a:pt x="673163" y="1946321"/>
                  <a:pt x="705103" y="1978232"/>
                  <a:pt x="745680" y="1978232"/>
                </a:cubicBezTo>
                <a:cubicBezTo>
                  <a:pt x="786257" y="1978232"/>
                  <a:pt x="818197" y="1946321"/>
                  <a:pt x="818197" y="1905655"/>
                </a:cubicBezTo>
                <a:cubicBezTo>
                  <a:pt x="818197" y="1864990"/>
                  <a:pt x="786320" y="1833015"/>
                  <a:pt x="745680" y="1833015"/>
                </a:cubicBezTo>
                <a:close/>
                <a:moveTo>
                  <a:pt x="745680" y="2268666"/>
                </a:moveTo>
                <a:cubicBezTo>
                  <a:pt x="705040" y="2268666"/>
                  <a:pt x="673163" y="2300641"/>
                  <a:pt x="673163" y="2341306"/>
                </a:cubicBezTo>
                <a:cubicBezTo>
                  <a:pt x="673163" y="2381972"/>
                  <a:pt x="705103" y="2413883"/>
                  <a:pt x="745680" y="2413883"/>
                </a:cubicBezTo>
                <a:cubicBezTo>
                  <a:pt x="786257" y="2413883"/>
                  <a:pt x="818197" y="2381972"/>
                  <a:pt x="818197" y="2341306"/>
                </a:cubicBezTo>
                <a:cubicBezTo>
                  <a:pt x="818197" y="2303559"/>
                  <a:pt x="786320" y="2268666"/>
                  <a:pt x="745680" y="2268666"/>
                </a:cubicBezTo>
                <a:close/>
                <a:moveTo>
                  <a:pt x="745680" y="2704381"/>
                </a:moveTo>
                <a:cubicBezTo>
                  <a:pt x="715200" y="2704381"/>
                  <a:pt x="689649" y="2722331"/>
                  <a:pt x="678779" y="2748462"/>
                </a:cubicBezTo>
                <a:lnTo>
                  <a:pt x="675939" y="2762874"/>
                </a:lnTo>
                <a:lnTo>
                  <a:pt x="678780" y="2777295"/>
                </a:lnTo>
                <a:cubicBezTo>
                  <a:pt x="689650" y="2803444"/>
                  <a:pt x="715200" y="2821429"/>
                  <a:pt x="745680" y="2821429"/>
                </a:cubicBezTo>
                <a:cubicBezTo>
                  <a:pt x="776160" y="2821429"/>
                  <a:pt x="801711" y="2801802"/>
                  <a:pt x="812581" y="2776064"/>
                </a:cubicBezTo>
                <a:lnTo>
                  <a:pt x="815297" y="2762876"/>
                </a:lnTo>
                <a:lnTo>
                  <a:pt x="812581" y="2749693"/>
                </a:lnTo>
                <a:cubicBezTo>
                  <a:pt x="801711" y="2723972"/>
                  <a:pt x="776160" y="2704381"/>
                  <a:pt x="745680" y="2704381"/>
                </a:cubicBezTo>
                <a:close/>
                <a:moveTo>
                  <a:pt x="745680" y="3140032"/>
                </a:moveTo>
                <a:cubicBezTo>
                  <a:pt x="715200" y="3140032"/>
                  <a:pt x="689649" y="3158018"/>
                  <a:pt x="678779" y="3184166"/>
                </a:cubicBezTo>
                <a:lnTo>
                  <a:pt x="675951" y="3198522"/>
                </a:lnTo>
                <a:lnTo>
                  <a:pt x="678780" y="3212882"/>
                </a:lnTo>
                <a:cubicBezTo>
                  <a:pt x="689650" y="3239031"/>
                  <a:pt x="715200" y="3257016"/>
                  <a:pt x="745680" y="3257016"/>
                </a:cubicBezTo>
                <a:cubicBezTo>
                  <a:pt x="776160" y="3257016"/>
                  <a:pt x="801711" y="3239031"/>
                  <a:pt x="812581" y="3212882"/>
                </a:cubicBezTo>
                <a:lnTo>
                  <a:pt x="815350" y="3198830"/>
                </a:lnTo>
                <a:lnTo>
                  <a:pt x="812581" y="3185371"/>
                </a:lnTo>
                <a:cubicBezTo>
                  <a:pt x="801711" y="3159623"/>
                  <a:pt x="776160" y="3140032"/>
                  <a:pt x="745680" y="3140032"/>
                </a:cubicBezTo>
                <a:close/>
                <a:moveTo>
                  <a:pt x="745680" y="3578601"/>
                </a:moveTo>
                <a:cubicBezTo>
                  <a:pt x="715200" y="3578601"/>
                  <a:pt x="689649" y="3596587"/>
                  <a:pt x="678779" y="3622736"/>
                </a:cubicBezTo>
                <a:lnTo>
                  <a:pt x="676238" y="3635633"/>
                </a:lnTo>
                <a:lnTo>
                  <a:pt x="678780" y="3648534"/>
                </a:lnTo>
                <a:cubicBezTo>
                  <a:pt x="689650" y="3674682"/>
                  <a:pt x="715200" y="3692667"/>
                  <a:pt x="745680" y="3692667"/>
                </a:cubicBezTo>
                <a:cubicBezTo>
                  <a:pt x="776160" y="3692667"/>
                  <a:pt x="801711" y="3674682"/>
                  <a:pt x="812581" y="3648534"/>
                </a:cubicBezTo>
                <a:lnTo>
                  <a:pt x="815122" y="3635635"/>
                </a:lnTo>
                <a:lnTo>
                  <a:pt x="812581" y="3622736"/>
                </a:lnTo>
                <a:cubicBezTo>
                  <a:pt x="801711" y="3596587"/>
                  <a:pt x="776160" y="3578601"/>
                  <a:pt x="745680" y="3578601"/>
                </a:cubicBezTo>
                <a:close/>
                <a:moveTo>
                  <a:pt x="745680" y="3983102"/>
                </a:moveTo>
                <a:cubicBezTo>
                  <a:pt x="705104" y="3983102"/>
                  <a:pt x="673164" y="4015013"/>
                  <a:pt x="673164" y="4055679"/>
                </a:cubicBezTo>
                <a:cubicBezTo>
                  <a:pt x="673164" y="4096344"/>
                  <a:pt x="705040" y="4128319"/>
                  <a:pt x="745680" y="4128319"/>
                </a:cubicBezTo>
                <a:cubicBezTo>
                  <a:pt x="786320" y="4128319"/>
                  <a:pt x="818197" y="4096281"/>
                  <a:pt x="818197" y="4055679"/>
                </a:cubicBezTo>
                <a:cubicBezTo>
                  <a:pt x="818197" y="4015076"/>
                  <a:pt x="786257" y="3983102"/>
                  <a:pt x="745680" y="398310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#8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9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2C4550DE-6A2D-70E5-B700-D5DBB772DC8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D1901CDF-BEF2-6EA6-7B0E-20AB58984AC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273937E1-67A3-ECA0-4EDF-D182B19CFC0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70AA240E-FA64-AD8B-68F4-8FB4534A545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5541AB33-8834-F8D2-8268-B54D59E658D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6E4E729A-545F-B189-E469-69A8645533B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245020F1-0545-3C35-5CA1-E5A661BAEA8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6DAD0FE2-FB8B-7D97-BC27-CB24BE9E2C7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6E2EC944-98F4-47FE-4664-55B2C2BF1A2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BA75B0EA-4A8C-7D03-46D8-F5BE5F45010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86">
              <a:extLst>
                <a:ext uri="{FF2B5EF4-FFF2-40B4-BE49-F238E27FC236}">
                  <a16:creationId xmlns:a16="http://schemas.microsoft.com/office/drawing/2014/main" id="{678AA695-FBDD-FCAB-0BF5-BC87358E5AB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" name="Ovaal 188">
              <a:extLst>
                <a:ext uri="{FF2B5EF4-FFF2-40B4-BE49-F238E27FC236}">
                  <a16:creationId xmlns:a16="http://schemas.microsoft.com/office/drawing/2014/main" id="{27FB3D09-93FB-5D5B-A6B9-BC20DFDC761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89">
              <a:extLst>
                <a:ext uri="{FF2B5EF4-FFF2-40B4-BE49-F238E27FC236}">
                  <a16:creationId xmlns:a16="http://schemas.microsoft.com/office/drawing/2014/main" id="{14260A68-323A-57C0-0721-FE8F9ADA40A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9" name="Ovaal 191">
              <a:extLst>
                <a:ext uri="{FF2B5EF4-FFF2-40B4-BE49-F238E27FC236}">
                  <a16:creationId xmlns:a16="http://schemas.microsoft.com/office/drawing/2014/main" id="{82B58EB9-E027-2A73-E966-5F60F5784B3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" name="Rechthoek 192">
              <a:extLst>
                <a:ext uri="{FF2B5EF4-FFF2-40B4-BE49-F238E27FC236}">
                  <a16:creationId xmlns:a16="http://schemas.microsoft.com/office/drawing/2014/main" id="{94E1A034-20C9-53B1-8358-BCB2F60CAAA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1" name="Ovaal 195">
              <a:extLst>
                <a:ext uri="{FF2B5EF4-FFF2-40B4-BE49-F238E27FC236}">
                  <a16:creationId xmlns:a16="http://schemas.microsoft.com/office/drawing/2014/main" id="{AEC3AB65-52D5-1EBF-5D64-5F7CE5FE12BC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" name="Rechthoek 196">
              <a:extLst>
                <a:ext uri="{FF2B5EF4-FFF2-40B4-BE49-F238E27FC236}">
                  <a16:creationId xmlns:a16="http://schemas.microsoft.com/office/drawing/2014/main" id="{19357A8C-8AE8-FFD3-7C01-BAE73A30DC0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3" name="Ovaal 197">
              <a:extLst>
                <a:ext uri="{FF2B5EF4-FFF2-40B4-BE49-F238E27FC236}">
                  <a16:creationId xmlns:a16="http://schemas.microsoft.com/office/drawing/2014/main" id="{F3EB9B74-5DA9-7ECD-9707-451AF5E6FA1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" name="Rechthoek 198">
              <a:extLst>
                <a:ext uri="{FF2B5EF4-FFF2-40B4-BE49-F238E27FC236}">
                  <a16:creationId xmlns:a16="http://schemas.microsoft.com/office/drawing/2014/main" id="{75A3F1A3-211A-9332-AD61-D39C0B23DB2F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5" name="Ovaal 200">
              <a:extLst>
                <a:ext uri="{FF2B5EF4-FFF2-40B4-BE49-F238E27FC236}">
                  <a16:creationId xmlns:a16="http://schemas.microsoft.com/office/drawing/2014/main" id="{22A35590-0C0B-5C0C-07EF-F1CB8209CE9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" name="Rechthoek 202">
              <a:extLst>
                <a:ext uri="{FF2B5EF4-FFF2-40B4-BE49-F238E27FC236}">
                  <a16:creationId xmlns:a16="http://schemas.microsoft.com/office/drawing/2014/main" id="{DDBE854A-BBD7-9FD0-5AFB-DDBEB3BFDDB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A66BF734-5416-D622-E299-83EB35D661A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DCBF9335-0965-B985-FA76-8DE6E77112C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62443BEE-8C3B-88B0-42DC-51484213FFB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80C3A030-13B8-AF24-8D2F-D8E91D6ABB9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6C61BF17-99EE-DA5A-702C-A4F6C00E412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C6723148-39EE-7D02-8740-7F1F9B330BE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98CC94B9-F206-9FB9-F44E-7CCB2004996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DF495EF7-B0CB-B77A-583E-21CCFEAF192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19619767-CFFE-D0CB-7B02-1397CA64FD1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C355E7F5-5EF7-BCC0-A907-3944E211E0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FB306798-F09C-E7E2-B3FD-B34F639E76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33196FD4-22C2-D4B0-6F41-B567D00DFD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CFA25AEB-BAEE-C057-4D4B-284B5B6B53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3A30F8CF-CE9D-490E-4F21-55D019CE0D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AF5E21FB-E436-694C-E4E6-6C37EE8998E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3442BA62-F285-91F3-0500-FB4FEED01A7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812FCF89-F2A5-92DE-99F4-6A7EB903587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6A2BBD86-6D07-79DB-3726-75BB3E5FF9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DA6AC33D-5ABB-6FCA-25C8-DE348FFE44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726C0111-B51F-0B1A-0A8D-6FAAEDDDE2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C37788D6-C704-5788-A16A-0859AE379D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14B39E22-FF69-DDCE-A6DF-E24C078BEB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DBBD816D-1A11-5638-E718-28E08346F2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0F555E20-F793-50F5-BA1C-D3CCAB06A10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A3842211-EC3E-271B-C133-51F4229E09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382A234D-B8F5-A4BB-0F93-3B3034CA3E7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37FC4982-5D2E-7140-FE50-43E65BA7C37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28DC88FE-B177-5A1E-1472-6C1311E2FB9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51F1DC36-65B1-0E7B-ED31-968DB1F34F7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0E322EAD-E867-0DD9-A5BB-9A85CBC18B1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B94BBB1F-2BDD-496A-C304-F417D384BB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A35B9832-A544-66DA-1434-3474B5D17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F320391C-7399-676F-EA5F-415928900F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2438F7FE-4DE8-51FD-E8B7-D453714C4E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1A92250B-9599-7D63-5FC6-B048DB8566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20046F85-539D-F629-30CB-1B6E928196B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7A83065F-8B48-B642-83D4-D781E93326C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31A8A8FD-74C0-C3E0-1049-0A50578A9A3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5155AB30-659C-85A6-9C21-1E011A97463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F2A3632D-D35E-8737-4AEB-BAF609BCFA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8CFC6679-C35C-8643-09F7-8AFD1FDA08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2E60D667-F16E-7E60-5EB4-5A18A47CC8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735AB84F-3EFD-F90F-73E2-24215495E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81B4E87B-36F7-A2CF-0AB3-49B31282D6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F45F2E92-98A6-C5BC-A376-A66F306A3CE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758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Vrije vorm 38">
            <a:extLst>
              <a:ext uri="{FF2B5EF4-FFF2-40B4-BE49-F238E27FC236}">
                <a16:creationId xmlns:a16="http://schemas.microsoft.com/office/drawing/2014/main" id="{88F60F5D-C718-CD62-2BF1-C4BAE09ED08C}"/>
              </a:ext>
            </a:extLst>
          </p:cNvPr>
          <p:cNvSpPr/>
          <p:nvPr userDrawn="1"/>
        </p:nvSpPr>
        <p:spPr>
          <a:xfrm>
            <a:off x="2860680" y="1"/>
            <a:ext cx="7641267" cy="6517571"/>
          </a:xfrm>
          <a:custGeom>
            <a:avLst/>
            <a:gdLst>
              <a:gd name="connsiteX0" fmla="*/ 6629393 w 7641266"/>
              <a:gd name="connsiteY0" fmla="*/ 0 h 6517571"/>
              <a:gd name="connsiteX1" fmla="*/ 7635487 w 7641266"/>
              <a:gd name="connsiteY1" fmla="*/ 0 h 6517571"/>
              <a:gd name="connsiteX2" fmla="*/ 7635487 w 7641266"/>
              <a:gd name="connsiteY2" fmla="*/ 1979309 h 6517571"/>
              <a:gd name="connsiteX3" fmla="*/ 7641266 w 7641266"/>
              <a:gd name="connsiteY3" fmla="*/ 1979309 h 6517571"/>
              <a:gd name="connsiteX4" fmla="*/ 7641266 w 7641266"/>
              <a:gd name="connsiteY4" fmla="*/ 3021395 h 6517571"/>
              <a:gd name="connsiteX5" fmla="*/ 7638091 w 7641266"/>
              <a:gd name="connsiteY5" fmla="*/ 3021395 h 6517571"/>
              <a:gd name="connsiteX6" fmla="*/ 7638091 w 7641266"/>
              <a:gd name="connsiteY6" fmla="*/ 3668240 h 6517571"/>
              <a:gd name="connsiteX7" fmla="*/ 7635170 w 7641266"/>
              <a:gd name="connsiteY7" fmla="*/ 3685623 h 6517571"/>
              <a:gd name="connsiteX8" fmla="*/ 7635170 w 7641266"/>
              <a:gd name="connsiteY8" fmla="*/ 3752427 h 6517571"/>
              <a:gd name="connsiteX9" fmla="*/ 7632312 w 7641266"/>
              <a:gd name="connsiteY9" fmla="*/ 3769873 h 6517571"/>
              <a:gd name="connsiteX10" fmla="*/ 7632312 w 7641266"/>
              <a:gd name="connsiteY10" fmla="*/ 3804703 h 6517571"/>
              <a:gd name="connsiteX11" fmla="*/ 7629392 w 7641266"/>
              <a:gd name="connsiteY11" fmla="*/ 3822149 h 6517571"/>
              <a:gd name="connsiteX12" fmla="*/ 7629392 w 7641266"/>
              <a:gd name="connsiteY12" fmla="*/ 3854060 h 6517571"/>
              <a:gd name="connsiteX13" fmla="*/ 7626471 w 7641266"/>
              <a:gd name="connsiteY13" fmla="*/ 3871506 h 6517571"/>
              <a:gd name="connsiteX14" fmla="*/ 7626471 w 7641266"/>
              <a:gd name="connsiteY14" fmla="*/ 3888952 h 6517571"/>
              <a:gd name="connsiteX15" fmla="*/ 7623613 w 7641266"/>
              <a:gd name="connsiteY15" fmla="*/ 3903481 h 6517571"/>
              <a:gd name="connsiteX16" fmla="*/ 7620692 w 7641266"/>
              <a:gd name="connsiteY16" fmla="*/ 3920864 h 6517571"/>
              <a:gd name="connsiteX17" fmla="*/ 7620692 w 7641266"/>
              <a:gd name="connsiteY17" fmla="*/ 3938310 h 6517571"/>
              <a:gd name="connsiteX18" fmla="*/ 7617772 w 7641266"/>
              <a:gd name="connsiteY18" fmla="*/ 3952838 h 6517571"/>
              <a:gd name="connsiteX19" fmla="*/ 7614914 w 7641266"/>
              <a:gd name="connsiteY19" fmla="*/ 3970221 h 6517571"/>
              <a:gd name="connsiteX20" fmla="*/ 7614914 w 7641266"/>
              <a:gd name="connsiteY20" fmla="*/ 3987667 h 6517571"/>
              <a:gd name="connsiteX21" fmla="*/ 7611993 w 7641266"/>
              <a:gd name="connsiteY21" fmla="*/ 4002195 h 6517571"/>
              <a:gd name="connsiteX22" fmla="*/ 7609072 w 7641266"/>
              <a:gd name="connsiteY22" fmla="*/ 4019642 h 6517571"/>
              <a:gd name="connsiteX23" fmla="*/ 7606214 w 7641266"/>
              <a:gd name="connsiteY23" fmla="*/ 4037025 h 6517571"/>
              <a:gd name="connsiteX24" fmla="*/ 7603293 w 7641266"/>
              <a:gd name="connsiteY24" fmla="*/ 4051552 h 6517571"/>
              <a:gd name="connsiteX25" fmla="*/ 7600373 w 7641266"/>
              <a:gd name="connsiteY25" fmla="*/ 4068999 h 6517571"/>
              <a:gd name="connsiteX26" fmla="*/ 7597515 w 7641266"/>
              <a:gd name="connsiteY26" fmla="*/ 4086382 h 6517571"/>
              <a:gd name="connsiteX27" fmla="*/ 7594594 w 7641266"/>
              <a:gd name="connsiteY27" fmla="*/ 4100910 h 6517571"/>
              <a:gd name="connsiteX28" fmla="*/ 7591673 w 7641266"/>
              <a:gd name="connsiteY28" fmla="*/ 4118356 h 6517571"/>
              <a:gd name="connsiteX29" fmla="*/ 7588815 w 7641266"/>
              <a:gd name="connsiteY29" fmla="*/ 4132884 h 6517571"/>
              <a:gd name="connsiteX30" fmla="*/ 7585894 w 7641266"/>
              <a:gd name="connsiteY30" fmla="*/ 4150267 h 6517571"/>
              <a:gd name="connsiteX31" fmla="*/ 7582974 w 7641266"/>
              <a:gd name="connsiteY31" fmla="*/ 4164795 h 6517571"/>
              <a:gd name="connsiteX32" fmla="*/ 7580116 w 7641266"/>
              <a:gd name="connsiteY32" fmla="*/ 4182242 h 6517571"/>
              <a:gd name="connsiteX33" fmla="*/ 7577195 w 7641266"/>
              <a:gd name="connsiteY33" fmla="*/ 4196770 h 6517571"/>
              <a:gd name="connsiteX34" fmla="*/ 7574274 w 7641266"/>
              <a:gd name="connsiteY34" fmla="*/ 4214152 h 6517571"/>
              <a:gd name="connsiteX35" fmla="*/ 7568495 w 7641266"/>
              <a:gd name="connsiteY35" fmla="*/ 4228681 h 6517571"/>
              <a:gd name="connsiteX36" fmla="*/ 7565575 w 7641266"/>
              <a:gd name="connsiteY36" fmla="*/ 4246127 h 6517571"/>
              <a:gd name="connsiteX37" fmla="*/ 7562717 w 7641266"/>
              <a:gd name="connsiteY37" fmla="*/ 4260655 h 6517571"/>
              <a:gd name="connsiteX38" fmla="*/ 7556875 w 7641266"/>
              <a:gd name="connsiteY38" fmla="*/ 4278038 h 6517571"/>
              <a:gd name="connsiteX39" fmla="*/ 7554017 w 7641266"/>
              <a:gd name="connsiteY39" fmla="*/ 4292566 h 6517571"/>
              <a:gd name="connsiteX40" fmla="*/ 7551097 w 7641266"/>
              <a:gd name="connsiteY40" fmla="*/ 4310012 h 6517571"/>
              <a:gd name="connsiteX41" fmla="*/ 7545318 w 7641266"/>
              <a:gd name="connsiteY41" fmla="*/ 4324540 h 6517571"/>
              <a:gd name="connsiteX42" fmla="*/ 7542397 w 7641266"/>
              <a:gd name="connsiteY42" fmla="*/ 4339068 h 6517571"/>
              <a:gd name="connsiteX43" fmla="*/ 7536618 w 7641266"/>
              <a:gd name="connsiteY43" fmla="*/ 4356451 h 6517571"/>
              <a:gd name="connsiteX44" fmla="*/ 7533698 w 7641266"/>
              <a:gd name="connsiteY44" fmla="*/ 4370979 h 6517571"/>
              <a:gd name="connsiteX45" fmla="*/ 7527919 w 7641266"/>
              <a:gd name="connsiteY45" fmla="*/ 4388426 h 6517571"/>
              <a:gd name="connsiteX46" fmla="*/ 7522140 w 7641266"/>
              <a:gd name="connsiteY46" fmla="*/ 4402954 h 6517571"/>
              <a:gd name="connsiteX47" fmla="*/ 7519219 w 7641266"/>
              <a:gd name="connsiteY47" fmla="*/ 4417482 h 6517571"/>
              <a:gd name="connsiteX48" fmla="*/ 7513441 w 7641266"/>
              <a:gd name="connsiteY48" fmla="*/ 4434865 h 6517571"/>
              <a:gd name="connsiteX49" fmla="*/ 7507599 w 7641266"/>
              <a:gd name="connsiteY49" fmla="*/ 4449393 h 6517571"/>
              <a:gd name="connsiteX50" fmla="*/ 7504741 w 7641266"/>
              <a:gd name="connsiteY50" fmla="*/ 4463921 h 6517571"/>
              <a:gd name="connsiteX51" fmla="*/ 7498900 w 7641266"/>
              <a:gd name="connsiteY51" fmla="*/ 4481367 h 6517571"/>
              <a:gd name="connsiteX52" fmla="*/ 7493121 w 7641266"/>
              <a:gd name="connsiteY52" fmla="*/ 4495895 h 6517571"/>
              <a:gd name="connsiteX53" fmla="*/ 7487342 w 7641266"/>
              <a:gd name="connsiteY53" fmla="*/ 4510360 h 6517571"/>
              <a:gd name="connsiteX54" fmla="*/ 7481500 w 7641266"/>
              <a:gd name="connsiteY54" fmla="*/ 4524888 h 6517571"/>
              <a:gd name="connsiteX55" fmla="*/ 7478643 w 7641266"/>
              <a:gd name="connsiteY55" fmla="*/ 4539416 h 6517571"/>
              <a:gd name="connsiteX56" fmla="*/ 7472801 w 7641266"/>
              <a:gd name="connsiteY56" fmla="*/ 4556862 h 6517571"/>
              <a:gd name="connsiteX57" fmla="*/ 7467023 w 7641266"/>
              <a:gd name="connsiteY57" fmla="*/ 4571390 h 6517571"/>
              <a:gd name="connsiteX58" fmla="*/ 7461244 w 7641266"/>
              <a:gd name="connsiteY58" fmla="*/ 4585918 h 6517571"/>
              <a:gd name="connsiteX59" fmla="*/ 7455402 w 7641266"/>
              <a:gd name="connsiteY59" fmla="*/ 4600383 h 6517571"/>
              <a:gd name="connsiteX60" fmla="*/ 7449624 w 7641266"/>
              <a:gd name="connsiteY60" fmla="*/ 4614911 h 6517571"/>
              <a:gd name="connsiteX61" fmla="*/ 7443845 w 7641266"/>
              <a:gd name="connsiteY61" fmla="*/ 4629439 h 6517571"/>
              <a:gd name="connsiteX62" fmla="*/ 7435145 w 7641266"/>
              <a:gd name="connsiteY62" fmla="*/ 4646885 h 6517571"/>
              <a:gd name="connsiteX63" fmla="*/ 7429303 w 7641266"/>
              <a:gd name="connsiteY63" fmla="*/ 4661413 h 6517571"/>
              <a:gd name="connsiteX64" fmla="*/ 7423525 w 7641266"/>
              <a:gd name="connsiteY64" fmla="*/ 4675942 h 6517571"/>
              <a:gd name="connsiteX65" fmla="*/ 7417747 w 7641266"/>
              <a:gd name="connsiteY65" fmla="*/ 4690406 h 6517571"/>
              <a:gd name="connsiteX66" fmla="*/ 7411904 w 7641266"/>
              <a:gd name="connsiteY66" fmla="*/ 4704934 h 6517571"/>
              <a:gd name="connsiteX67" fmla="*/ 7403205 w 7641266"/>
              <a:gd name="connsiteY67" fmla="*/ 4719462 h 6517571"/>
              <a:gd name="connsiteX68" fmla="*/ 7397426 w 7641266"/>
              <a:gd name="connsiteY68" fmla="*/ 4733990 h 6517571"/>
              <a:gd name="connsiteX69" fmla="*/ 7391648 w 7641266"/>
              <a:gd name="connsiteY69" fmla="*/ 4748518 h 6517571"/>
              <a:gd name="connsiteX70" fmla="*/ 7382949 w 7641266"/>
              <a:gd name="connsiteY70" fmla="*/ 4763046 h 6517571"/>
              <a:gd name="connsiteX71" fmla="*/ 7377170 w 7641266"/>
              <a:gd name="connsiteY71" fmla="*/ 4777574 h 6517571"/>
              <a:gd name="connsiteX72" fmla="*/ 7371328 w 7641266"/>
              <a:gd name="connsiteY72" fmla="*/ 4792103 h 6517571"/>
              <a:gd name="connsiteX73" fmla="*/ 7362628 w 7641266"/>
              <a:gd name="connsiteY73" fmla="*/ 4806567 h 6517571"/>
              <a:gd name="connsiteX74" fmla="*/ 7356850 w 7641266"/>
              <a:gd name="connsiteY74" fmla="*/ 4821095 h 6517571"/>
              <a:gd name="connsiteX75" fmla="*/ 7348150 w 7641266"/>
              <a:gd name="connsiteY75" fmla="*/ 4835623 h 6517571"/>
              <a:gd name="connsiteX76" fmla="*/ 7342372 w 7641266"/>
              <a:gd name="connsiteY76" fmla="*/ 4847233 h 6517571"/>
              <a:gd name="connsiteX77" fmla="*/ 7333673 w 7641266"/>
              <a:gd name="connsiteY77" fmla="*/ 4861761 h 6517571"/>
              <a:gd name="connsiteX78" fmla="*/ 7327830 w 7641266"/>
              <a:gd name="connsiteY78" fmla="*/ 4876289 h 6517571"/>
              <a:gd name="connsiteX79" fmla="*/ 7319131 w 7641266"/>
              <a:gd name="connsiteY79" fmla="*/ 4890817 h 6517571"/>
              <a:gd name="connsiteX80" fmla="*/ 7310431 w 7641266"/>
              <a:gd name="connsiteY80" fmla="*/ 4905345 h 6517571"/>
              <a:gd name="connsiteX81" fmla="*/ 7304653 w 7641266"/>
              <a:gd name="connsiteY81" fmla="*/ 4919873 h 6517571"/>
              <a:gd name="connsiteX82" fmla="*/ 7295953 w 7641266"/>
              <a:gd name="connsiteY82" fmla="*/ 4931483 h 6517571"/>
              <a:gd name="connsiteX83" fmla="*/ 7287254 w 7641266"/>
              <a:gd name="connsiteY83" fmla="*/ 4946011 h 6517571"/>
              <a:gd name="connsiteX84" fmla="*/ 7278554 w 7641266"/>
              <a:gd name="connsiteY84" fmla="*/ 4960476 h 6517571"/>
              <a:gd name="connsiteX85" fmla="*/ 7272776 w 7641266"/>
              <a:gd name="connsiteY85" fmla="*/ 4972149 h 6517571"/>
              <a:gd name="connsiteX86" fmla="*/ 7264076 w 7641266"/>
              <a:gd name="connsiteY86" fmla="*/ 4986613 h 6517571"/>
              <a:gd name="connsiteX87" fmla="*/ 7255377 w 7641266"/>
              <a:gd name="connsiteY87" fmla="*/ 5001141 h 6517571"/>
              <a:gd name="connsiteX88" fmla="*/ 7246677 w 7641266"/>
              <a:gd name="connsiteY88" fmla="*/ 5015669 h 6517571"/>
              <a:gd name="connsiteX89" fmla="*/ 7237978 w 7641266"/>
              <a:gd name="connsiteY89" fmla="*/ 5027279 h 6517571"/>
              <a:gd name="connsiteX90" fmla="*/ 7229278 w 7641266"/>
              <a:gd name="connsiteY90" fmla="*/ 5041807 h 6517571"/>
              <a:gd name="connsiteX91" fmla="*/ 7223500 w 7641266"/>
              <a:gd name="connsiteY91" fmla="*/ 5053417 h 6517571"/>
              <a:gd name="connsiteX92" fmla="*/ 7214800 w 7641266"/>
              <a:gd name="connsiteY92" fmla="*/ 5067945 h 6517571"/>
              <a:gd name="connsiteX93" fmla="*/ 7206101 w 7641266"/>
              <a:gd name="connsiteY93" fmla="*/ 5082473 h 6517571"/>
              <a:gd name="connsiteX94" fmla="*/ 7198481 w 7641266"/>
              <a:gd name="connsiteY94" fmla="*/ 5092624 h 6517571"/>
              <a:gd name="connsiteX95" fmla="*/ 7197401 w 7641266"/>
              <a:gd name="connsiteY95" fmla="*/ 5094083 h 6517571"/>
              <a:gd name="connsiteX96" fmla="*/ 7185781 w 7641266"/>
              <a:gd name="connsiteY96" fmla="*/ 5108611 h 6517571"/>
              <a:gd name="connsiteX97" fmla="*/ 7177081 w 7641266"/>
              <a:gd name="connsiteY97" fmla="*/ 5120221 h 6517571"/>
              <a:gd name="connsiteX98" fmla="*/ 7168382 w 7641266"/>
              <a:gd name="connsiteY98" fmla="*/ 5134748 h 6517571"/>
              <a:gd name="connsiteX99" fmla="*/ 7159682 w 7641266"/>
              <a:gd name="connsiteY99" fmla="*/ 5146358 h 6517571"/>
              <a:gd name="connsiteX100" fmla="*/ 7150983 w 7641266"/>
              <a:gd name="connsiteY100" fmla="*/ 5160887 h 6517571"/>
              <a:gd name="connsiteX101" fmla="*/ 7142283 w 7641266"/>
              <a:gd name="connsiteY101" fmla="*/ 5172496 h 6517571"/>
              <a:gd name="connsiteX102" fmla="*/ 7133584 w 7641266"/>
              <a:gd name="connsiteY102" fmla="*/ 5184106 h 6517571"/>
              <a:gd name="connsiteX103" fmla="*/ 7121963 w 7641266"/>
              <a:gd name="connsiteY103" fmla="*/ 5198634 h 6517571"/>
              <a:gd name="connsiteX104" fmla="*/ 7113263 w 7641266"/>
              <a:gd name="connsiteY104" fmla="*/ 5210244 h 6517571"/>
              <a:gd name="connsiteX105" fmla="*/ 7104564 w 7641266"/>
              <a:gd name="connsiteY105" fmla="*/ 5221854 h 6517571"/>
              <a:gd name="connsiteX106" fmla="*/ 7095865 w 7641266"/>
              <a:gd name="connsiteY106" fmla="*/ 5236381 h 6517571"/>
              <a:gd name="connsiteX107" fmla="*/ 7084308 w 7641266"/>
              <a:gd name="connsiteY107" fmla="*/ 5247991 h 6517571"/>
              <a:gd name="connsiteX108" fmla="*/ 7075608 w 7641266"/>
              <a:gd name="connsiteY108" fmla="*/ 5259601 h 6517571"/>
              <a:gd name="connsiteX109" fmla="*/ 7066909 w 7641266"/>
              <a:gd name="connsiteY109" fmla="*/ 5274129 h 6517571"/>
              <a:gd name="connsiteX110" fmla="*/ 7055288 w 7641266"/>
              <a:gd name="connsiteY110" fmla="*/ 5285739 h 6517571"/>
              <a:gd name="connsiteX111" fmla="*/ 7046588 w 7641266"/>
              <a:gd name="connsiteY111" fmla="*/ 5297348 h 6517571"/>
              <a:gd name="connsiteX112" fmla="*/ 7035032 w 7641266"/>
              <a:gd name="connsiteY112" fmla="*/ 5308958 h 6517571"/>
              <a:gd name="connsiteX113" fmla="*/ 7026332 w 7641266"/>
              <a:gd name="connsiteY113" fmla="*/ 5323486 h 6517571"/>
              <a:gd name="connsiteX114" fmla="*/ 7014712 w 7641266"/>
              <a:gd name="connsiteY114" fmla="*/ 5335096 h 6517571"/>
              <a:gd name="connsiteX115" fmla="*/ 7006013 w 7641266"/>
              <a:gd name="connsiteY115" fmla="*/ 5346769 h 6517571"/>
              <a:gd name="connsiteX116" fmla="*/ 6994392 w 7641266"/>
              <a:gd name="connsiteY116" fmla="*/ 5358379 h 6517571"/>
              <a:gd name="connsiteX117" fmla="*/ 6985692 w 7641266"/>
              <a:gd name="connsiteY117" fmla="*/ 5369989 h 6517571"/>
              <a:gd name="connsiteX118" fmla="*/ 6974136 w 7641266"/>
              <a:gd name="connsiteY118" fmla="*/ 5381599 h 6517571"/>
              <a:gd name="connsiteX119" fmla="*/ 6962515 w 7641266"/>
              <a:gd name="connsiteY119" fmla="*/ 5393208 h 6517571"/>
              <a:gd name="connsiteX120" fmla="*/ 6953815 w 7641266"/>
              <a:gd name="connsiteY120" fmla="*/ 5404818 h 6517571"/>
              <a:gd name="connsiteX121" fmla="*/ 6942195 w 7641266"/>
              <a:gd name="connsiteY121" fmla="*/ 5416428 h 6517571"/>
              <a:gd name="connsiteX122" fmla="*/ 6930637 w 7641266"/>
              <a:gd name="connsiteY122" fmla="*/ 5428038 h 6517571"/>
              <a:gd name="connsiteX123" fmla="*/ 6921938 w 7641266"/>
              <a:gd name="connsiteY123" fmla="*/ 5439648 h 6517571"/>
              <a:gd name="connsiteX124" fmla="*/ 6910318 w 7641266"/>
              <a:gd name="connsiteY124" fmla="*/ 5451257 h 6517571"/>
              <a:gd name="connsiteX125" fmla="*/ 6898761 w 7641266"/>
              <a:gd name="connsiteY125" fmla="*/ 5462867 h 6517571"/>
              <a:gd name="connsiteX126" fmla="*/ 6887140 w 7641266"/>
              <a:gd name="connsiteY126" fmla="*/ 5474540 h 6517571"/>
              <a:gd name="connsiteX127" fmla="*/ 6878441 w 7641266"/>
              <a:gd name="connsiteY127" fmla="*/ 5486150 h 6517571"/>
              <a:gd name="connsiteX128" fmla="*/ 6866820 w 7641266"/>
              <a:gd name="connsiteY128" fmla="*/ 5497760 h 6517571"/>
              <a:gd name="connsiteX129" fmla="*/ 6855263 w 7641266"/>
              <a:gd name="connsiteY129" fmla="*/ 5506451 h 6517571"/>
              <a:gd name="connsiteX130" fmla="*/ 6843643 w 7641266"/>
              <a:gd name="connsiteY130" fmla="*/ 5518061 h 6517571"/>
              <a:gd name="connsiteX131" fmla="*/ 6832023 w 7641266"/>
              <a:gd name="connsiteY131" fmla="*/ 5529670 h 6517571"/>
              <a:gd name="connsiteX132" fmla="*/ 6820465 w 7641266"/>
              <a:gd name="connsiteY132" fmla="*/ 5541280 h 6517571"/>
              <a:gd name="connsiteX133" fmla="*/ 6808845 w 7641266"/>
              <a:gd name="connsiteY133" fmla="*/ 5552954 h 6517571"/>
              <a:gd name="connsiteX134" fmla="*/ 6797225 w 7641266"/>
              <a:gd name="connsiteY134" fmla="*/ 5561645 h 6517571"/>
              <a:gd name="connsiteX135" fmla="*/ 6785667 w 7641266"/>
              <a:gd name="connsiteY135" fmla="*/ 5573255 h 6517571"/>
              <a:gd name="connsiteX136" fmla="*/ 6774047 w 7641266"/>
              <a:gd name="connsiteY136" fmla="*/ 5584864 h 6517571"/>
              <a:gd name="connsiteX137" fmla="*/ 6762490 w 7641266"/>
              <a:gd name="connsiteY137" fmla="*/ 5593556 h 6517571"/>
              <a:gd name="connsiteX138" fmla="*/ 6750869 w 7641266"/>
              <a:gd name="connsiteY138" fmla="*/ 5605166 h 6517571"/>
              <a:gd name="connsiteX139" fmla="*/ 6739249 w 7641266"/>
              <a:gd name="connsiteY139" fmla="*/ 5613920 h 6517571"/>
              <a:gd name="connsiteX140" fmla="*/ 6727692 w 7641266"/>
              <a:gd name="connsiteY140" fmla="*/ 5625530 h 6517571"/>
              <a:gd name="connsiteX141" fmla="*/ 6716071 w 7641266"/>
              <a:gd name="connsiteY141" fmla="*/ 5634222 h 6517571"/>
              <a:gd name="connsiteX142" fmla="*/ 6704450 w 7641266"/>
              <a:gd name="connsiteY142" fmla="*/ 5645832 h 6517571"/>
              <a:gd name="connsiteX143" fmla="*/ 6689973 w 7641266"/>
              <a:gd name="connsiteY143" fmla="*/ 5657441 h 6517571"/>
              <a:gd name="connsiteX144" fmla="*/ 6678352 w 7641266"/>
              <a:gd name="connsiteY144" fmla="*/ 5666196 h 6517571"/>
              <a:gd name="connsiteX145" fmla="*/ 6666795 w 7641266"/>
              <a:gd name="connsiteY145" fmla="*/ 5674887 h 6517571"/>
              <a:gd name="connsiteX146" fmla="*/ 6655175 w 7641266"/>
              <a:gd name="connsiteY146" fmla="*/ 5686497 h 6517571"/>
              <a:gd name="connsiteX147" fmla="*/ 6643554 w 7641266"/>
              <a:gd name="connsiteY147" fmla="*/ 5695189 h 6517571"/>
              <a:gd name="connsiteX148" fmla="*/ 6629076 w 7641266"/>
              <a:gd name="connsiteY148" fmla="*/ 5706862 h 6517571"/>
              <a:gd name="connsiteX149" fmla="*/ 6617519 w 7641266"/>
              <a:gd name="connsiteY149" fmla="*/ 5715553 h 6517571"/>
              <a:gd name="connsiteX150" fmla="*/ 6605899 w 7641266"/>
              <a:gd name="connsiteY150" fmla="*/ 5724245 h 6517571"/>
              <a:gd name="connsiteX151" fmla="*/ 6594278 w 7641266"/>
              <a:gd name="connsiteY151" fmla="*/ 5735854 h 6517571"/>
              <a:gd name="connsiteX152" fmla="*/ 6579800 w 7641266"/>
              <a:gd name="connsiteY152" fmla="*/ 5744609 h 6517571"/>
              <a:gd name="connsiteX153" fmla="*/ 6568180 w 7641266"/>
              <a:gd name="connsiteY153" fmla="*/ 5753301 h 6517571"/>
              <a:gd name="connsiteX154" fmla="*/ 6553702 w 7641266"/>
              <a:gd name="connsiteY154" fmla="*/ 5761993 h 6517571"/>
              <a:gd name="connsiteX155" fmla="*/ 6542081 w 7641266"/>
              <a:gd name="connsiteY155" fmla="*/ 5773602 h 6517571"/>
              <a:gd name="connsiteX156" fmla="*/ 6527603 w 7641266"/>
              <a:gd name="connsiteY156" fmla="*/ 5782357 h 6517571"/>
              <a:gd name="connsiteX157" fmla="*/ 6515983 w 7641266"/>
              <a:gd name="connsiteY157" fmla="*/ 5791048 h 6517571"/>
              <a:gd name="connsiteX158" fmla="*/ 6504425 w 7641266"/>
              <a:gd name="connsiteY158" fmla="*/ 5799740 h 6517571"/>
              <a:gd name="connsiteX159" fmla="*/ 6489884 w 7641266"/>
              <a:gd name="connsiteY159" fmla="*/ 5808495 h 6517571"/>
              <a:gd name="connsiteX160" fmla="*/ 6478327 w 7641266"/>
              <a:gd name="connsiteY160" fmla="*/ 5817186 h 6517571"/>
              <a:gd name="connsiteX161" fmla="*/ 6463850 w 7641266"/>
              <a:gd name="connsiteY161" fmla="*/ 5825878 h 6517571"/>
              <a:gd name="connsiteX162" fmla="*/ 6449308 w 7641266"/>
              <a:gd name="connsiteY162" fmla="*/ 5834632 h 6517571"/>
              <a:gd name="connsiteX163" fmla="*/ 6438512 w 7641266"/>
              <a:gd name="connsiteY163" fmla="*/ 5842753 h 6517571"/>
              <a:gd name="connsiteX164" fmla="*/ 6437750 w 7641266"/>
              <a:gd name="connsiteY164" fmla="*/ 5843324 h 6517571"/>
              <a:gd name="connsiteX165" fmla="*/ 6423209 w 7641266"/>
              <a:gd name="connsiteY165" fmla="*/ 5852016 h 6517571"/>
              <a:gd name="connsiteX166" fmla="*/ 6411652 w 7641266"/>
              <a:gd name="connsiteY166" fmla="*/ 5860770 h 6517571"/>
              <a:gd name="connsiteX167" fmla="*/ 6397111 w 7641266"/>
              <a:gd name="connsiteY167" fmla="*/ 5869462 h 6517571"/>
              <a:gd name="connsiteX168" fmla="*/ 6382633 w 7641266"/>
              <a:gd name="connsiteY168" fmla="*/ 5878153 h 6517571"/>
              <a:gd name="connsiteX169" fmla="*/ 6371013 w 7641266"/>
              <a:gd name="connsiteY169" fmla="*/ 5886908 h 6517571"/>
              <a:gd name="connsiteX170" fmla="*/ 6356534 w 7641266"/>
              <a:gd name="connsiteY170" fmla="*/ 5892681 h 6517571"/>
              <a:gd name="connsiteX171" fmla="*/ 6342056 w 7641266"/>
              <a:gd name="connsiteY171" fmla="*/ 5901373 h 6517571"/>
              <a:gd name="connsiteX172" fmla="*/ 6330436 w 7641266"/>
              <a:gd name="connsiteY172" fmla="*/ 5910128 h 6517571"/>
              <a:gd name="connsiteX173" fmla="*/ 6315958 w 7641266"/>
              <a:gd name="connsiteY173" fmla="*/ 5918819 h 6517571"/>
              <a:gd name="connsiteX174" fmla="*/ 6301480 w 7641266"/>
              <a:gd name="connsiteY174" fmla="*/ 5927511 h 6517571"/>
              <a:gd name="connsiteX175" fmla="*/ 6286938 w 7641266"/>
              <a:gd name="connsiteY175" fmla="*/ 5933347 h 6517571"/>
              <a:gd name="connsiteX176" fmla="*/ 6272461 w 7641266"/>
              <a:gd name="connsiteY176" fmla="*/ 5942038 h 6517571"/>
              <a:gd name="connsiteX177" fmla="*/ 6260840 w 7641266"/>
              <a:gd name="connsiteY177" fmla="*/ 5947875 h 6517571"/>
              <a:gd name="connsiteX178" fmla="*/ 6246362 w 7641266"/>
              <a:gd name="connsiteY178" fmla="*/ 5956567 h 6517571"/>
              <a:gd name="connsiteX179" fmla="*/ 6231884 w 7641266"/>
              <a:gd name="connsiteY179" fmla="*/ 5965322 h 6517571"/>
              <a:gd name="connsiteX180" fmla="*/ 6217342 w 7641266"/>
              <a:gd name="connsiteY180" fmla="*/ 5971095 h 6517571"/>
              <a:gd name="connsiteX181" fmla="*/ 6202864 w 7641266"/>
              <a:gd name="connsiteY181" fmla="*/ 5979786 h 6517571"/>
              <a:gd name="connsiteX182" fmla="*/ 6188387 w 7641266"/>
              <a:gd name="connsiteY182" fmla="*/ 5985623 h 6517571"/>
              <a:gd name="connsiteX183" fmla="*/ 6173908 w 7641266"/>
              <a:gd name="connsiteY183" fmla="*/ 5994314 h 6517571"/>
              <a:gd name="connsiteX184" fmla="*/ 6159367 w 7641266"/>
              <a:gd name="connsiteY184" fmla="*/ 6000151 h 6517571"/>
              <a:gd name="connsiteX185" fmla="*/ 6147810 w 7641266"/>
              <a:gd name="connsiteY185" fmla="*/ 6005924 h 6517571"/>
              <a:gd name="connsiteX186" fmla="*/ 6130411 w 7641266"/>
              <a:gd name="connsiteY186" fmla="*/ 6014679 h 6517571"/>
              <a:gd name="connsiteX187" fmla="*/ 6118790 w 7641266"/>
              <a:gd name="connsiteY187" fmla="*/ 6020452 h 6517571"/>
              <a:gd name="connsiteX188" fmla="*/ 6104313 w 7641266"/>
              <a:gd name="connsiteY188" fmla="*/ 6029207 h 6517571"/>
              <a:gd name="connsiteX189" fmla="*/ 6086913 w 7641266"/>
              <a:gd name="connsiteY189" fmla="*/ 6034980 h 6517571"/>
              <a:gd name="connsiteX190" fmla="*/ 6072372 w 7641266"/>
              <a:gd name="connsiteY190" fmla="*/ 6040817 h 6517571"/>
              <a:gd name="connsiteX191" fmla="*/ 6057894 w 7641266"/>
              <a:gd name="connsiteY191" fmla="*/ 6046590 h 6517571"/>
              <a:gd name="connsiteX192" fmla="*/ 6043416 w 7641266"/>
              <a:gd name="connsiteY192" fmla="*/ 6052426 h 6517571"/>
              <a:gd name="connsiteX193" fmla="*/ 6028937 w 7641266"/>
              <a:gd name="connsiteY193" fmla="*/ 6061118 h 6517571"/>
              <a:gd name="connsiteX194" fmla="*/ 6014396 w 7641266"/>
              <a:gd name="connsiteY194" fmla="*/ 6066954 h 6517571"/>
              <a:gd name="connsiteX195" fmla="*/ 5999918 w 7641266"/>
              <a:gd name="connsiteY195" fmla="*/ 6072728 h 6517571"/>
              <a:gd name="connsiteX196" fmla="*/ 5985440 w 7641266"/>
              <a:gd name="connsiteY196" fmla="*/ 6078564 h 6517571"/>
              <a:gd name="connsiteX197" fmla="*/ 5970899 w 7641266"/>
              <a:gd name="connsiteY197" fmla="*/ 6084338 h 6517571"/>
              <a:gd name="connsiteX198" fmla="*/ 5956421 w 7641266"/>
              <a:gd name="connsiteY198" fmla="*/ 6090174 h 6517571"/>
              <a:gd name="connsiteX199" fmla="*/ 5939022 w 7641266"/>
              <a:gd name="connsiteY199" fmla="*/ 6095947 h 6517571"/>
              <a:gd name="connsiteX200" fmla="*/ 5924544 w 7641266"/>
              <a:gd name="connsiteY200" fmla="*/ 6101784 h 6517571"/>
              <a:gd name="connsiteX201" fmla="*/ 5910002 w 7641266"/>
              <a:gd name="connsiteY201" fmla="*/ 6107557 h 6517571"/>
              <a:gd name="connsiteX202" fmla="*/ 5895525 w 7641266"/>
              <a:gd name="connsiteY202" fmla="*/ 6113393 h 6517571"/>
              <a:gd name="connsiteX203" fmla="*/ 5878125 w 7641266"/>
              <a:gd name="connsiteY203" fmla="*/ 6119230 h 6517571"/>
              <a:gd name="connsiteX204" fmla="*/ 5863647 w 7641266"/>
              <a:gd name="connsiteY204" fmla="*/ 6125003 h 6517571"/>
              <a:gd name="connsiteX205" fmla="*/ 5849169 w 7641266"/>
              <a:gd name="connsiteY205" fmla="*/ 6127922 h 6517571"/>
              <a:gd name="connsiteX206" fmla="*/ 5834628 w 7641266"/>
              <a:gd name="connsiteY206" fmla="*/ 6133695 h 6517571"/>
              <a:gd name="connsiteX207" fmla="*/ 5817229 w 7641266"/>
              <a:gd name="connsiteY207" fmla="*/ 6139531 h 6517571"/>
              <a:gd name="connsiteX208" fmla="*/ 5802750 w 7641266"/>
              <a:gd name="connsiteY208" fmla="*/ 6145305 h 6517571"/>
              <a:gd name="connsiteX209" fmla="*/ 5788273 w 7641266"/>
              <a:gd name="connsiteY209" fmla="*/ 6148223 h 6517571"/>
              <a:gd name="connsiteX210" fmla="*/ 5770874 w 7641266"/>
              <a:gd name="connsiteY210" fmla="*/ 6154059 h 6517571"/>
              <a:gd name="connsiteX211" fmla="*/ 5756332 w 7641266"/>
              <a:gd name="connsiteY211" fmla="*/ 6156977 h 6517571"/>
              <a:gd name="connsiteX212" fmla="*/ 5741854 w 7641266"/>
              <a:gd name="connsiteY212" fmla="*/ 6162751 h 6517571"/>
              <a:gd name="connsiteX213" fmla="*/ 5724455 w 7641266"/>
              <a:gd name="connsiteY213" fmla="*/ 6168587 h 6517571"/>
              <a:gd name="connsiteX214" fmla="*/ 5709977 w 7641266"/>
              <a:gd name="connsiteY214" fmla="*/ 6171442 h 6517571"/>
              <a:gd name="connsiteX215" fmla="*/ 5692578 w 7641266"/>
              <a:gd name="connsiteY215" fmla="*/ 6177279 h 6517571"/>
              <a:gd name="connsiteX216" fmla="*/ 5678100 w 7641266"/>
              <a:gd name="connsiteY216" fmla="*/ 6180197 h 6517571"/>
              <a:gd name="connsiteX217" fmla="*/ 5663559 w 7641266"/>
              <a:gd name="connsiteY217" fmla="*/ 6183115 h 6517571"/>
              <a:gd name="connsiteX218" fmla="*/ 5646160 w 7641266"/>
              <a:gd name="connsiteY218" fmla="*/ 6188889 h 6517571"/>
              <a:gd name="connsiteX219" fmla="*/ 5631682 w 7641266"/>
              <a:gd name="connsiteY219" fmla="*/ 6191807 h 6517571"/>
              <a:gd name="connsiteX220" fmla="*/ 5614283 w 7641266"/>
              <a:gd name="connsiteY220" fmla="*/ 6194725 h 6517571"/>
              <a:gd name="connsiteX221" fmla="*/ 5599805 w 7641266"/>
              <a:gd name="connsiteY221" fmla="*/ 6200498 h 6517571"/>
              <a:gd name="connsiteX222" fmla="*/ 5582406 w 7641266"/>
              <a:gd name="connsiteY222" fmla="*/ 6203417 h 6517571"/>
              <a:gd name="connsiteX223" fmla="*/ 5567928 w 7641266"/>
              <a:gd name="connsiteY223" fmla="*/ 6206335 h 6517571"/>
              <a:gd name="connsiteX224" fmla="*/ 5550529 w 7641266"/>
              <a:gd name="connsiteY224" fmla="*/ 6209253 h 6517571"/>
              <a:gd name="connsiteX225" fmla="*/ 5535988 w 7641266"/>
              <a:gd name="connsiteY225" fmla="*/ 6215026 h 6517571"/>
              <a:gd name="connsiteX226" fmla="*/ 5518588 w 7641266"/>
              <a:gd name="connsiteY226" fmla="*/ 6217945 h 6517571"/>
              <a:gd name="connsiteX227" fmla="*/ 5501189 w 7641266"/>
              <a:gd name="connsiteY227" fmla="*/ 6220863 h 6517571"/>
              <a:gd name="connsiteX228" fmla="*/ 5486712 w 7641266"/>
              <a:gd name="connsiteY228" fmla="*/ 6223718 h 6517571"/>
              <a:gd name="connsiteX229" fmla="*/ 5469313 w 7641266"/>
              <a:gd name="connsiteY229" fmla="*/ 6226636 h 6517571"/>
              <a:gd name="connsiteX230" fmla="*/ 5454834 w 7641266"/>
              <a:gd name="connsiteY230" fmla="*/ 6229554 h 6517571"/>
              <a:gd name="connsiteX231" fmla="*/ 5437435 w 7641266"/>
              <a:gd name="connsiteY231" fmla="*/ 6232473 h 6517571"/>
              <a:gd name="connsiteX232" fmla="*/ 5422957 w 7641266"/>
              <a:gd name="connsiteY232" fmla="*/ 6235391 h 6517571"/>
              <a:gd name="connsiteX233" fmla="*/ 5405558 w 7641266"/>
              <a:gd name="connsiteY233" fmla="*/ 6238246 h 6517571"/>
              <a:gd name="connsiteX234" fmla="*/ 5388159 w 7641266"/>
              <a:gd name="connsiteY234" fmla="*/ 6238246 h 6517571"/>
              <a:gd name="connsiteX235" fmla="*/ 5373618 w 7641266"/>
              <a:gd name="connsiteY235" fmla="*/ 6241164 h 6517571"/>
              <a:gd name="connsiteX236" fmla="*/ 5356219 w 7641266"/>
              <a:gd name="connsiteY236" fmla="*/ 6244083 h 6517571"/>
              <a:gd name="connsiteX237" fmla="*/ 5338820 w 7641266"/>
              <a:gd name="connsiteY237" fmla="*/ 6247001 h 6517571"/>
              <a:gd name="connsiteX238" fmla="*/ 5321421 w 7641266"/>
              <a:gd name="connsiteY238" fmla="*/ 6247001 h 6517571"/>
              <a:gd name="connsiteX239" fmla="*/ 5306943 w 7641266"/>
              <a:gd name="connsiteY239" fmla="*/ 6249856 h 6517571"/>
              <a:gd name="connsiteX240" fmla="*/ 5289544 w 7641266"/>
              <a:gd name="connsiteY240" fmla="*/ 6252774 h 6517571"/>
              <a:gd name="connsiteX241" fmla="*/ 5272145 w 7641266"/>
              <a:gd name="connsiteY241" fmla="*/ 6252774 h 6517571"/>
              <a:gd name="connsiteX242" fmla="*/ 5257667 w 7641266"/>
              <a:gd name="connsiteY242" fmla="*/ 6255692 h 6517571"/>
              <a:gd name="connsiteX243" fmla="*/ 5240268 w 7641266"/>
              <a:gd name="connsiteY243" fmla="*/ 6255692 h 6517571"/>
              <a:gd name="connsiteX244" fmla="*/ 5222869 w 7641266"/>
              <a:gd name="connsiteY244" fmla="*/ 6258611 h 6517571"/>
              <a:gd name="connsiteX245" fmla="*/ 5205470 w 7641266"/>
              <a:gd name="connsiteY245" fmla="*/ 6258611 h 6517571"/>
              <a:gd name="connsiteX246" fmla="*/ 5190992 w 7641266"/>
              <a:gd name="connsiteY246" fmla="*/ 6261465 h 6517571"/>
              <a:gd name="connsiteX247" fmla="*/ 5173593 w 7641266"/>
              <a:gd name="connsiteY247" fmla="*/ 6261465 h 6517571"/>
              <a:gd name="connsiteX248" fmla="*/ 5156194 w 7641266"/>
              <a:gd name="connsiteY248" fmla="*/ 6264384 h 6517571"/>
              <a:gd name="connsiteX249" fmla="*/ 5106918 w 7641266"/>
              <a:gd name="connsiteY249" fmla="*/ 6264384 h 6517571"/>
              <a:gd name="connsiteX250" fmla="*/ 5089519 w 7641266"/>
              <a:gd name="connsiteY250" fmla="*/ 6267302 h 6517571"/>
              <a:gd name="connsiteX251" fmla="*/ 5025511 w 7641266"/>
              <a:gd name="connsiteY251" fmla="*/ 6267302 h 6517571"/>
              <a:gd name="connsiteX252" fmla="*/ 5025511 w 7641266"/>
              <a:gd name="connsiteY252" fmla="*/ 6264657 h 6517571"/>
              <a:gd name="connsiteX253" fmla="*/ 2317274 w 7641266"/>
              <a:gd name="connsiteY253" fmla="*/ 6264657 h 6517571"/>
              <a:gd name="connsiteX254" fmla="*/ 2317274 w 7641266"/>
              <a:gd name="connsiteY254" fmla="*/ 6263344 h 6517571"/>
              <a:gd name="connsiteX255" fmla="*/ 701878 w 7641266"/>
              <a:gd name="connsiteY255" fmla="*/ 6263344 h 6517571"/>
              <a:gd name="connsiteX256" fmla="*/ 701878 w 7641266"/>
              <a:gd name="connsiteY256" fmla="*/ 6517571 h 6517571"/>
              <a:gd name="connsiteX257" fmla="*/ 65551 w 7641266"/>
              <a:gd name="connsiteY257" fmla="*/ 5826068 h 6517571"/>
              <a:gd name="connsiteX258" fmla="*/ 0 w 7641266"/>
              <a:gd name="connsiteY258" fmla="*/ 5754830 h 6517571"/>
              <a:gd name="connsiteX259" fmla="*/ 701878 w 7641266"/>
              <a:gd name="connsiteY259" fmla="*/ 4994975 h 6517571"/>
              <a:gd name="connsiteX260" fmla="*/ 701878 w 7641266"/>
              <a:gd name="connsiteY260" fmla="*/ 5249267 h 6517571"/>
              <a:gd name="connsiteX261" fmla="*/ 2317274 w 7641266"/>
              <a:gd name="connsiteY261" fmla="*/ 5249267 h 6517571"/>
              <a:gd name="connsiteX262" fmla="*/ 2317274 w 7641266"/>
              <a:gd name="connsiteY262" fmla="*/ 5247884 h 6517571"/>
              <a:gd name="connsiteX263" fmla="*/ 5025511 w 7641266"/>
              <a:gd name="connsiteY263" fmla="*/ 5247884 h 6517571"/>
              <a:gd name="connsiteX264" fmla="*/ 5025511 w 7641266"/>
              <a:gd name="connsiteY264" fmla="*/ 5250846 h 6517571"/>
              <a:gd name="connsiteX265" fmla="*/ 5077899 w 7641266"/>
              <a:gd name="connsiteY265" fmla="*/ 5250846 h 6517571"/>
              <a:gd name="connsiteX266" fmla="*/ 5089519 w 7641266"/>
              <a:gd name="connsiteY266" fmla="*/ 5247928 h 6517571"/>
              <a:gd name="connsiteX267" fmla="*/ 5118475 w 7641266"/>
              <a:gd name="connsiteY267" fmla="*/ 5247928 h 6517571"/>
              <a:gd name="connsiteX268" fmla="*/ 5130095 w 7641266"/>
              <a:gd name="connsiteY268" fmla="*/ 5245009 h 6517571"/>
              <a:gd name="connsiteX269" fmla="*/ 5161972 w 7641266"/>
              <a:gd name="connsiteY269" fmla="*/ 5245009 h 6517571"/>
              <a:gd name="connsiteX270" fmla="*/ 5170672 w 7641266"/>
              <a:gd name="connsiteY270" fmla="*/ 5242155 h 6517571"/>
              <a:gd name="connsiteX271" fmla="*/ 5179371 w 7641266"/>
              <a:gd name="connsiteY271" fmla="*/ 5242155 h 6517571"/>
              <a:gd name="connsiteX272" fmla="*/ 5190992 w 7641266"/>
              <a:gd name="connsiteY272" fmla="*/ 5239236 h 6517571"/>
              <a:gd name="connsiteX273" fmla="*/ 5211249 w 7641266"/>
              <a:gd name="connsiteY273" fmla="*/ 5239236 h 6517571"/>
              <a:gd name="connsiteX274" fmla="*/ 5219948 w 7641266"/>
              <a:gd name="connsiteY274" fmla="*/ 5236318 h 6517571"/>
              <a:gd name="connsiteX275" fmla="*/ 5231568 w 7641266"/>
              <a:gd name="connsiteY275" fmla="*/ 5236318 h 6517571"/>
              <a:gd name="connsiteX276" fmla="*/ 5243188 w 7641266"/>
              <a:gd name="connsiteY276" fmla="*/ 5233400 h 6517571"/>
              <a:gd name="connsiteX277" fmla="*/ 5251888 w 7641266"/>
              <a:gd name="connsiteY277" fmla="*/ 5233400 h 6517571"/>
              <a:gd name="connsiteX278" fmla="*/ 5260587 w 7641266"/>
              <a:gd name="connsiteY278" fmla="*/ 5230545 h 6517571"/>
              <a:gd name="connsiteX279" fmla="*/ 5272145 w 7641266"/>
              <a:gd name="connsiteY279" fmla="*/ 5230545 h 6517571"/>
              <a:gd name="connsiteX280" fmla="*/ 5280844 w 7641266"/>
              <a:gd name="connsiteY280" fmla="*/ 5227627 h 6517571"/>
              <a:gd name="connsiteX281" fmla="*/ 5292464 w 7641266"/>
              <a:gd name="connsiteY281" fmla="*/ 5224709 h 6517571"/>
              <a:gd name="connsiteX282" fmla="*/ 5301164 w 7641266"/>
              <a:gd name="connsiteY282" fmla="*/ 5224709 h 6517571"/>
              <a:gd name="connsiteX283" fmla="*/ 5312721 w 7641266"/>
              <a:gd name="connsiteY283" fmla="*/ 5221790 h 6517571"/>
              <a:gd name="connsiteX284" fmla="*/ 5321421 w 7641266"/>
              <a:gd name="connsiteY284" fmla="*/ 5218872 h 6517571"/>
              <a:gd name="connsiteX285" fmla="*/ 5330120 w 7641266"/>
              <a:gd name="connsiteY285" fmla="*/ 5218872 h 6517571"/>
              <a:gd name="connsiteX286" fmla="*/ 5341741 w 7641266"/>
              <a:gd name="connsiteY286" fmla="*/ 5216017 h 6517571"/>
              <a:gd name="connsiteX287" fmla="*/ 5350440 w 7641266"/>
              <a:gd name="connsiteY287" fmla="*/ 5213099 h 6517571"/>
              <a:gd name="connsiteX288" fmla="*/ 5359139 w 7641266"/>
              <a:gd name="connsiteY288" fmla="*/ 5213099 h 6517571"/>
              <a:gd name="connsiteX289" fmla="*/ 5370760 w 7641266"/>
              <a:gd name="connsiteY289" fmla="*/ 5210180 h 6517571"/>
              <a:gd name="connsiteX290" fmla="*/ 5379460 w 7641266"/>
              <a:gd name="connsiteY290" fmla="*/ 5207262 h 6517571"/>
              <a:gd name="connsiteX291" fmla="*/ 5391017 w 7641266"/>
              <a:gd name="connsiteY291" fmla="*/ 5204407 h 6517571"/>
              <a:gd name="connsiteX292" fmla="*/ 5399716 w 7641266"/>
              <a:gd name="connsiteY292" fmla="*/ 5201489 h 6517571"/>
              <a:gd name="connsiteX293" fmla="*/ 5408416 w 7641266"/>
              <a:gd name="connsiteY293" fmla="*/ 5201489 h 6517571"/>
              <a:gd name="connsiteX294" fmla="*/ 5417115 w 7641266"/>
              <a:gd name="connsiteY294" fmla="*/ 5198571 h 6517571"/>
              <a:gd name="connsiteX295" fmla="*/ 5428736 w 7641266"/>
              <a:gd name="connsiteY295" fmla="*/ 5195652 h 6517571"/>
              <a:gd name="connsiteX296" fmla="*/ 5437435 w 7641266"/>
              <a:gd name="connsiteY296" fmla="*/ 5192734 h 6517571"/>
              <a:gd name="connsiteX297" fmla="*/ 5448992 w 7641266"/>
              <a:gd name="connsiteY297" fmla="*/ 5189879 h 6517571"/>
              <a:gd name="connsiteX298" fmla="*/ 5457692 w 7641266"/>
              <a:gd name="connsiteY298" fmla="*/ 5186961 h 6517571"/>
              <a:gd name="connsiteX299" fmla="*/ 5466391 w 7641266"/>
              <a:gd name="connsiteY299" fmla="*/ 5184042 h 6517571"/>
              <a:gd name="connsiteX300" fmla="*/ 5475091 w 7641266"/>
              <a:gd name="connsiteY300" fmla="*/ 5181124 h 6517571"/>
              <a:gd name="connsiteX301" fmla="*/ 5483790 w 7641266"/>
              <a:gd name="connsiteY301" fmla="*/ 5178269 h 6517571"/>
              <a:gd name="connsiteX302" fmla="*/ 5495411 w 7641266"/>
              <a:gd name="connsiteY302" fmla="*/ 5175351 h 6517571"/>
              <a:gd name="connsiteX303" fmla="*/ 5504110 w 7641266"/>
              <a:gd name="connsiteY303" fmla="*/ 5172433 h 6517571"/>
              <a:gd name="connsiteX304" fmla="*/ 5512810 w 7641266"/>
              <a:gd name="connsiteY304" fmla="*/ 5169515 h 6517571"/>
              <a:gd name="connsiteX305" fmla="*/ 5524430 w 7641266"/>
              <a:gd name="connsiteY305" fmla="*/ 5166596 h 6517571"/>
              <a:gd name="connsiteX306" fmla="*/ 5533130 w 7641266"/>
              <a:gd name="connsiteY306" fmla="*/ 5163741 h 6517571"/>
              <a:gd name="connsiteX307" fmla="*/ 5541829 w 7641266"/>
              <a:gd name="connsiteY307" fmla="*/ 5160823 h 6517571"/>
              <a:gd name="connsiteX308" fmla="*/ 5550529 w 7641266"/>
              <a:gd name="connsiteY308" fmla="*/ 5157905 h 6517571"/>
              <a:gd name="connsiteX309" fmla="*/ 5559228 w 7641266"/>
              <a:gd name="connsiteY309" fmla="*/ 5152132 h 6517571"/>
              <a:gd name="connsiteX310" fmla="*/ 5570786 w 7641266"/>
              <a:gd name="connsiteY310" fmla="*/ 5149213 h 6517571"/>
              <a:gd name="connsiteX311" fmla="*/ 5579485 w 7641266"/>
              <a:gd name="connsiteY311" fmla="*/ 5146295 h 6517571"/>
              <a:gd name="connsiteX312" fmla="*/ 5588184 w 7641266"/>
              <a:gd name="connsiteY312" fmla="*/ 5143377 h 6517571"/>
              <a:gd name="connsiteX313" fmla="*/ 5596884 w 7641266"/>
              <a:gd name="connsiteY313" fmla="*/ 5140522 h 6517571"/>
              <a:gd name="connsiteX314" fmla="*/ 5605583 w 7641266"/>
              <a:gd name="connsiteY314" fmla="*/ 5134685 h 6517571"/>
              <a:gd name="connsiteX315" fmla="*/ 5614283 w 7641266"/>
              <a:gd name="connsiteY315" fmla="*/ 5131767 h 6517571"/>
              <a:gd name="connsiteX316" fmla="*/ 5625903 w 7641266"/>
              <a:gd name="connsiteY316" fmla="*/ 5128848 h 6517571"/>
              <a:gd name="connsiteX317" fmla="*/ 5634603 w 7641266"/>
              <a:gd name="connsiteY317" fmla="*/ 5123075 h 6517571"/>
              <a:gd name="connsiteX318" fmla="*/ 5643302 w 7641266"/>
              <a:gd name="connsiteY318" fmla="*/ 5120157 h 6517571"/>
              <a:gd name="connsiteX319" fmla="*/ 5652001 w 7641266"/>
              <a:gd name="connsiteY319" fmla="*/ 5117239 h 6517571"/>
              <a:gd name="connsiteX320" fmla="*/ 5660701 w 7641266"/>
              <a:gd name="connsiteY320" fmla="*/ 5111466 h 6517571"/>
              <a:gd name="connsiteX321" fmla="*/ 5669400 w 7641266"/>
              <a:gd name="connsiteY321" fmla="*/ 5108548 h 6517571"/>
              <a:gd name="connsiteX322" fmla="*/ 5678100 w 7641266"/>
              <a:gd name="connsiteY322" fmla="*/ 5105629 h 6517571"/>
              <a:gd name="connsiteX323" fmla="*/ 5686800 w 7641266"/>
              <a:gd name="connsiteY323" fmla="*/ 5099856 h 6517571"/>
              <a:gd name="connsiteX324" fmla="*/ 5695500 w 7641266"/>
              <a:gd name="connsiteY324" fmla="*/ 5096938 h 6517571"/>
              <a:gd name="connsiteX325" fmla="*/ 5704199 w 7641266"/>
              <a:gd name="connsiteY325" fmla="*/ 5091101 h 6517571"/>
              <a:gd name="connsiteX326" fmla="*/ 5712899 w 7641266"/>
              <a:gd name="connsiteY326" fmla="*/ 5088246 h 6517571"/>
              <a:gd name="connsiteX327" fmla="*/ 5721598 w 7641266"/>
              <a:gd name="connsiteY327" fmla="*/ 5082409 h 6517571"/>
              <a:gd name="connsiteX328" fmla="*/ 5730297 w 7641266"/>
              <a:gd name="connsiteY328" fmla="*/ 5079491 h 6517571"/>
              <a:gd name="connsiteX329" fmla="*/ 5741854 w 7641266"/>
              <a:gd name="connsiteY329" fmla="*/ 5073718 h 6517571"/>
              <a:gd name="connsiteX330" fmla="*/ 5747633 w 7641266"/>
              <a:gd name="connsiteY330" fmla="*/ 5070800 h 6517571"/>
              <a:gd name="connsiteX331" fmla="*/ 5756332 w 7641266"/>
              <a:gd name="connsiteY331" fmla="*/ 5064963 h 6517571"/>
              <a:gd name="connsiteX332" fmla="*/ 5765032 w 7641266"/>
              <a:gd name="connsiteY332" fmla="*/ 5062109 h 6517571"/>
              <a:gd name="connsiteX333" fmla="*/ 5773731 w 7641266"/>
              <a:gd name="connsiteY333" fmla="*/ 5056272 h 6517571"/>
              <a:gd name="connsiteX334" fmla="*/ 5782431 w 7641266"/>
              <a:gd name="connsiteY334" fmla="*/ 5050499 h 6517571"/>
              <a:gd name="connsiteX335" fmla="*/ 5791130 w 7641266"/>
              <a:gd name="connsiteY335" fmla="*/ 5047580 h 6517571"/>
              <a:gd name="connsiteX336" fmla="*/ 5799830 w 7641266"/>
              <a:gd name="connsiteY336" fmla="*/ 5041744 h 6517571"/>
              <a:gd name="connsiteX337" fmla="*/ 5808529 w 7641266"/>
              <a:gd name="connsiteY337" fmla="*/ 5038825 h 6517571"/>
              <a:gd name="connsiteX338" fmla="*/ 5817229 w 7641266"/>
              <a:gd name="connsiteY338" fmla="*/ 5033052 h 6517571"/>
              <a:gd name="connsiteX339" fmla="*/ 5825928 w 7641266"/>
              <a:gd name="connsiteY339" fmla="*/ 5027216 h 6517571"/>
              <a:gd name="connsiteX340" fmla="*/ 5834628 w 7641266"/>
              <a:gd name="connsiteY340" fmla="*/ 5021442 h 6517571"/>
              <a:gd name="connsiteX341" fmla="*/ 5843327 w 7641266"/>
              <a:gd name="connsiteY341" fmla="*/ 5018524 h 6517571"/>
              <a:gd name="connsiteX342" fmla="*/ 5849169 w 7641266"/>
              <a:gd name="connsiteY342" fmla="*/ 5012688 h 6517571"/>
              <a:gd name="connsiteX343" fmla="*/ 5857869 w 7641266"/>
              <a:gd name="connsiteY343" fmla="*/ 5006915 h 6517571"/>
              <a:gd name="connsiteX344" fmla="*/ 5866568 w 7641266"/>
              <a:gd name="connsiteY344" fmla="*/ 5001078 h 6517571"/>
              <a:gd name="connsiteX345" fmla="*/ 5875268 w 7641266"/>
              <a:gd name="connsiteY345" fmla="*/ 4998223 h 6517571"/>
              <a:gd name="connsiteX346" fmla="*/ 5883904 w 7641266"/>
              <a:gd name="connsiteY346" fmla="*/ 4992387 h 6517571"/>
              <a:gd name="connsiteX347" fmla="*/ 5892603 w 7641266"/>
              <a:gd name="connsiteY347" fmla="*/ 4986550 h 6517571"/>
              <a:gd name="connsiteX348" fmla="*/ 5901303 w 7641266"/>
              <a:gd name="connsiteY348" fmla="*/ 4980777 h 6517571"/>
              <a:gd name="connsiteX349" fmla="*/ 5907145 w 7641266"/>
              <a:gd name="connsiteY349" fmla="*/ 4974940 h 6517571"/>
              <a:gd name="connsiteX350" fmla="*/ 5915844 w 7641266"/>
              <a:gd name="connsiteY350" fmla="*/ 4969167 h 6517571"/>
              <a:gd name="connsiteX351" fmla="*/ 5924544 w 7641266"/>
              <a:gd name="connsiteY351" fmla="*/ 4963330 h 6517571"/>
              <a:gd name="connsiteX352" fmla="*/ 5933243 w 7641266"/>
              <a:gd name="connsiteY352" fmla="*/ 4960412 h 6517571"/>
              <a:gd name="connsiteX353" fmla="*/ 5939022 w 7641266"/>
              <a:gd name="connsiteY353" fmla="*/ 4954639 h 6517571"/>
              <a:gd name="connsiteX354" fmla="*/ 5947721 w 7641266"/>
              <a:gd name="connsiteY354" fmla="*/ 4948802 h 6517571"/>
              <a:gd name="connsiteX355" fmla="*/ 5956421 w 7641266"/>
              <a:gd name="connsiteY355" fmla="*/ 4943029 h 6517571"/>
              <a:gd name="connsiteX356" fmla="*/ 5965120 w 7641266"/>
              <a:gd name="connsiteY356" fmla="*/ 4937193 h 6517571"/>
              <a:gd name="connsiteX357" fmla="*/ 5970899 w 7641266"/>
              <a:gd name="connsiteY357" fmla="*/ 4931419 h 6517571"/>
              <a:gd name="connsiteX358" fmla="*/ 5979599 w 7641266"/>
              <a:gd name="connsiteY358" fmla="*/ 4925583 h 6517571"/>
              <a:gd name="connsiteX359" fmla="*/ 5988298 w 7641266"/>
              <a:gd name="connsiteY359" fmla="*/ 4919810 h 6517571"/>
              <a:gd name="connsiteX360" fmla="*/ 5994140 w 7641266"/>
              <a:gd name="connsiteY360" fmla="*/ 4913973 h 6517571"/>
              <a:gd name="connsiteX361" fmla="*/ 6002839 w 7641266"/>
              <a:gd name="connsiteY361" fmla="*/ 4908200 h 6517571"/>
              <a:gd name="connsiteX362" fmla="*/ 6008618 w 7641266"/>
              <a:gd name="connsiteY362" fmla="*/ 4899445 h 6517571"/>
              <a:gd name="connsiteX363" fmla="*/ 6017317 w 7641266"/>
              <a:gd name="connsiteY363" fmla="*/ 4893672 h 6517571"/>
              <a:gd name="connsiteX364" fmla="*/ 6026017 w 7641266"/>
              <a:gd name="connsiteY364" fmla="*/ 4887835 h 6517571"/>
              <a:gd name="connsiteX365" fmla="*/ 6031795 w 7641266"/>
              <a:gd name="connsiteY365" fmla="*/ 4882062 h 6517571"/>
              <a:gd name="connsiteX366" fmla="*/ 6040495 w 7641266"/>
              <a:gd name="connsiteY366" fmla="*/ 4876225 h 6517571"/>
              <a:gd name="connsiteX367" fmla="*/ 6046274 w 7641266"/>
              <a:gd name="connsiteY367" fmla="*/ 4870389 h 6517571"/>
              <a:gd name="connsiteX368" fmla="*/ 6054973 w 7641266"/>
              <a:gd name="connsiteY368" fmla="*/ 4864616 h 6517571"/>
              <a:gd name="connsiteX369" fmla="*/ 6060815 w 7641266"/>
              <a:gd name="connsiteY369" fmla="*/ 4855924 h 6517571"/>
              <a:gd name="connsiteX370" fmla="*/ 6069514 w 7641266"/>
              <a:gd name="connsiteY370" fmla="*/ 4850088 h 6517571"/>
              <a:gd name="connsiteX371" fmla="*/ 6078213 w 7641266"/>
              <a:gd name="connsiteY371" fmla="*/ 4844251 h 6517571"/>
              <a:gd name="connsiteX372" fmla="*/ 6083992 w 7641266"/>
              <a:gd name="connsiteY372" fmla="*/ 4838478 h 6517571"/>
              <a:gd name="connsiteX373" fmla="*/ 6092692 w 7641266"/>
              <a:gd name="connsiteY373" fmla="*/ 4832641 h 6517571"/>
              <a:gd name="connsiteX374" fmla="*/ 6098470 w 7641266"/>
              <a:gd name="connsiteY374" fmla="*/ 4823950 h 6517571"/>
              <a:gd name="connsiteX375" fmla="*/ 6104313 w 7641266"/>
              <a:gd name="connsiteY375" fmla="*/ 4818177 h 6517571"/>
              <a:gd name="connsiteX376" fmla="*/ 6113012 w 7641266"/>
              <a:gd name="connsiteY376" fmla="*/ 4812340 h 6517571"/>
              <a:gd name="connsiteX377" fmla="*/ 6118790 w 7641266"/>
              <a:gd name="connsiteY377" fmla="*/ 4803649 h 6517571"/>
              <a:gd name="connsiteX378" fmla="*/ 6127490 w 7641266"/>
              <a:gd name="connsiteY378" fmla="*/ 4797812 h 6517571"/>
              <a:gd name="connsiteX379" fmla="*/ 6133268 w 7641266"/>
              <a:gd name="connsiteY379" fmla="*/ 4792039 h 6517571"/>
              <a:gd name="connsiteX380" fmla="*/ 6141968 w 7641266"/>
              <a:gd name="connsiteY380" fmla="*/ 4783284 h 6517571"/>
              <a:gd name="connsiteX381" fmla="*/ 6147810 w 7641266"/>
              <a:gd name="connsiteY381" fmla="*/ 4777511 h 6517571"/>
              <a:gd name="connsiteX382" fmla="*/ 6153588 w 7641266"/>
              <a:gd name="connsiteY382" fmla="*/ 4771674 h 6517571"/>
              <a:gd name="connsiteX383" fmla="*/ 6162287 w 7641266"/>
              <a:gd name="connsiteY383" fmla="*/ 4762983 h 6517571"/>
              <a:gd name="connsiteX384" fmla="*/ 6168066 w 7641266"/>
              <a:gd name="connsiteY384" fmla="*/ 4757146 h 6517571"/>
              <a:gd name="connsiteX385" fmla="*/ 6173908 w 7641266"/>
              <a:gd name="connsiteY385" fmla="*/ 4751373 h 6517571"/>
              <a:gd name="connsiteX386" fmla="*/ 6182544 w 7641266"/>
              <a:gd name="connsiteY386" fmla="*/ 4742618 h 6517571"/>
              <a:gd name="connsiteX387" fmla="*/ 6188387 w 7641266"/>
              <a:gd name="connsiteY387" fmla="*/ 4736845 h 6517571"/>
              <a:gd name="connsiteX388" fmla="*/ 6194165 w 7641266"/>
              <a:gd name="connsiteY388" fmla="*/ 4728154 h 6517571"/>
              <a:gd name="connsiteX389" fmla="*/ 6199943 w 7641266"/>
              <a:gd name="connsiteY389" fmla="*/ 4722317 h 6517571"/>
              <a:gd name="connsiteX390" fmla="*/ 6208643 w 7641266"/>
              <a:gd name="connsiteY390" fmla="*/ 4713626 h 6517571"/>
              <a:gd name="connsiteX391" fmla="*/ 6214485 w 7641266"/>
              <a:gd name="connsiteY391" fmla="*/ 4707789 h 6517571"/>
              <a:gd name="connsiteX392" fmla="*/ 6220263 w 7641266"/>
              <a:gd name="connsiteY392" fmla="*/ 4699097 h 6517571"/>
              <a:gd name="connsiteX393" fmla="*/ 6226042 w 7641266"/>
              <a:gd name="connsiteY393" fmla="*/ 4693261 h 6517571"/>
              <a:gd name="connsiteX394" fmla="*/ 6231884 w 7641266"/>
              <a:gd name="connsiteY394" fmla="*/ 4684570 h 6517571"/>
              <a:gd name="connsiteX395" fmla="*/ 6240583 w 7641266"/>
              <a:gd name="connsiteY395" fmla="*/ 4678733 h 6517571"/>
              <a:gd name="connsiteX396" fmla="*/ 6246362 w 7641266"/>
              <a:gd name="connsiteY396" fmla="*/ 4670041 h 6517571"/>
              <a:gd name="connsiteX397" fmla="*/ 6252140 w 7641266"/>
              <a:gd name="connsiteY397" fmla="*/ 4664205 h 6517571"/>
              <a:gd name="connsiteX398" fmla="*/ 6257982 w 7641266"/>
              <a:gd name="connsiteY398" fmla="*/ 4655513 h 6517571"/>
              <a:gd name="connsiteX399" fmla="*/ 6263761 w 7641266"/>
              <a:gd name="connsiteY399" fmla="*/ 4646822 h 6517571"/>
              <a:gd name="connsiteX400" fmla="*/ 6269539 w 7641266"/>
              <a:gd name="connsiteY400" fmla="*/ 4640985 h 6517571"/>
              <a:gd name="connsiteX401" fmla="*/ 6275381 w 7641266"/>
              <a:gd name="connsiteY401" fmla="*/ 4632294 h 6517571"/>
              <a:gd name="connsiteX402" fmla="*/ 6281160 w 7641266"/>
              <a:gd name="connsiteY402" fmla="*/ 4626457 h 6517571"/>
              <a:gd name="connsiteX403" fmla="*/ 6286938 w 7641266"/>
              <a:gd name="connsiteY403" fmla="*/ 4617766 h 6517571"/>
              <a:gd name="connsiteX404" fmla="*/ 6292780 w 7641266"/>
              <a:gd name="connsiteY404" fmla="*/ 4609074 h 6517571"/>
              <a:gd name="connsiteX405" fmla="*/ 6301480 w 7641266"/>
              <a:gd name="connsiteY405" fmla="*/ 4600319 h 6517571"/>
              <a:gd name="connsiteX406" fmla="*/ 6307258 w 7641266"/>
              <a:gd name="connsiteY406" fmla="*/ 4594546 h 6517571"/>
              <a:gd name="connsiteX407" fmla="*/ 6310179 w 7641266"/>
              <a:gd name="connsiteY407" fmla="*/ 4585855 h 6517571"/>
              <a:gd name="connsiteX408" fmla="*/ 6315958 w 7641266"/>
              <a:gd name="connsiteY408" fmla="*/ 4580018 h 6517571"/>
              <a:gd name="connsiteX409" fmla="*/ 6321737 w 7641266"/>
              <a:gd name="connsiteY409" fmla="*/ 4571327 h 6517571"/>
              <a:gd name="connsiteX410" fmla="*/ 6327578 w 7641266"/>
              <a:gd name="connsiteY410" fmla="*/ 4562572 h 6517571"/>
              <a:gd name="connsiteX411" fmla="*/ 6333357 w 7641266"/>
              <a:gd name="connsiteY411" fmla="*/ 4553880 h 6517571"/>
              <a:gd name="connsiteX412" fmla="*/ 6339136 w 7641266"/>
              <a:gd name="connsiteY412" fmla="*/ 4545189 h 6517571"/>
              <a:gd name="connsiteX413" fmla="*/ 6344913 w 7641266"/>
              <a:gd name="connsiteY413" fmla="*/ 4539352 h 6517571"/>
              <a:gd name="connsiteX414" fmla="*/ 6350756 w 7641266"/>
              <a:gd name="connsiteY414" fmla="*/ 4530661 h 6517571"/>
              <a:gd name="connsiteX415" fmla="*/ 6356534 w 7641266"/>
              <a:gd name="connsiteY415" fmla="*/ 4521970 h 6517571"/>
              <a:gd name="connsiteX416" fmla="*/ 6362312 w 7641266"/>
              <a:gd name="connsiteY416" fmla="*/ 4513215 h 6517571"/>
              <a:gd name="connsiteX417" fmla="*/ 6365234 w 7641266"/>
              <a:gd name="connsiteY417" fmla="*/ 4507442 h 6517571"/>
              <a:gd name="connsiteX418" fmla="*/ 6371013 w 7641266"/>
              <a:gd name="connsiteY418" fmla="*/ 4498687 h 6517571"/>
              <a:gd name="connsiteX419" fmla="*/ 6376854 w 7641266"/>
              <a:gd name="connsiteY419" fmla="*/ 4489995 h 6517571"/>
              <a:gd name="connsiteX420" fmla="*/ 6382633 w 7641266"/>
              <a:gd name="connsiteY420" fmla="*/ 4481303 h 6517571"/>
              <a:gd name="connsiteX421" fmla="*/ 6388412 w 7641266"/>
              <a:gd name="connsiteY421" fmla="*/ 4472549 h 6517571"/>
              <a:gd name="connsiteX422" fmla="*/ 6391332 w 7641266"/>
              <a:gd name="connsiteY422" fmla="*/ 4463857 h 6517571"/>
              <a:gd name="connsiteX423" fmla="*/ 6397111 w 7641266"/>
              <a:gd name="connsiteY423" fmla="*/ 4455166 h 6517571"/>
              <a:gd name="connsiteX424" fmla="*/ 6402953 w 7641266"/>
              <a:gd name="connsiteY424" fmla="*/ 4446411 h 6517571"/>
              <a:gd name="connsiteX425" fmla="*/ 6405811 w 7641266"/>
              <a:gd name="connsiteY425" fmla="*/ 4440638 h 6517571"/>
              <a:gd name="connsiteX426" fmla="*/ 6411652 w 7641266"/>
              <a:gd name="connsiteY426" fmla="*/ 4431946 h 6517571"/>
              <a:gd name="connsiteX427" fmla="*/ 6417431 w 7641266"/>
              <a:gd name="connsiteY427" fmla="*/ 4423191 h 6517571"/>
              <a:gd name="connsiteX428" fmla="*/ 6420352 w 7641266"/>
              <a:gd name="connsiteY428" fmla="*/ 4414500 h 6517571"/>
              <a:gd name="connsiteX429" fmla="*/ 6426130 w 7641266"/>
              <a:gd name="connsiteY429" fmla="*/ 4405809 h 6517571"/>
              <a:gd name="connsiteX430" fmla="*/ 6431909 w 7641266"/>
              <a:gd name="connsiteY430" fmla="*/ 4397054 h 6517571"/>
              <a:gd name="connsiteX431" fmla="*/ 6434830 w 7641266"/>
              <a:gd name="connsiteY431" fmla="*/ 4388362 h 6517571"/>
              <a:gd name="connsiteX432" fmla="*/ 6440608 w 7641266"/>
              <a:gd name="connsiteY432" fmla="*/ 4379671 h 6517571"/>
              <a:gd name="connsiteX433" fmla="*/ 6443529 w 7641266"/>
              <a:gd name="connsiteY433" fmla="*/ 4370916 h 6517571"/>
              <a:gd name="connsiteX434" fmla="*/ 6449308 w 7641266"/>
              <a:gd name="connsiteY434" fmla="*/ 4362224 h 6517571"/>
              <a:gd name="connsiteX435" fmla="*/ 6452229 w 7641266"/>
              <a:gd name="connsiteY435" fmla="*/ 4353533 h 6517571"/>
              <a:gd name="connsiteX436" fmla="*/ 6458007 w 7641266"/>
              <a:gd name="connsiteY436" fmla="*/ 4344778 h 6517571"/>
              <a:gd name="connsiteX437" fmla="*/ 6460928 w 7641266"/>
              <a:gd name="connsiteY437" fmla="*/ 4336087 h 6517571"/>
              <a:gd name="connsiteX438" fmla="*/ 6466707 w 7641266"/>
              <a:gd name="connsiteY438" fmla="*/ 4327395 h 6517571"/>
              <a:gd name="connsiteX439" fmla="*/ 6469628 w 7641266"/>
              <a:gd name="connsiteY439" fmla="*/ 4318640 h 6517571"/>
              <a:gd name="connsiteX440" fmla="*/ 6475406 w 7641266"/>
              <a:gd name="connsiteY440" fmla="*/ 4309949 h 6517571"/>
              <a:gd name="connsiteX441" fmla="*/ 6478327 w 7641266"/>
              <a:gd name="connsiteY441" fmla="*/ 4301258 h 6517571"/>
              <a:gd name="connsiteX442" fmla="*/ 6481185 w 7641266"/>
              <a:gd name="connsiteY442" fmla="*/ 4292503 h 6517571"/>
              <a:gd name="connsiteX443" fmla="*/ 6487027 w 7641266"/>
              <a:gd name="connsiteY443" fmla="*/ 4283811 h 6517571"/>
              <a:gd name="connsiteX444" fmla="*/ 6489884 w 7641266"/>
              <a:gd name="connsiteY444" fmla="*/ 4272201 h 6517571"/>
              <a:gd name="connsiteX445" fmla="*/ 6492805 w 7641266"/>
              <a:gd name="connsiteY445" fmla="*/ 4263510 h 6517571"/>
              <a:gd name="connsiteX446" fmla="*/ 6498584 w 7641266"/>
              <a:gd name="connsiteY446" fmla="*/ 4254755 h 6517571"/>
              <a:gd name="connsiteX447" fmla="*/ 6501505 w 7641266"/>
              <a:gd name="connsiteY447" fmla="*/ 4246064 h 6517571"/>
              <a:gd name="connsiteX448" fmla="*/ 6504425 w 7641266"/>
              <a:gd name="connsiteY448" fmla="*/ 4237372 h 6517571"/>
              <a:gd name="connsiteX449" fmla="*/ 6507283 w 7641266"/>
              <a:gd name="connsiteY449" fmla="*/ 4228617 h 6517571"/>
              <a:gd name="connsiteX450" fmla="*/ 6513125 w 7641266"/>
              <a:gd name="connsiteY450" fmla="*/ 4219926 h 6517571"/>
              <a:gd name="connsiteX451" fmla="*/ 6515983 w 7641266"/>
              <a:gd name="connsiteY451" fmla="*/ 4208316 h 6517571"/>
              <a:gd name="connsiteX452" fmla="*/ 6518904 w 7641266"/>
              <a:gd name="connsiteY452" fmla="*/ 4199624 h 6517571"/>
              <a:gd name="connsiteX453" fmla="*/ 6521825 w 7641266"/>
              <a:gd name="connsiteY453" fmla="*/ 4190870 h 6517571"/>
              <a:gd name="connsiteX454" fmla="*/ 6527603 w 7641266"/>
              <a:gd name="connsiteY454" fmla="*/ 4182178 h 6517571"/>
              <a:gd name="connsiteX455" fmla="*/ 6530525 w 7641266"/>
              <a:gd name="connsiteY455" fmla="*/ 4173487 h 6517571"/>
              <a:gd name="connsiteX456" fmla="*/ 6533382 w 7641266"/>
              <a:gd name="connsiteY456" fmla="*/ 4161877 h 6517571"/>
              <a:gd name="connsiteX457" fmla="*/ 6536303 w 7641266"/>
              <a:gd name="connsiteY457" fmla="*/ 4153122 h 6517571"/>
              <a:gd name="connsiteX458" fmla="*/ 6539224 w 7641266"/>
              <a:gd name="connsiteY458" fmla="*/ 4144431 h 6517571"/>
              <a:gd name="connsiteX459" fmla="*/ 6542081 w 7641266"/>
              <a:gd name="connsiteY459" fmla="*/ 4135739 h 6517571"/>
              <a:gd name="connsiteX460" fmla="*/ 6545002 w 7641266"/>
              <a:gd name="connsiteY460" fmla="*/ 4126984 h 6517571"/>
              <a:gd name="connsiteX461" fmla="*/ 6547924 w 7641266"/>
              <a:gd name="connsiteY461" fmla="*/ 4115374 h 6517571"/>
              <a:gd name="connsiteX462" fmla="*/ 6550781 w 7641266"/>
              <a:gd name="connsiteY462" fmla="*/ 4106683 h 6517571"/>
              <a:gd name="connsiteX463" fmla="*/ 6553702 w 7641266"/>
              <a:gd name="connsiteY463" fmla="*/ 4097928 h 6517571"/>
              <a:gd name="connsiteX464" fmla="*/ 6556623 w 7641266"/>
              <a:gd name="connsiteY464" fmla="*/ 4086318 h 6517571"/>
              <a:gd name="connsiteX465" fmla="*/ 6559480 w 7641266"/>
              <a:gd name="connsiteY465" fmla="*/ 4077627 h 6517571"/>
              <a:gd name="connsiteX466" fmla="*/ 6562401 w 7641266"/>
              <a:gd name="connsiteY466" fmla="*/ 4068935 h 6517571"/>
              <a:gd name="connsiteX467" fmla="*/ 6565323 w 7641266"/>
              <a:gd name="connsiteY467" fmla="*/ 4060181 h 6517571"/>
              <a:gd name="connsiteX468" fmla="*/ 6568180 w 7641266"/>
              <a:gd name="connsiteY468" fmla="*/ 4048571 h 6517571"/>
              <a:gd name="connsiteX469" fmla="*/ 6571100 w 7641266"/>
              <a:gd name="connsiteY469" fmla="*/ 4039879 h 6517571"/>
              <a:gd name="connsiteX470" fmla="*/ 6571100 w 7641266"/>
              <a:gd name="connsiteY470" fmla="*/ 4031188 h 6517571"/>
              <a:gd name="connsiteX471" fmla="*/ 6574022 w 7641266"/>
              <a:gd name="connsiteY471" fmla="*/ 4019578 h 6517571"/>
              <a:gd name="connsiteX472" fmla="*/ 6576879 w 7641266"/>
              <a:gd name="connsiteY472" fmla="*/ 4010823 h 6517571"/>
              <a:gd name="connsiteX473" fmla="*/ 6579800 w 7641266"/>
              <a:gd name="connsiteY473" fmla="*/ 3999213 h 6517571"/>
              <a:gd name="connsiteX474" fmla="*/ 6582721 w 7641266"/>
              <a:gd name="connsiteY474" fmla="*/ 3990522 h 6517571"/>
              <a:gd name="connsiteX475" fmla="*/ 6582721 w 7641266"/>
              <a:gd name="connsiteY475" fmla="*/ 3981767 h 6517571"/>
              <a:gd name="connsiteX476" fmla="*/ 6585579 w 7641266"/>
              <a:gd name="connsiteY476" fmla="*/ 3970158 h 6517571"/>
              <a:gd name="connsiteX477" fmla="*/ 6588500 w 7641266"/>
              <a:gd name="connsiteY477" fmla="*/ 3961466 h 6517571"/>
              <a:gd name="connsiteX478" fmla="*/ 6588500 w 7641266"/>
              <a:gd name="connsiteY478" fmla="*/ 3952774 h 6517571"/>
              <a:gd name="connsiteX479" fmla="*/ 6591421 w 7641266"/>
              <a:gd name="connsiteY479" fmla="*/ 3941165 h 6517571"/>
              <a:gd name="connsiteX480" fmla="*/ 6594278 w 7641266"/>
              <a:gd name="connsiteY480" fmla="*/ 3932410 h 6517571"/>
              <a:gd name="connsiteX481" fmla="*/ 6594278 w 7641266"/>
              <a:gd name="connsiteY481" fmla="*/ 3923719 h 6517571"/>
              <a:gd name="connsiteX482" fmla="*/ 6597200 w 7641266"/>
              <a:gd name="connsiteY482" fmla="*/ 3912109 h 6517571"/>
              <a:gd name="connsiteX483" fmla="*/ 6600120 w 7641266"/>
              <a:gd name="connsiteY483" fmla="*/ 3903417 h 6517571"/>
              <a:gd name="connsiteX484" fmla="*/ 6600120 w 7641266"/>
              <a:gd name="connsiteY484" fmla="*/ 3891744 h 6517571"/>
              <a:gd name="connsiteX485" fmla="*/ 6602978 w 7641266"/>
              <a:gd name="connsiteY485" fmla="*/ 3883052 h 6517571"/>
              <a:gd name="connsiteX486" fmla="*/ 6602978 w 7641266"/>
              <a:gd name="connsiteY486" fmla="*/ 3871443 h 6517571"/>
              <a:gd name="connsiteX487" fmla="*/ 6605899 w 7641266"/>
              <a:gd name="connsiteY487" fmla="*/ 3862751 h 6517571"/>
              <a:gd name="connsiteX488" fmla="*/ 6605899 w 7641266"/>
              <a:gd name="connsiteY488" fmla="*/ 3851142 h 6517571"/>
              <a:gd name="connsiteX489" fmla="*/ 6608820 w 7641266"/>
              <a:gd name="connsiteY489" fmla="*/ 3842387 h 6517571"/>
              <a:gd name="connsiteX490" fmla="*/ 6608820 w 7641266"/>
              <a:gd name="connsiteY490" fmla="*/ 3822086 h 6517571"/>
              <a:gd name="connsiteX491" fmla="*/ 6611677 w 7641266"/>
              <a:gd name="connsiteY491" fmla="*/ 3810476 h 6517571"/>
              <a:gd name="connsiteX492" fmla="*/ 6611677 w 7641266"/>
              <a:gd name="connsiteY492" fmla="*/ 3801721 h 6517571"/>
              <a:gd name="connsiteX493" fmla="*/ 6614599 w 7641266"/>
              <a:gd name="connsiteY493" fmla="*/ 3790111 h 6517571"/>
              <a:gd name="connsiteX494" fmla="*/ 6614599 w 7641266"/>
              <a:gd name="connsiteY494" fmla="*/ 3761119 h 6517571"/>
              <a:gd name="connsiteX495" fmla="*/ 6617519 w 7641266"/>
              <a:gd name="connsiteY495" fmla="*/ 3749445 h 6517571"/>
              <a:gd name="connsiteX496" fmla="*/ 6617519 w 7641266"/>
              <a:gd name="connsiteY496" fmla="*/ 3720452 h 6517571"/>
              <a:gd name="connsiteX497" fmla="*/ 6620377 w 7641266"/>
              <a:gd name="connsiteY497" fmla="*/ 3708843 h 6517571"/>
              <a:gd name="connsiteX498" fmla="*/ 6620377 w 7641266"/>
              <a:gd name="connsiteY498" fmla="*/ 2394213 h 6517571"/>
              <a:gd name="connsiteX499" fmla="*/ 6623551 w 7641266"/>
              <a:gd name="connsiteY499" fmla="*/ 2394213 h 6517571"/>
              <a:gd name="connsiteX500" fmla="*/ 6623551 w 7641266"/>
              <a:gd name="connsiteY500" fmla="*/ 1979372 h 6517571"/>
              <a:gd name="connsiteX501" fmla="*/ 6629393 w 7641266"/>
              <a:gd name="connsiteY501" fmla="*/ 1979372 h 6517571"/>
              <a:gd name="connsiteX502" fmla="*/ 6629393 w 7641266"/>
              <a:gd name="connsiteY502" fmla="*/ 0 h 6517571"/>
              <a:gd name="connsiteX503" fmla="*/ 7122788 w 7641266"/>
              <a:gd name="connsiteY503" fmla="*/ 1569225 h 6517571"/>
              <a:gd name="connsiteX504" fmla="*/ 7050272 w 7641266"/>
              <a:gd name="connsiteY504" fmla="*/ 1641865 h 6517571"/>
              <a:gd name="connsiteX505" fmla="*/ 7122788 w 7641266"/>
              <a:gd name="connsiteY505" fmla="*/ 1714442 h 6517571"/>
              <a:gd name="connsiteX506" fmla="*/ 7195305 w 7641266"/>
              <a:gd name="connsiteY506" fmla="*/ 1641865 h 6517571"/>
              <a:gd name="connsiteX507" fmla="*/ 7122788 w 7641266"/>
              <a:gd name="connsiteY507" fmla="*/ 1569225 h 6517571"/>
              <a:gd name="connsiteX508" fmla="*/ 7122788 w 7641266"/>
              <a:gd name="connsiteY508" fmla="*/ 2004876 h 6517571"/>
              <a:gd name="connsiteX509" fmla="*/ 7050272 w 7641266"/>
              <a:gd name="connsiteY509" fmla="*/ 2077516 h 6517571"/>
              <a:gd name="connsiteX510" fmla="*/ 7122788 w 7641266"/>
              <a:gd name="connsiteY510" fmla="*/ 2150156 h 6517571"/>
              <a:gd name="connsiteX511" fmla="*/ 7195305 w 7641266"/>
              <a:gd name="connsiteY511" fmla="*/ 2077516 h 6517571"/>
              <a:gd name="connsiteX512" fmla="*/ 7122788 w 7641266"/>
              <a:gd name="connsiteY512" fmla="*/ 2004876 h 6517571"/>
              <a:gd name="connsiteX513" fmla="*/ 7121365 w 7641266"/>
              <a:gd name="connsiteY513" fmla="*/ 2440809 h 6517571"/>
              <a:gd name="connsiteX514" fmla="*/ 7094313 w 7641266"/>
              <a:gd name="connsiteY514" fmla="*/ 2446159 h 6517571"/>
              <a:gd name="connsiteX515" fmla="*/ 7050272 w 7641266"/>
              <a:gd name="connsiteY515" fmla="*/ 2513167 h 6517571"/>
              <a:gd name="connsiteX516" fmla="*/ 7094339 w 7641266"/>
              <a:gd name="connsiteY516" fmla="*/ 2580176 h 6517571"/>
              <a:gd name="connsiteX517" fmla="*/ 7120878 w 7641266"/>
              <a:gd name="connsiteY517" fmla="*/ 2585429 h 6517571"/>
              <a:gd name="connsiteX518" fmla="*/ 7148062 w 7641266"/>
              <a:gd name="connsiteY518" fmla="*/ 2580058 h 6517571"/>
              <a:gd name="connsiteX519" fmla="*/ 7192131 w 7641266"/>
              <a:gd name="connsiteY519" fmla="*/ 2513102 h 6517571"/>
              <a:gd name="connsiteX520" fmla="*/ 7148089 w 7641266"/>
              <a:gd name="connsiteY520" fmla="*/ 2446094 h 6517571"/>
              <a:gd name="connsiteX521" fmla="*/ 7121365 w 7641266"/>
              <a:gd name="connsiteY521" fmla="*/ 2440809 h 6517571"/>
              <a:gd name="connsiteX522" fmla="*/ 7121048 w 7641266"/>
              <a:gd name="connsiteY522" fmla="*/ 2876459 h 6517571"/>
              <a:gd name="connsiteX523" fmla="*/ 7094313 w 7641266"/>
              <a:gd name="connsiteY523" fmla="*/ 2881746 h 6517571"/>
              <a:gd name="connsiteX524" fmla="*/ 7050272 w 7641266"/>
              <a:gd name="connsiteY524" fmla="*/ 2948755 h 6517571"/>
              <a:gd name="connsiteX525" fmla="*/ 7050272 w 7641266"/>
              <a:gd name="connsiteY525" fmla="*/ 2948818 h 6517571"/>
              <a:gd name="connsiteX526" fmla="*/ 7094339 w 7641266"/>
              <a:gd name="connsiteY526" fmla="*/ 3015800 h 6517571"/>
              <a:gd name="connsiteX527" fmla="*/ 7121040 w 7641266"/>
              <a:gd name="connsiteY527" fmla="*/ 3021111 h 6517571"/>
              <a:gd name="connsiteX528" fmla="*/ 7148062 w 7641266"/>
              <a:gd name="connsiteY528" fmla="*/ 3015762 h 6517571"/>
              <a:gd name="connsiteX529" fmla="*/ 7192131 w 7641266"/>
              <a:gd name="connsiteY529" fmla="*/ 2948753 h 6517571"/>
              <a:gd name="connsiteX530" fmla="*/ 7148089 w 7641266"/>
              <a:gd name="connsiteY530" fmla="*/ 2881798 h 6517571"/>
              <a:gd name="connsiteX531" fmla="*/ 7121048 w 7641266"/>
              <a:gd name="connsiteY531" fmla="*/ 2876459 h 6517571"/>
              <a:gd name="connsiteX532" fmla="*/ 7119613 w 7641266"/>
              <a:gd name="connsiteY532" fmla="*/ 3311827 h 6517571"/>
              <a:gd name="connsiteX533" fmla="*/ 7047097 w 7641266"/>
              <a:gd name="connsiteY533" fmla="*/ 3384404 h 6517571"/>
              <a:gd name="connsiteX534" fmla="*/ 7119613 w 7641266"/>
              <a:gd name="connsiteY534" fmla="*/ 3457045 h 6517571"/>
              <a:gd name="connsiteX535" fmla="*/ 7192131 w 7641266"/>
              <a:gd name="connsiteY535" fmla="*/ 3384404 h 6517571"/>
              <a:gd name="connsiteX536" fmla="*/ 7119613 w 7641266"/>
              <a:gd name="connsiteY536" fmla="*/ 3311827 h 6517571"/>
              <a:gd name="connsiteX537" fmla="*/ 7110914 w 7641266"/>
              <a:gd name="connsiteY537" fmla="*/ 3747479 h 6517571"/>
              <a:gd name="connsiteX538" fmla="*/ 7038398 w 7641266"/>
              <a:gd name="connsiteY538" fmla="*/ 3814282 h 6517571"/>
              <a:gd name="connsiteX539" fmla="*/ 7105136 w 7641266"/>
              <a:gd name="connsiteY539" fmla="*/ 3892696 h 6517571"/>
              <a:gd name="connsiteX540" fmla="*/ 7110914 w 7641266"/>
              <a:gd name="connsiteY540" fmla="*/ 3892696 h 6517571"/>
              <a:gd name="connsiteX541" fmla="*/ 7183431 w 7641266"/>
              <a:gd name="connsiteY541" fmla="*/ 3825892 h 6517571"/>
              <a:gd name="connsiteX542" fmla="*/ 7183431 w 7641266"/>
              <a:gd name="connsiteY542" fmla="*/ 3820119 h 6517571"/>
              <a:gd name="connsiteX543" fmla="*/ 7116693 w 7641266"/>
              <a:gd name="connsiteY543" fmla="*/ 3747479 h 6517571"/>
              <a:gd name="connsiteX544" fmla="*/ 7110914 w 7641266"/>
              <a:gd name="connsiteY544" fmla="*/ 3747479 h 6517571"/>
              <a:gd name="connsiteX545" fmla="*/ 7029698 w 7641266"/>
              <a:gd name="connsiteY545" fmla="*/ 4174438 h 6517571"/>
              <a:gd name="connsiteX546" fmla="*/ 6960102 w 7641266"/>
              <a:gd name="connsiteY546" fmla="*/ 4226714 h 6517571"/>
              <a:gd name="connsiteX547" fmla="*/ 7009378 w 7641266"/>
              <a:gd name="connsiteY547" fmla="*/ 4316800 h 6517571"/>
              <a:gd name="connsiteX548" fmla="*/ 7029698 w 7641266"/>
              <a:gd name="connsiteY548" fmla="*/ 4319655 h 6517571"/>
              <a:gd name="connsiteX549" fmla="*/ 7099294 w 7641266"/>
              <a:gd name="connsiteY549" fmla="*/ 4267380 h 6517571"/>
              <a:gd name="connsiteX550" fmla="*/ 7102215 w 7641266"/>
              <a:gd name="connsiteY550" fmla="*/ 4247078 h 6517571"/>
              <a:gd name="connsiteX551" fmla="*/ 7050018 w 7641266"/>
              <a:gd name="connsiteY551" fmla="*/ 4177357 h 6517571"/>
              <a:gd name="connsiteX552" fmla="*/ 7029698 w 7641266"/>
              <a:gd name="connsiteY552" fmla="*/ 4174438 h 6517571"/>
              <a:gd name="connsiteX553" fmla="*/ 6861487 w 7641266"/>
              <a:gd name="connsiteY553" fmla="*/ 4575260 h 6517571"/>
              <a:gd name="connsiteX554" fmla="*/ 6797669 w 7641266"/>
              <a:gd name="connsiteY554" fmla="*/ 4613008 h 6517571"/>
              <a:gd name="connsiteX555" fmla="*/ 6826688 w 7641266"/>
              <a:gd name="connsiteY555" fmla="*/ 4711786 h 6517571"/>
              <a:gd name="connsiteX556" fmla="*/ 6861487 w 7641266"/>
              <a:gd name="connsiteY556" fmla="*/ 4720477 h 6517571"/>
              <a:gd name="connsiteX557" fmla="*/ 6925304 w 7641266"/>
              <a:gd name="connsiteY557" fmla="*/ 4682730 h 6517571"/>
              <a:gd name="connsiteX558" fmla="*/ 6934003 w 7641266"/>
              <a:gd name="connsiteY558" fmla="*/ 4647900 h 6517571"/>
              <a:gd name="connsiteX559" fmla="*/ 6896284 w 7641266"/>
              <a:gd name="connsiteY559" fmla="*/ 4583952 h 6517571"/>
              <a:gd name="connsiteX560" fmla="*/ 6861487 w 7641266"/>
              <a:gd name="connsiteY560" fmla="*/ 4575260 h 6517571"/>
              <a:gd name="connsiteX561" fmla="*/ 6617837 w 7641266"/>
              <a:gd name="connsiteY561" fmla="*/ 4935416 h 6517571"/>
              <a:gd name="connsiteX562" fmla="*/ 6562719 w 7641266"/>
              <a:gd name="connsiteY562" fmla="*/ 4961554 h 6517571"/>
              <a:gd name="connsiteX563" fmla="*/ 6571418 w 7641266"/>
              <a:gd name="connsiteY563" fmla="*/ 5063250 h 6517571"/>
              <a:gd name="connsiteX564" fmla="*/ 6617837 w 7641266"/>
              <a:gd name="connsiteY564" fmla="*/ 5080633 h 6517571"/>
              <a:gd name="connsiteX565" fmla="*/ 6672955 w 7641266"/>
              <a:gd name="connsiteY565" fmla="*/ 5054496 h 6517571"/>
              <a:gd name="connsiteX566" fmla="*/ 6690354 w 7641266"/>
              <a:gd name="connsiteY566" fmla="*/ 5008056 h 6517571"/>
              <a:gd name="connsiteX567" fmla="*/ 6664255 w 7641266"/>
              <a:gd name="connsiteY567" fmla="*/ 4952862 h 6517571"/>
              <a:gd name="connsiteX568" fmla="*/ 6617837 w 7641266"/>
              <a:gd name="connsiteY568" fmla="*/ 4935416 h 6517571"/>
              <a:gd name="connsiteX569" fmla="*/ 6301670 w 7641266"/>
              <a:gd name="connsiteY569" fmla="*/ 5234605 h 6517571"/>
              <a:gd name="connsiteX570" fmla="*/ 6258173 w 7641266"/>
              <a:gd name="connsiteY570" fmla="*/ 5249133 h 6517571"/>
              <a:gd name="connsiteX571" fmla="*/ 6246552 w 7641266"/>
              <a:gd name="connsiteY571" fmla="*/ 5350766 h 6517571"/>
              <a:gd name="connsiteX572" fmla="*/ 6304591 w 7641266"/>
              <a:gd name="connsiteY572" fmla="*/ 5379822 h 6517571"/>
              <a:gd name="connsiteX573" fmla="*/ 6348088 w 7641266"/>
              <a:gd name="connsiteY573" fmla="*/ 5365294 h 6517571"/>
              <a:gd name="connsiteX574" fmla="*/ 6377108 w 7641266"/>
              <a:gd name="connsiteY574" fmla="*/ 5307182 h 6517571"/>
              <a:gd name="connsiteX575" fmla="*/ 6359709 w 7641266"/>
              <a:gd name="connsiteY575" fmla="*/ 5263661 h 6517571"/>
              <a:gd name="connsiteX576" fmla="*/ 6301670 w 7641266"/>
              <a:gd name="connsiteY576" fmla="*/ 5234605 h 6517571"/>
              <a:gd name="connsiteX577" fmla="*/ 5933307 w 7641266"/>
              <a:gd name="connsiteY577" fmla="*/ 5466927 h 6517571"/>
              <a:gd name="connsiteX578" fmla="*/ 5901430 w 7641266"/>
              <a:gd name="connsiteY578" fmla="*/ 5475682 h 6517571"/>
              <a:gd name="connsiteX579" fmla="*/ 5869553 w 7641266"/>
              <a:gd name="connsiteY579" fmla="*/ 5571478 h 6517571"/>
              <a:gd name="connsiteX580" fmla="*/ 5936228 w 7641266"/>
              <a:gd name="connsiteY580" fmla="*/ 5612144 h 6517571"/>
              <a:gd name="connsiteX581" fmla="*/ 5968105 w 7641266"/>
              <a:gd name="connsiteY581" fmla="*/ 5603453 h 6517571"/>
              <a:gd name="connsiteX582" fmla="*/ 6008745 w 7641266"/>
              <a:gd name="connsiteY582" fmla="*/ 5539568 h 6517571"/>
              <a:gd name="connsiteX583" fmla="*/ 6000045 w 7641266"/>
              <a:gd name="connsiteY583" fmla="*/ 5507593 h 6517571"/>
              <a:gd name="connsiteX584" fmla="*/ 5933307 w 7641266"/>
              <a:gd name="connsiteY584" fmla="*/ 5466927 h 6517571"/>
              <a:gd name="connsiteX585" fmla="*/ 5530145 w 7641266"/>
              <a:gd name="connsiteY585" fmla="*/ 5617981 h 6517571"/>
              <a:gd name="connsiteX586" fmla="*/ 5512746 w 7641266"/>
              <a:gd name="connsiteY586" fmla="*/ 5620899 h 6517571"/>
              <a:gd name="connsiteX587" fmla="*/ 5460550 w 7641266"/>
              <a:gd name="connsiteY587" fmla="*/ 5708004 h 6517571"/>
              <a:gd name="connsiteX588" fmla="*/ 5530145 w 7641266"/>
              <a:gd name="connsiteY588" fmla="*/ 5763198 h 6517571"/>
              <a:gd name="connsiteX589" fmla="*/ 5547544 w 7641266"/>
              <a:gd name="connsiteY589" fmla="*/ 5760280 h 6517571"/>
              <a:gd name="connsiteX590" fmla="*/ 5602663 w 7641266"/>
              <a:gd name="connsiteY590" fmla="*/ 5690558 h 6517571"/>
              <a:gd name="connsiteX591" fmla="*/ 5599805 w 7641266"/>
              <a:gd name="connsiteY591" fmla="*/ 5673175 h 6517571"/>
              <a:gd name="connsiteX592" fmla="*/ 5530145 w 7641266"/>
              <a:gd name="connsiteY592" fmla="*/ 5617981 h 6517571"/>
              <a:gd name="connsiteX593" fmla="*/ 5095107 w 7641266"/>
              <a:gd name="connsiteY593" fmla="*/ 5684784 h 6517571"/>
              <a:gd name="connsiteX594" fmla="*/ 5025511 w 7641266"/>
              <a:gd name="connsiteY594" fmla="*/ 5760280 h 6517571"/>
              <a:gd name="connsiteX595" fmla="*/ 5098028 w 7641266"/>
              <a:gd name="connsiteY595" fmla="*/ 5830001 h 6517571"/>
              <a:gd name="connsiteX596" fmla="*/ 5100885 w 7641266"/>
              <a:gd name="connsiteY596" fmla="*/ 5830001 h 6517571"/>
              <a:gd name="connsiteX597" fmla="*/ 5170481 w 7641266"/>
              <a:gd name="connsiteY597" fmla="*/ 5757361 h 6517571"/>
              <a:gd name="connsiteX598" fmla="*/ 5170481 w 7641266"/>
              <a:gd name="connsiteY598" fmla="*/ 5754506 h 6517571"/>
              <a:gd name="connsiteX599" fmla="*/ 5098028 w 7641266"/>
              <a:gd name="connsiteY599" fmla="*/ 5684784 h 6517571"/>
              <a:gd name="connsiteX600" fmla="*/ 5095107 w 7641266"/>
              <a:gd name="connsiteY600" fmla="*/ 5684784 h 6517571"/>
              <a:gd name="connsiteX601" fmla="*/ 2525109 w 7641266"/>
              <a:gd name="connsiteY601" fmla="*/ 5693432 h 6517571"/>
              <a:gd name="connsiteX602" fmla="*/ 2452465 w 7641266"/>
              <a:gd name="connsiteY602" fmla="*/ 5765882 h 6517571"/>
              <a:gd name="connsiteX603" fmla="*/ 2525109 w 7641266"/>
              <a:gd name="connsiteY603" fmla="*/ 5838332 h 6517571"/>
              <a:gd name="connsiteX604" fmla="*/ 2597817 w 7641266"/>
              <a:gd name="connsiteY604" fmla="*/ 5765882 h 6517571"/>
              <a:gd name="connsiteX605" fmla="*/ 2525109 w 7641266"/>
              <a:gd name="connsiteY605" fmla="*/ 5693432 h 6517571"/>
              <a:gd name="connsiteX606" fmla="*/ 2961227 w 7641266"/>
              <a:gd name="connsiteY606" fmla="*/ 5693432 h 6517571"/>
              <a:gd name="connsiteX607" fmla="*/ 2888520 w 7641266"/>
              <a:gd name="connsiteY607" fmla="*/ 5765882 h 6517571"/>
              <a:gd name="connsiteX608" fmla="*/ 2961227 w 7641266"/>
              <a:gd name="connsiteY608" fmla="*/ 5838332 h 6517571"/>
              <a:gd name="connsiteX609" fmla="*/ 3033871 w 7641266"/>
              <a:gd name="connsiteY609" fmla="*/ 5765882 h 6517571"/>
              <a:gd name="connsiteX610" fmla="*/ 2961227 w 7641266"/>
              <a:gd name="connsiteY610" fmla="*/ 5693432 h 6517571"/>
              <a:gd name="connsiteX611" fmla="*/ 3397282 w 7641266"/>
              <a:gd name="connsiteY611" fmla="*/ 5693432 h 6517571"/>
              <a:gd name="connsiteX612" fmla="*/ 3324575 w 7641266"/>
              <a:gd name="connsiteY612" fmla="*/ 5765882 h 6517571"/>
              <a:gd name="connsiteX613" fmla="*/ 3397282 w 7641266"/>
              <a:gd name="connsiteY613" fmla="*/ 5838332 h 6517571"/>
              <a:gd name="connsiteX614" fmla="*/ 3469951 w 7641266"/>
              <a:gd name="connsiteY614" fmla="*/ 5765882 h 6517571"/>
              <a:gd name="connsiteX615" fmla="*/ 3397282 w 7641266"/>
              <a:gd name="connsiteY615" fmla="*/ 5693432 h 6517571"/>
              <a:gd name="connsiteX616" fmla="*/ 3833362 w 7641266"/>
              <a:gd name="connsiteY616" fmla="*/ 5693432 h 6517571"/>
              <a:gd name="connsiteX617" fmla="*/ 3760718 w 7641266"/>
              <a:gd name="connsiteY617" fmla="*/ 5765882 h 6517571"/>
              <a:gd name="connsiteX618" fmla="*/ 3833362 w 7641266"/>
              <a:gd name="connsiteY618" fmla="*/ 5838332 h 6517571"/>
              <a:gd name="connsiteX619" fmla="*/ 3906069 w 7641266"/>
              <a:gd name="connsiteY619" fmla="*/ 5765882 h 6517571"/>
              <a:gd name="connsiteX620" fmla="*/ 3833362 w 7641266"/>
              <a:gd name="connsiteY620" fmla="*/ 5693432 h 6517571"/>
              <a:gd name="connsiteX621" fmla="*/ 4269480 w 7641266"/>
              <a:gd name="connsiteY621" fmla="*/ 5693432 h 6517571"/>
              <a:gd name="connsiteX622" fmla="*/ 4196773 w 7641266"/>
              <a:gd name="connsiteY622" fmla="*/ 5765882 h 6517571"/>
              <a:gd name="connsiteX623" fmla="*/ 4269480 w 7641266"/>
              <a:gd name="connsiteY623" fmla="*/ 5838332 h 6517571"/>
              <a:gd name="connsiteX624" fmla="*/ 4342124 w 7641266"/>
              <a:gd name="connsiteY624" fmla="*/ 5765882 h 6517571"/>
              <a:gd name="connsiteX625" fmla="*/ 4269480 w 7641266"/>
              <a:gd name="connsiteY625" fmla="*/ 5693432 h 6517571"/>
              <a:gd name="connsiteX626" fmla="*/ 4708455 w 7641266"/>
              <a:gd name="connsiteY626" fmla="*/ 5693432 h 6517571"/>
              <a:gd name="connsiteX627" fmla="*/ 4635748 w 7641266"/>
              <a:gd name="connsiteY627" fmla="*/ 5765882 h 6517571"/>
              <a:gd name="connsiteX628" fmla="*/ 4708455 w 7641266"/>
              <a:gd name="connsiteY628" fmla="*/ 5838332 h 6517571"/>
              <a:gd name="connsiteX629" fmla="*/ 4781100 w 7641266"/>
              <a:gd name="connsiteY629" fmla="*/ 5765882 h 6517571"/>
              <a:gd name="connsiteX630" fmla="*/ 4708455 w 7641266"/>
              <a:gd name="connsiteY630" fmla="*/ 5693432 h 65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</a:cxnLst>
            <a:rect l="l" t="t" r="r" b="b"/>
            <a:pathLst>
              <a:path w="7641266" h="6517571">
                <a:moveTo>
                  <a:pt x="6629393" y="0"/>
                </a:moveTo>
                <a:lnTo>
                  <a:pt x="7635487" y="0"/>
                </a:lnTo>
                <a:lnTo>
                  <a:pt x="7635487" y="1979309"/>
                </a:lnTo>
                <a:lnTo>
                  <a:pt x="7641266" y="1979309"/>
                </a:lnTo>
                <a:lnTo>
                  <a:pt x="7641266" y="3021395"/>
                </a:lnTo>
                <a:lnTo>
                  <a:pt x="7638091" y="3021395"/>
                </a:lnTo>
                <a:lnTo>
                  <a:pt x="7638091" y="3668240"/>
                </a:lnTo>
                <a:lnTo>
                  <a:pt x="7635170" y="3685623"/>
                </a:lnTo>
                <a:lnTo>
                  <a:pt x="7635170" y="3752427"/>
                </a:lnTo>
                <a:lnTo>
                  <a:pt x="7632312" y="3769873"/>
                </a:lnTo>
                <a:lnTo>
                  <a:pt x="7632312" y="3804703"/>
                </a:lnTo>
                <a:lnTo>
                  <a:pt x="7629392" y="3822149"/>
                </a:lnTo>
                <a:lnTo>
                  <a:pt x="7629392" y="3854060"/>
                </a:lnTo>
                <a:lnTo>
                  <a:pt x="7626471" y="3871506"/>
                </a:lnTo>
                <a:lnTo>
                  <a:pt x="7626471" y="3888952"/>
                </a:lnTo>
                <a:lnTo>
                  <a:pt x="7623613" y="3903481"/>
                </a:lnTo>
                <a:lnTo>
                  <a:pt x="7620692" y="3920864"/>
                </a:lnTo>
                <a:lnTo>
                  <a:pt x="7620692" y="3938310"/>
                </a:lnTo>
                <a:lnTo>
                  <a:pt x="7617772" y="3952838"/>
                </a:lnTo>
                <a:lnTo>
                  <a:pt x="7614914" y="3970221"/>
                </a:lnTo>
                <a:lnTo>
                  <a:pt x="7614914" y="3987667"/>
                </a:lnTo>
                <a:lnTo>
                  <a:pt x="7611993" y="4002195"/>
                </a:lnTo>
                <a:lnTo>
                  <a:pt x="7609072" y="4019642"/>
                </a:lnTo>
                <a:lnTo>
                  <a:pt x="7606214" y="4037025"/>
                </a:lnTo>
                <a:lnTo>
                  <a:pt x="7603293" y="4051552"/>
                </a:lnTo>
                <a:lnTo>
                  <a:pt x="7600373" y="4068999"/>
                </a:lnTo>
                <a:lnTo>
                  <a:pt x="7597515" y="4086382"/>
                </a:lnTo>
                <a:lnTo>
                  <a:pt x="7594594" y="4100910"/>
                </a:lnTo>
                <a:lnTo>
                  <a:pt x="7591673" y="4118356"/>
                </a:lnTo>
                <a:lnTo>
                  <a:pt x="7588815" y="4132884"/>
                </a:lnTo>
                <a:lnTo>
                  <a:pt x="7585894" y="4150267"/>
                </a:lnTo>
                <a:lnTo>
                  <a:pt x="7582974" y="4164795"/>
                </a:lnTo>
                <a:lnTo>
                  <a:pt x="7580116" y="4182242"/>
                </a:lnTo>
                <a:lnTo>
                  <a:pt x="7577195" y="4196770"/>
                </a:lnTo>
                <a:lnTo>
                  <a:pt x="7574274" y="4214152"/>
                </a:lnTo>
                <a:lnTo>
                  <a:pt x="7568495" y="4228681"/>
                </a:lnTo>
                <a:lnTo>
                  <a:pt x="7565575" y="4246127"/>
                </a:lnTo>
                <a:lnTo>
                  <a:pt x="7562717" y="4260655"/>
                </a:lnTo>
                <a:lnTo>
                  <a:pt x="7556875" y="4278038"/>
                </a:lnTo>
                <a:lnTo>
                  <a:pt x="7554017" y="4292566"/>
                </a:lnTo>
                <a:lnTo>
                  <a:pt x="7551097" y="4310012"/>
                </a:lnTo>
                <a:lnTo>
                  <a:pt x="7545318" y="4324540"/>
                </a:lnTo>
                <a:lnTo>
                  <a:pt x="7542397" y="4339068"/>
                </a:lnTo>
                <a:lnTo>
                  <a:pt x="7536618" y="4356451"/>
                </a:lnTo>
                <a:lnTo>
                  <a:pt x="7533698" y="4370979"/>
                </a:lnTo>
                <a:lnTo>
                  <a:pt x="7527919" y="4388426"/>
                </a:lnTo>
                <a:lnTo>
                  <a:pt x="7522140" y="4402954"/>
                </a:lnTo>
                <a:lnTo>
                  <a:pt x="7519219" y="4417482"/>
                </a:lnTo>
                <a:lnTo>
                  <a:pt x="7513441" y="4434865"/>
                </a:lnTo>
                <a:lnTo>
                  <a:pt x="7507599" y="4449393"/>
                </a:lnTo>
                <a:lnTo>
                  <a:pt x="7504741" y="4463921"/>
                </a:lnTo>
                <a:lnTo>
                  <a:pt x="7498900" y="4481367"/>
                </a:lnTo>
                <a:lnTo>
                  <a:pt x="7493121" y="4495895"/>
                </a:lnTo>
                <a:lnTo>
                  <a:pt x="7487342" y="4510360"/>
                </a:lnTo>
                <a:lnTo>
                  <a:pt x="7481500" y="4524888"/>
                </a:lnTo>
                <a:lnTo>
                  <a:pt x="7478643" y="4539416"/>
                </a:lnTo>
                <a:lnTo>
                  <a:pt x="7472801" y="4556862"/>
                </a:lnTo>
                <a:lnTo>
                  <a:pt x="7467023" y="4571390"/>
                </a:lnTo>
                <a:lnTo>
                  <a:pt x="7461244" y="4585918"/>
                </a:lnTo>
                <a:lnTo>
                  <a:pt x="7455402" y="4600383"/>
                </a:lnTo>
                <a:lnTo>
                  <a:pt x="7449624" y="4614911"/>
                </a:lnTo>
                <a:lnTo>
                  <a:pt x="7443845" y="4629439"/>
                </a:lnTo>
                <a:lnTo>
                  <a:pt x="7435145" y="4646885"/>
                </a:lnTo>
                <a:lnTo>
                  <a:pt x="7429303" y="4661413"/>
                </a:lnTo>
                <a:lnTo>
                  <a:pt x="7423525" y="4675942"/>
                </a:lnTo>
                <a:lnTo>
                  <a:pt x="7417747" y="4690406"/>
                </a:lnTo>
                <a:lnTo>
                  <a:pt x="7411904" y="4704934"/>
                </a:lnTo>
                <a:lnTo>
                  <a:pt x="7403205" y="4719462"/>
                </a:lnTo>
                <a:lnTo>
                  <a:pt x="7397426" y="4733990"/>
                </a:lnTo>
                <a:lnTo>
                  <a:pt x="7391648" y="4748518"/>
                </a:lnTo>
                <a:lnTo>
                  <a:pt x="7382949" y="4763046"/>
                </a:lnTo>
                <a:lnTo>
                  <a:pt x="7377170" y="4777574"/>
                </a:lnTo>
                <a:lnTo>
                  <a:pt x="7371328" y="4792103"/>
                </a:lnTo>
                <a:lnTo>
                  <a:pt x="7362628" y="4806567"/>
                </a:lnTo>
                <a:lnTo>
                  <a:pt x="7356850" y="4821095"/>
                </a:lnTo>
                <a:lnTo>
                  <a:pt x="7348150" y="4835623"/>
                </a:lnTo>
                <a:lnTo>
                  <a:pt x="7342372" y="4847233"/>
                </a:lnTo>
                <a:lnTo>
                  <a:pt x="7333673" y="4861761"/>
                </a:lnTo>
                <a:lnTo>
                  <a:pt x="7327830" y="4876289"/>
                </a:lnTo>
                <a:lnTo>
                  <a:pt x="7319131" y="4890817"/>
                </a:lnTo>
                <a:lnTo>
                  <a:pt x="7310431" y="4905345"/>
                </a:lnTo>
                <a:lnTo>
                  <a:pt x="7304653" y="4919873"/>
                </a:lnTo>
                <a:lnTo>
                  <a:pt x="7295953" y="4931483"/>
                </a:lnTo>
                <a:lnTo>
                  <a:pt x="7287254" y="4946011"/>
                </a:lnTo>
                <a:lnTo>
                  <a:pt x="7278554" y="4960476"/>
                </a:lnTo>
                <a:lnTo>
                  <a:pt x="7272776" y="4972149"/>
                </a:lnTo>
                <a:lnTo>
                  <a:pt x="7264076" y="4986613"/>
                </a:lnTo>
                <a:lnTo>
                  <a:pt x="7255377" y="5001141"/>
                </a:lnTo>
                <a:lnTo>
                  <a:pt x="7246677" y="5015669"/>
                </a:lnTo>
                <a:lnTo>
                  <a:pt x="7237978" y="5027279"/>
                </a:lnTo>
                <a:lnTo>
                  <a:pt x="7229278" y="5041807"/>
                </a:lnTo>
                <a:lnTo>
                  <a:pt x="7223500" y="5053417"/>
                </a:lnTo>
                <a:lnTo>
                  <a:pt x="7214800" y="5067945"/>
                </a:lnTo>
                <a:lnTo>
                  <a:pt x="7206101" y="5082473"/>
                </a:lnTo>
                <a:lnTo>
                  <a:pt x="7198481" y="5092624"/>
                </a:lnTo>
                <a:lnTo>
                  <a:pt x="7197401" y="5094083"/>
                </a:lnTo>
                <a:lnTo>
                  <a:pt x="7185781" y="5108611"/>
                </a:lnTo>
                <a:lnTo>
                  <a:pt x="7177081" y="5120221"/>
                </a:lnTo>
                <a:lnTo>
                  <a:pt x="7168382" y="5134748"/>
                </a:lnTo>
                <a:lnTo>
                  <a:pt x="7159682" y="5146358"/>
                </a:lnTo>
                <a:lnTo>
                  <a:pt x="7150983" y="5160887"/>
                </a:lnTo>
                <a:lnTo>
                  <a:pt x="7142283" y="5172496"/>
                </a:lnTo>
                <a:lnTo>
                  <a:pt x="7133584" y="5184106"/>
                </a:lnTo>
                <a:lnTo>
                  <a:pt x="7121963" y="5198634"/>
                </a:lnTo>
                <a:lnTo>
                  <a:pt x="7113263" y="5210244"/>
                </a:lnTo>
                <a:lnTo>
                  <a:pt x="7104564" y="5221854"/>
                </a:lnTo>
                <a:lnTo>
                  <a:pt x="7095865" y="5236381"/>
                </a:lnTo>
                <a:lnTo>
                  <a:pt x="7084308" y="5247991"/>
                </a:lnTo>
                <a:lnTo>
                  <a:pt x="7075608" y="5259601"/>
                </a:lnTo>
                <a:lnTo>
                  <a:pt x="7066909" y="5274129"/>
                </a:lnTo>
                <a:lnTo>
                  <a:pt x="7055288" y="5285739"/>
                </a:lnTo>
                <a:lnTo>
                  <a:pt x="7046588" y="5297348"/>
                </a:lnTo>
                <a:lnTo>
                  <a:pt x="7035032" y="5308958"/>
                </a:lnTo>
                <a:lnTo>
                  <a:pt x="7026332" y="5323486"/>
                </a:lnTo>
                <a:lnTo>
                  <a:pt x="7014712" y="5335096"/>
                </a:lnTo>
                <a:lnTo>
                  <a:pt x="7006013" y="5346769"/>
                </a:lnTo>
                <a:lnTo>
                  <a:pt x="6994392" y="5358379"/>
                </a:lnTo>
                <a:lnTo>
                  <a:pt x="6985692" y="5369989"/>
                </a:lnTo>
                <a:lnTo>
                  <a:pt x="6974136" y="5381599"/>
                </a:lnTo>
                <a:lnTo>
                  <a:pt x="6962515" y="5393208"/>
                </a:lnTo>
                <a:lnTo>
                  <a:pt x="6953815" y="5404818"/>
                </a:lnTo>
                <a:lnTo>
                  <a:pt x="6942195" y="5416428"/>
                </a:lnTo>
                <a:lnTo>
                  <a:pt x="6930637" y="5428038"/>
                </a:lnTo>
                <a:lnTo>
                  <a:pt x="6921938" y="5439648"/>
                </a:lnTo>
                <a:lnTo>
                  <a:pt x="6910318" y="5451257"/>
                </a:lnTo>
                <a:lnTo>
                  <a:pt x="6898761" y="5462867"/>
                </a:lnTo>
                <a:lnTo>
                  <a:pt x="6887140" y="5474540"/>
                </a:lnTo>
                <a:lnTo>
                  <a:pt x="6878441" y="5486150"/>
                </a:lnTo>
                <a:lnTo>
                  <a:pt x="6866820" y="5497760"/>
                </a:lnTo>
                <a:lnTo>
                  <a:pt x="6855263" y="5506451"/>
                </a:lnTo>
                <a:lnTo>
                  <a:pt x="6843643" y="5518061"/>
                </a:lnTo>
                <a:lnTo>
                  <a:pt x="6832023" y="5529670"/>
                </a:lnTo>
                <a:lnTo>
                  <a:pt x="6820465" y="5541280"/>
                </a:lnTo>
                <a:lnTo>
                  <a:pt x="6808845" y="5552954"/>
                </a:lnTo>
                <a:lnTo>
                  <a:pt x="6797225" y="5561645"/>
                </a:lnTo>
                <a:lnTo>
                  <a:pt x="6785667" y="5573255"/>
                </a:lnTo>
                <a:lnTo>
                  <a:pt x="6774047" y="5584864"/>
                </a:lnTo>
                <a:lnTo>
                  <a:pt x="6762490" y="5593556"/>
                </a:lnTo>
                <a:lnTo>
                  <a:pt x="6750869" y="5605166"/>
                </a:lnTo>
                <a:lnTo>
                  <a:pt x="6739249" y="5613920"/>
                </a:lnTo>
                <a:lnTo>
                  <a:pt x="6727692" y="5625530"/>
                </a:lnTo>
                <a:lnTo>
                  <a:pt x="6716071" y="5634222"/>
                </a:lnTo>
                <a:lnTo>
                  <a:pt x="6704450" y="5645832"/>
                </a:lnTo>
                <a:lnTo>
                  <a:pt x="6689973" y="5657441"/>
                </a:lnTo>
                <a:lnTo>
                  <a:pt x="6678352" y="5666196"/>
                </a:lnTo>
                <a:lnTo>
                  <a:pt x="6666795" y="5674887"/>
                </a:lnTo>
                <a:lnTo>
                  <a:pt x="6655175" y="5686497"/>
                </a:lnTo>
                <a:lnTo>
                  <a:pt x="6643554" y="5695189"/>
                </a:lnTo>
                <a:lnTo>
                  <a:pt x="6629076" y="5706862"/>
                </a:lnTo>
                <a:lnTo>
                  <a:pt x="6617519" y="5715553"/>
                </a:lnTo>
                <a:lnTo>
                  <a:pt x="6605899" y="5724245"/>
                </a:lnTo>
                <a:lnTo>
                  <a:pt x="6594278" y="5735854"/>
                </a:lnTo>
                <a:lnTo>
                  <a:pt x="6579800" y="5744609"/>
                </a:lnTo>
                <a:lnTo>
                  <a:pt x="6568180" y="5753301"/>
                </a:lnTo>
                <a:lnTo>
                  <a:pt x="6553702" y="5761993"/>
                </a:lnTo>
                <a:lnTo>
                  <a:pt x="6542081" y="5773602"/>
                </a:lnTo>
                <a:lnTo>
                  <a:pt x="6527603" y="5782357"/>
                </a:lnTo>
                <a:lnTo>
                  <a:pt x="6515983" y="5791048"/>
                </a:lnTo>
                <a:lnTo>
                  <a:pt x="6504425" y="5799740"/>
                </a:lnTo>
                <a:lnTo>
                  <a:pt x="6489884" y="5808495"/>
                </a:lnTo>
                <a:lnTo>
                  <a:pt x="6478327" y="5817186"/>
                </a:lnTo>
                <a:lnTo>
                  <a:pt x="6463850" y="5825878"/>
                </a:lnTo>
                <a:lnTo>
                  <a:pt x="6449308" y="5834632"/>
                </a:lnTo>
                <a:lnTo>
                  <a:pt x="6438512" y="5842753"/>
                </a:lnTo>
                <a:lnTo>
                  <a:pt x="6437750" y="5843324"/>
                </a:lnTo>
                <a:lnTo>
                  <a:pt x="6423209" y="5852016"/>
                </a:lnTo>
                <a:lnTo>
                  <a:pt x="6411652" y="5860770"/>
                </a:lnTo>
                <a:lnTo>
                  <a:pt x="6397111" y="5869462"/>
                </a:lnTo>
                <a:lnTo>
                  <a:pt x="6382633" y="5878153"/>
                </a:lnTo>
                <a:lnTo>
                  <a:pt x="6371013" y="5886908"/>
                </a:lnTo>
                <a:lnTo>
                  <a:pt x="6356534" y="5892681"/>
                </a:lnTo>
                <a:lnTo>
                  <a:pt x="6342056" y="5901373"/>
                </a:lnTo>
                <a:lnTo>
                  <a:pt x="6330436" y="5910128"/>
                </a:lnTo>
                <a:lnTo>
                  <a:pt x="6315958" y="5918819"/>
                </a:lnTo>
                <a:lnTo>
                  <a:pt x="6301480" y="5927511"/>
                </a:lnTo>
                <a:lnTo>
                  <a:pt x="6286938" y="5933347"/>
                </a:lnTo>
                <a:lnTo>
                  <a:pt x="6272461" y="5942038"/>
                </a:lnTo>
                <a:lnTo>
                  <a:pt x="6260840" y="5947875"/>
                </a:lnTo>
                <a:lnTo>
                  <a:pt x="6246362" y="5956567"/>
                </a:lnTo>
                <a:lnTo>
                  <a:pt x="6231884" y="5965322"/>
                </a:lnTo>
                <a:lnTo>
                  <a:pt x="6217342" y="5971095"/>
                </a:lnTo>
                <a:lnTo>
                  <a:pt x="6202864" y="5979786"/>
                </a:lnTo>
                <a:lnTo>
                  <a:pt x="6188387" y="5985623"/>
                </a:lnTo>
                <a:lnTo>
                  <a:pt x="6173908" y="5994314"/>
                </a:lnTo>
                <a:lnTo>
                  <a:pt x="6159367" y="6000151"/>
                </a:lnTo>
                <a:lnTo>
                  <a:pt x="6147810" y="6005924"/>
                </a:lnTo>
                <a:lnTo>
                  <a:pt x="6130411" y="6014679"/>
                </a:lnTo>
                <a:lnTo>
                  <a:pt x="6118790" y="6020452"/>
                </a:lnTo>
                <a:lnTo>
                  <a:pt x="6104313" y="6029207"/>
                </a:lnTo>
                <a:lnTo>
                  <a:pt x="6086913" y="6034980"/>
                </a:lnTo>
                <a:lnTo>
                  <a:pt x="6072372" y="6040817"/>
                </a:lnTo>
                <a:lnTo>
                  <a:pt x="6057894" y="6046590"/>
                </a:lnTo>
                <a:lnTo>
                  <a:pt x="6043416" y="6052426"/>
                </a:lnTo>
                <a:lnTo>
                  <a:pt x="6028937" y="6061118"/>
                </a:lnTo>
                <a:lnTo>
                  <a:pt x="6014396" y="6066954"/>
                </a:lnTo>
                <a:lnTo>
                  <a:pt x="5999918" y="6072728"/>
                </a:lnTo>
                <a:lnTo>
                  <a:pt x="5985440" y="6078564"/>
                </a:lnTo>
                <a:lnTo>
                  <a:pt x="5970899" y="6084338"/>
                </a:lnTo>
                <a:lnTo>
                  <a:pt x="5956421" y="6090174"/>
                </a:lnTo>
                <a:lnTo>
                  <a:pt x="5939022" y="6095947"/>
                </a:lnTo>
                <a:lnTo>
                  <a:pt x="5924544" y="6101784"/>
                </a:lnTo>
                <a:lnTo>
                  <a:pt x="5910002" y="6107557"/>
                </a:lnTo>
                <a:lnTo>
                  <a:pt x="5895525" y="6113393"/>
                </a:lnTo>
                <a:lnTo>
                  <a:pt x="5878125" y="6119230"/>
                </a:lnTo>
                <a:lnTo>
                  <a:pt x="5863647" y="6125003"/>
                </a:lnTo>
                <a:lnTo>
                  <a:pt x="5849169" y="6127922"/>
                </a:lnTo>
                <a:lnTo>
                  <a:pt x="5834628" y="6133695"/>
                </a:lnTo>
                <a:lnTo>
                  <a:pt x="5817229" y="6139531"/>
                </a:lnTo>
                <a:lnTo>
                  <a:pt x="5802750" y="6145305"/>
                </a:lnTo>
                <a:lnTo>
                  <a:pt x="5788273" y="6148223"/>
                </a:lnTo>
                <a:lnTo>
                  <a:pt x="5770874" y="6154059"/>
                </a:lnTo>
                <a:lnTo>
                  <a:pt x="5756332" y="6156977"/>
                </a:lnTo>
                <a:lnTo>
                  <a:pt x="5741854" y="6162751"/>
                </a:lnTo>
                <a:lnTo>
                  <a:pt x="5724455" y="6168587"/>
                </a:lnTo>
                <a:lnTo>
                  <a:pt x="5709977" y="6171442"/>
                </a:lnTo>
                <a:lnTo>
                  <a:pt x="5692578" y="6177279"/>
                </a:lnTo>
                <a:lnTo>
                  <a:pt x="5678100" y="6180197"/>
                </a:lnTo>
                <a:lnTo>
                  <a:pt x="5663559" y="6183115"/>
                </a:lnTo>
                <a:lnTo>
                  <a:pt x="5646160" y="6188889"/>
                </a:lnTo>
                <a:lnTo>
                  <a:pt x="5631682" y="6191807"/>
                </a:lnTo>
                <a:lnTo>
                  <a:pt x="5614283" y="6194725"/>
                </a:lnTo>
                <a:lnTo>
                  <a:pt x="5599805" y="6200498"/>
                </a:lnTo>
                <a:lnTo>
                  <a:pt x="5582406" y="6203417"/>
                </a:lnTo>
                <a:lnTo>
                  <a:pt x="5567928" y="6206335"/>
                </a:lnTo>
                <a:lnTo>
                  <a:pt x="5550529" y="6209253"/>
                </a:lnTo>
                <a:lnTo>
                  <a:pt x="5535988" y="6215026"/>
                </a:lnTo>
                <a:lnTo>
                  <a:pt x="5518588" y="6217945"/>
                </a:lnTo>
                <a:lnTo>
                  <a:pt x="5501189" y="6220863"/>
                </a:lnTo>
                <a:lnTo>
                  <a:pt x="5486712" y="6223718"/>
                </a:lnTo>
                <a:lnTo>
                  <a:pt x="5469313" y="6226636"/>
                </a:lnTo>
                <a:lnTo>
                  <a:pt x="5454834" y="6229554"/>
                </a:lnTo>
                <a:lnTo>
                  <a:pt x="5437435" y="6232473"/>
                </a:lnTo>
                <a:lnTo>
                  <a:pt x="5422957" y="6235391"/>
                </a:lnTo>
                <a:lnTo>
                  <a:pt x="5405558" y="6238246"/>
                </a:lnTo>
                <a:lnTo>
                  <a:pt x="5388159" y="6238246"/>
                </a:lnTo>
                <a:lnTo>
                  <a:pt x="5373618" y="6241164"/>
                </a:lnTo>
                <a:lnTo>
                  <a:pt x="5356219" y="6244083"/>
                </a:lnTo>
                <a:lnTo>
                  <a:pt x="5338820" y="6247001"/>
                </a:lnTo>
                <a:lnTo>
                  <a:pt x="5321421" y="6247001"/>
                </a:lnTo>
                <a:lnTo>
                  <a:pt x="5306943" y="6249856"/>
                </a:lnTo>
                <a:lnTo>
                  <a:pt x="5289544" y="6252774"/>
                </a:lnTo>
                <a:lnTo>
                  <a:pt x="5272145" y="6252774"/>
                </a:lnTo>
                <a:lnTo>
                  <a:pt x="5257667" y="6255692"/>
                </a:lnTo>
                <a:lnTo>
                  <a:pt x="5240268" y="6255692"/>
                </a:lnTo>
                <a:lnTo>
                  <a:pt x="5222869" y="6258611"/>
                </a:lnTo>
                <a:lnTo>
                  <a:pt x="5205470" y="6258611"/>
                </a:lnTo>
                <a:lnTo>
                  <a:pt x="5190992" y="6261465"/>
                </a:lnTo>
                <a:lnTo>
                  <a:pt x="5173593" y="6261465"/>
                </a:lnTo>
                <a:lnTo>
                  <a:pt x="5156194" y="6264384"/>
                </a:lnTo>
                <a:lnTo>
                  <a:pt x="5106918" y="6264384"/>
                </a:lnTo>
                <a:lnTo>
                  <a:pt x="5089519" y="6267302"/>
                </a:lnTo>
                <a:lnTo>
                  <a:pt x="5025511" y="6267302"/>
                </a:lnTo>
                <a:lnTo>
                  <a:pt x="5025511" y="6264657"/>
                </a:lnTo>
                <a:lnTo>
                  <a:pt x="2317274" y="6264657"/>
                </a:lnTo>
                <a:lnTo>
                  <a:pt x="2317274" y="6263344"/>
                </a:lnTo>
                <a:lnTo>
                  <a:pt x="701878" y="6263344"/>
                </a:lnTo>
                <a:lnTo>
                  <a:pt x="701878" y="6517571"/>
                </a:lnTo>
                <a:lnTo>
                  <a:pt x="65551" y="5826068"/>
                </a:lnTo>
                <a:lnTo>
                  <a:pt x="0" y="5754830"/>
                </a:lnTo>
                <a:lnTo>
                  <a:pt x="701878" y="4994975"/>
                </a:lnTo>
                <a:lnTo>
                  <a:pt x="701878" y="5249267"/>
                </a:lnTo>
                <a:lnTo>
                  <a:pt x="2317274" y="5249267"/>
                </a:lnTo>
                <a:lnTo>
                  <a:pt x="2317274" y="5247884"/>
                </a:lnTo>
                <a:lnTo>
                  <a:pt x="5025511" y="5247884"/>
                </a:lnTo>
                <a:lnTo>
                  <a:pt x="5025511" y="5250846"/>
                </a:lnTo>
                <a:lnTo>
                  <a:pt x="5077899" y="5250846"/>
                </a:lnTo>
                <a:lnTo>
                  <a:pt x="5089519" y="5247928"/>
                </a:lnTo>
                <a:lnTo>
                  <a:pt x="5118475" y="5247928"/>
                </a:lnTo>
                <a:lnTo>
                  <a:pt x="5130095" y="5245009"/>
                </a:lnTo>
                <a:lnTo>
                  <a:pt x="5161972" y="5245009"/>
                </a:lnTo>
                <a:lnTo>
                  <a:pt x="5170672" y="5242155"/>
                </a:lnTo>
                <a:lnTo>
                  <a:pt x="5179371" y="5242155"/>
                </a:lnTo>
                <a:lnTo>
                  <a:pt x="5190992" y="5239236"/>
                </a:lnTo>
                <a:lnTo>
                  <a:pt x="5211249" y="5239236"/>
                </a:lnTo>
                <a:lnTo>
                  <a:pt x="5219948" y="5236318"/>
                </a:lnTo>
                <a:lnTo>
                  <a:pt x="5231568" y="5236318"/>
                </a:lnTo>
                <a:lnTo>
                  <a:pt x="5243188" y="5233400"/>
                </a:lnTo>
                <a:lnTo>
                  <a:pt x="5251888" y="5233400"/>
                </a:lnTo>
                <a:lnTo>
                  <a:pt x="5260587" y="5230545"/>
                </a:lnTo>
                <a:lnTo>
                  <a:pt x="5272145" y="5230545"/>
                </a:lnTo>
                <a:lnTo>
                  <a:pt x="5280844" y="5227627"/>
                </a:lnTo>
                <a:lnTo>
                  <a:pt x="5292464" y="5224709"/>
                </a:lnTo>
                <a:lnTo>
                  <a:pt x="5301164" y="5224709"/>
                </a:lnTo>
                <a:lnTo>
                  <a:pt x="5312721" y="5221790"/>
                </a:lnTo>
                <a:lnTo>
                  <a:pt x="5321421" y="5218872"/>
                </a:lnTo>
                <a:lnTo>
                  <a:pt x="5330120" y="5218872"/>
                </a:lnTo>
                <a:lnTo>
                  <a:pt x="5341741" y="5216017"/>
                </a:lnTo>
                <a:lnTo>
                  <a:pt x="5350440" y="5213099"/>
                </a:lnTo>
                <a:lnTo>
                  <a:pt x="5359139" y="5213099"/>
                </a:lnTo>
                <a:lnTo>
                  <a:pt x="5370760" y="5210180"/>
                </a:lnTo>
                <a:lnTo>
                  <a:pt x="5379460" y="5207262"/>
                </a:lnTo>
                <a:lnTo>
                  <a:pt x="5391017" y="5204407"/>
                </a:lnTo>
                <a:lnTo>
                  <a:pt x="5399716" y="5201489"/>
                </a:lnTo>
                <a:lnTo>
                  <a:pt x="5408416" y="5201489"/>
                </a:lnTo>
                <a:lnTo>
                  <a:pt x="5417115" y="5198571"/>
                </a:lnTo>
                <a:lnTo>
                  <a:pt x="5428736" y="5195652"/>
                </a:lnTo>
                <a:lnTo>
                  <a:pt x="5437435" y="5192734"/>
                </a:lnTo>
                <a:lnTo>
                  <a:pt x="5448992" y="5189879"/>
                </a:lnTo>
                <a:lnTo>
                  <a:pt x="5457692" y="5186961"/>
                </a:lnTo>
                <a:lnTo>
                  <a:pt x="5466391" y="5184042"/>
                </a:lnTo>
                <a:lnTo>
                  <a:pt x="5475091" y="5181124"/>
                </a:lnTo>
                <a:lnTo>
                  <a:pt x="5483790" y="5178269"/>
                </a:lnTo>
                <a:lnTo>
                  <a:pt x="5495411" y="5175351"/>
                </a:lnTo>
                <a:lnTo>
                  <a:pt x="5504110" y="5172433"/>
                </a:lnTo>
                <a:lnTo>
                  <a:pt x="5512810" y="5169515"/>
                </a:lnTo>
                <a:lnTo>
                  <a:pt x="5524430" y="5166596"/>
                </a:lnTo>
                <a:lnTo>
                  <a:pt x="5533130" y="5163741"/>
                </a:lnTo>
                <a:lnTo>
                  <a:pt x="5541829" y="5160823"/>
                </a:lnTo>
                <a:lnTo>
                  <a:pt x="5550529" y="5157905"/>
                </a:lnTo>
                <a:lnTo>
                  <a:pt x="5559228" y="5152132"/>
                </a:lnTo>
                <a:lnTo>
                  <a:pt x="5570786" y="5149213"/>
                </a:lnTo>
                <a:lnTo>
                  <a:pt x="5579485" y="5146295"/>
                </a:lnTo>
                <a:lnTo>
                  <a:pt x="5588184" y="5143377"/>
                </a:lnTo>
                <a:lnTo>
                  <a:pt x="5596884" y="5140522"/>
                </a:lnTo>
                <a:lnTo>
                  <a:pt x="5605583" y="5134685"/>
                </a:lnTo>
                <a:lnTo>
                  <a:pt x="5614283" y="5131767"/>
                </a:lnTo>
                <a:lnTo>
                  <a:pt x="5625903" y="5128848"/>
                </a:lnTo>
                <a:lnTo>
                  <a:pt x="5634603" y="5123075"/>
                </a:lnTo>
                <a:lnTo>
                  <a:pt x="5643302" y="5120157"/>
                </a:lnTo>
                <a:lnTo>
                  <a:pt x="5652001" y="5117239"/>
                </a:lnTo>
                <a:lnTo>
                  <a:pt x="5660701" y="5111466"/>
                </a:lnTo>
                <a:lnTo>
                  <a:pt x="5669400" y="5108548"/>
                </a:lnTo>
                <a:lnTo>
                  <a:pt x="5678100" y="5105629"/>
                </a:lnTo>
                <a:lnTo>
                  <a:pt x="5686800" y="5099856"/>
                </a:lnTo>
                <a:lnTo>
                  <a:pt x="5695500" y="5096938"/>
                </a:lnTo>
                <a:lnTo>
                  <a:pt x="5704199" y="5091101"/>
                </a:lnTo>
                <a:lnTo>
                  <a:pt x="5712899" y="5088246"/>
                </a:lnTo>
                <a:lnTo>
                  <a:pt x="5721598" y="5082409"/>
                </a:lnTo>
                <a:lnTo>
                  <a:pt x="5730297" y="5079491"/>
                </a:lnTo>
                <a:lnTo>
                  <a:pt x="5741854" y="5073718"/>
                </a:lnTo>
                <a:lnTo>
                  <a:pt x="5747633" y="5070800"/>
                </a:lnTo>
                <a:lnTo>
                  <a:pt x="5756332" y="5064963"/>
                </a:lnTo>
                <a:lnTo>
                  <a:pt x="5765032" y="5062109"/>
                </a:lnTo>
                <a:lnTo>
                  <a:pt x="5773731" y="5056272"/>
                </a:lnTo>
                <a:lnTo>
                  <a:pt x="5782431" y="5050499"/>
                </a:lnTo>
                <a:lnTo>
                  <a:pt x="5791130" y="5047580"/>
                </a:lnTo>
                <a:lnTo>
                  <a:pt x="5799830" y="5041744"/>
                </a:lnTo>
                <a:lnTo>
                  <a:pt x="5808529" y="5038825"/>
                </a:lnTo>
                <a:lnTo>
                  <a:pt x="5817229" y="5033052"/>
                </a:lnTo>
                <a:lnTo>
                  <a:pt x="5825928" y="5027216"/>
                </a:lnTo>
                <a:lnTo>
                  <a:pt x="5834628" y="5021442"/>
                </a:lnTo>
                <a:lnTo>
                  <a:pt x="5843327" y="5018524"/>
                </a:lnTo>
                <a:lnTo>
                  <a:pt x="5849169" y="5012688"/>
                </a:lnTo>
                <a:lnTo>
                  <a:pt x="5857869" y="5006915"/>
                </a:lnTo>
                <a:lnTo>
                  <a:pt x="5866568" y="5001078"/>
                </a:lnTo>
                <a:lnTo>
                  <a:pt x="5875268" y="4998223"/>
                </a:lnTo>
                <a:lnTo>
                  <a:pt x="5883904" y="4992387"/>
                </a:lnTo>
                <a:lnTo>
                  <a:pt x="5892603" y="4986550"/>
                </a:lnTo>
                <a:lnTo>
                  <a:pt x="5901303" y="4980777"/>
                </a:lnTo>
                <a:lnTo>
                  <a:pt x="5907145" y="4974940"/>
                </a:lnTo>
                <a:lnTo>
                  <a:pt x="5915844" y="4969167"/>
                </a:lnTo>
                <a:lnTo>
                  <a:pt x="5924544" y="4963330"/>
                </a:lnTo>
                <a:lnTo>
                  <a:pt x="5933243" y="4960412"/>
                </a:lnTo>
                <a:lnTo>
                  <a:pt x="5939022" y="4954639"/>
                </a:lnTo>
                <a:lnTo>
                  <a:pt x="5947721" y="4948802"/>
                </a:lnTo>
                <a:lnTo>
                  <a:pt x="5956421" y="4943029"/>
                </a:lnTo>
                <a:lnTo>
                  <a:pt x="5965120" y="4937193"/>
                </a:lnTo>
                <a:lnTo>
                  <a:pt x="5970899" y="4931419"/>
                </a:lnTo>
                <a:lnTo>
                  <a:pt x="5979599" y="4925583"/>
                </a:lnTo>
                <a:lnTo>
                  <a:pt x="5988298" y="4919810"/>
                </a:lnTo>
                <a:lnTo>
                  <a:pt x="5994140" y="4913973"/>
                </a:lnTo>
                <a:lnTo>
                  <a:pt x="6002839" y="4908200"/>
                </a:lnTo>
                <a:lnTo>
                  <a:pt x="6008618" y="4899445"/>
                </a:lnTo>
                <a:lnTo>
                  <a:pt x="6017317" y="4893672"/>
                </a:lnTo>
                <a:lnTo>
                  <a:pt x="6026017" y="4887835"/>
                </a:lnTo>
                <a:lnTo>
                  <a:pt x="6031795" y="4882062"/>
                </a:lnTo>
                <a:lnTo>
                  <a:pt x="6040495" y="4876225"/>
                </a:lnTo>
                <a:lnTo>
                  <a:pt x="6046274" y="4870389"/>
                </a:lnTo>
                <a:lnTo>
                  <a:pt x="6054973" y="4864616"/>
                </a:lnTo>
                <a:lnTo>
                  <a:pt x="6060815" y="4855924"/>
                </a:lnTo>
                <a:lnTo>
                  <a:pt x="6069514" y="4850088"/>
                </a:lnTo>
                <a:lnTo>
                  <a:pt x="6078213" y="4844251"/>
                </a:lnTo>
                <a:lnTo>
                  <a:pt x="6083992" y="4838478"/>
                </a:lnTo>
                <a:lnTo>
                  <a:pt x="6092692" y="4832641"/>
                </a:lnTo>
                <a:lnTo>
                  <a:pt x="6098470" y="4823950"/>
                </a:lnTo>
                <a:lnTo>
                  <a:pt x="6104313" y="4818177"/>
                </a:lnTo>
                <a:lnTo>
                  <a:pt x="6113012" y="4812340"/>
                </a:lnTo>
                <a:lnTo>
                  <a:pt x="6118790" y="4803649"/>
                </a:lnTo>
                <a:lnTo>
                  <a:pt x="6127490" y="4797812"/>
                </a:lnTo>
                <a:lnTo>
                  <a:pt x="6133268" y="4792039"/>
                </a:lnTo>
                <a:lnTo>
                  <a:pt x="6141968" y="4783284"/>
                </a:lnTo>
                <a:lnTo>
                  <a:pt x="6147810" y="4777511"/>
                </a:lnTo>
                <a:lnTo>
                  <a:pt x="6153588" y="4771674"/>
                </a:lnTo>
                <a:lnTo>
                  <a:pt x="6162287" y="4762983"/>
                </a:lnTo>
                <a:lnTo>
                  <a:pt x="6168066" y="4757146"/>
                </a:lnTo>
                <a:lnTo>
                  <a:pt x="6173908" y="4751373"/>
                </a:lnTo>
                <a:lnTo>
                  <a:pt x="6182544" y="4742618"/>
                </a:lnTo>
                <a:lnTo>
                  <a:pt x="6188387" y="4736845"/>
                </a:lnTo>
                <a:lnTo>
                  <a:pt x="6194165" y="4728154"/>
                </a:lnTo>
                <a:lnTo>
                  <a:pt x="6199943" y="4722317"/>
                </a:lnTo>
                <a:lnTo>
                  <a:pt x="6208643" y="4713626"/>
                </a:lnTo>
                <a:lnTo>
                  <a:pt x="6214485" y="4707789"/>
                </a:lnTo>
                <a:lnTo>
                  <a:pt x="6220263" y="4699097"/>
                </a:lnTo>
                <a:lnTo>
                  <a:pt x="6226042" y="4693261"/>
                </a:lnTo>
                <a:lnTo>
                  <a:pt x="6231884" y="4684570"/>
                </a:lnTo>
                <a:lnTo>
                  <a:pt x="6240583" y="4678733"/>
                </a:lnTo>
                <a:lnTo>
                  <a:pt x="6246362" y="4670041"/>
                </a:lnTo>
                <a:lnTo>
                  <a:pt x="6252140" y="4664205"/>
                </a:lnTo>
                <a:lnTo>
                  <a:pt x="6257982" y="4655513"/>
                </a:lnTo>
                <a:lnTo>
                  <a:pt x="6263761" y="4646822"/>
                </a:lnTo>
                <a:lnTo>
                  <a:pt x="6269539" y="4640985"/>
                </a:lnTo>
                <a:lnTo>
                  <a:pt x="6275381" y="4632294"/>
                </a:lnTo>
                <a:lnTo>
                  <a:pt x="6281160" y="4626457"/>
                </a:lnTo>
                <a:lnTo>
                  <a:pt x="6286938" y="4617766"/>
                </a:lnTo>
                <a:lnTo>
                  <a:pt x="6292780" y="4609074"/>
                </a:lnTo>
                <a:lnTo>
                  <a:pt x="6301480" y="4600319"/>
                </a:lnTo>
                <a:lnTo>
                  <a:pt x="6307258" y="4594546"/>
                </a:lnTo>
                <a:lnTo>
                  <a:pt x="6310179" y="4585855"/>
                </a:lnTo>
                <a:lnTo>
                  <a:pt x="6315958" y="4580018"/>
                </a:lnTo>
                <a:lnTo>
                  <a:pt x="6321737" y="4571327"/>
                </a:lnTo>
                <a:lnTo>
                  <a:pt x="6327578" y="4562572"/>
                </a:lnTo>
                <a:lnTo>
                  <a:pt x="6333357" y="4553880"/>
                </a:lnTo>
                <a:lnTo>
                  <a:pt x="6339136" y="4545189"/>
                </a:lnTo>
                <a:lnTo>
                  <a:pt x="6344913" y="4539352"/>
                </a:lnTo>
                <a:lnTo>
                  <a:pt x="6350756" y="4530661"/>
                </a:lnTo>
                <a:lnTo>
                  <a:pt x="6356534" y="4521970"/>
                </a:lnTo>
                <a:lnTo>
                  <a:pt x="6362312" y="4513215"/>
                </a:lnTo>
                <a:lnTo>
                  <a:pt x="6365234" y="4507442"/>
                </a:lnTo>
                <a:lnTo>
                  <a:pt x="6371013" y="4498687"/>
                </a:lnTo>
                <a:lnTo>
                  <a:pt x="6376854" y="4489995"/>
                </a:lnTo>
                <a:lnTo>
                  <a:pt x="6382633" y="4481303"/>
                </a:lnTo>
                <a:lnTo>
                  <a:pt x="6388412" y="4472549"/>
                </a:lnTo>
                <a:lnTo>
                  <a:pt x="6391332" y="4463857"/>
                </a:lnTo>
                <a:lnTo>
                  <a:pt x="6397111" y="4455166"/>
                </a:lnTo>
                <a:lnTo>
                  <a:pt x="6402953" y="4446411"/>
                </a:lnTo>
                <a:lnTo>
                  <a:pt x="6405811" y="4440638"/>
                </a:lnTo>
                <a:lnTo>
                  <a:pt x="6411652" y="4431946"/>
                </a:lnTo>
                <a:lnTo>
                  <a:pt x="6417431" y="4423191"/>
                </a:lnTo>
                <a:lnTo>
                  <a:pt x="6420352" y="4414500"/>
                </a:lnTo>
                <a:lnTo>
                  <a:pt x="6426130" y="4405809"/>
                </a:lnTo>
                <a:lnTo>
                  <a:pt x="6431909" y="4397054"/>
                </a:lnTo>
                <a:lnTo>
                  <a:pt x="6434830" y="4388362"/>
                </a:lnTo>
                <a:lnTo>
                  <a:pt x="6440608" y="4379671"/>
                </a:lnTo>
                <a:lnTo>
                  <a:pt x="6443529" y="4370916"/>
                </a:lnTo>
                <a:lnTo>
                  <a:pt x="6449308" y="4362224"/>
                </a:lnTo>
                <a:lnTo>
                  <a:pt x="6452229" y="4353533"/>
                </a:lnTo>
                <a:lnTo>
                  <a:pt x="6458007" y="4344778"/>
                </a:lnTo>
                <a:lnTo>
                  <a:pt x="6460928" y="4336087"/>
                </a:lnTo>
                <a:lnTo>
                  <a:pt x="6466707" y="4327395"/>
                </a:lnTo>
                <a:lnTo>
                  <a:pt x="6469628" y="4318640"/>
                </a:lnTo>
                <a:lnTo>
                  <a:pt x="6475406" y="4309949"/>
                </a:lnTo>
                <a:lnTo>
                  <a:pt x="6478327" y="4301258"/>
                </a:lnTo>
                <a:lnTo>
                  <a:pt x="6481185" y="4292503"/>
                </a:lnTo>
                <a:lnTo>
                  <a:pt x="6487027" y="4283811"/>
                </a:lnTo>
                <a:lnTo>
                  <a:pt x="6489884" y="4272201"/>
                </a:lnTo>
                <a:lnTo>
                  <a:pt x="6492805" y="4263510"/>
                </a:lnTo>
                <a:lnTo>
                  <a:pt x="6498584" y="4254755"/>
                </a:lnTo>
                <a:lnTo>
                  <a:pt x="6501505" y="4246064"/>
                </a:lnTo>
                <a:lnTo>
                  <a:pt x="6504425" y="4237372"/>
                </a:lnTo>
                <a:lnTo>
                  <a:pt x="6507283" y="4228617"/>
                </a:lnTo>
                <a:lnTo>
                  <a:pt x="6513125" y="4219926"/>
                </a:lnTo>
                <a:lnTo>
                  <a:pt x="6515983" y="4208316"/>
                </a:lnTo>
                <a:lnTo>
                  <a:pt x="6518904" y="4199624"/>
                </a:lnTo>
                <a:lnTo>
                  <a:pt x="6521825" y="4190870"/>
                </a:lnTo>
                <a:lnTo>
                  <a:pt x="6527603" y="4182178"/>
                </a:lnTo>
                <a:lnTo>
                  <a:pt x="6530525" y="4173487"/>
                </a:lnTo>
                <a:lnTo>
                  <a:pt x="6533382" y="4161877"/>
                </a:lnTo>
                <a:lnTo>
                  <a:pt x="6536303" y="4153122"/>
                </a:lnTo>
                <a:lnTo>
                  <a:pt x="6539224" y="4144431"/>
                </a:lnTo>
                <a:lnTo>
                  <a:pt x="6542081" y="4135739"/>
                </a:lnTo>
                <a:lnTo>
                  <a:pt x="6545002" y="4126984"/>
                </a:lnTo>
                <a:lnTo>
                  <a:pt x="6547924" y="4115374"/>
                </a:lnTo>
                <a:lnTo>
                  <a:pt x="6550781" y="4106683"/>
                </a:lnTo>
                <a:lnTo>
                  <a:pt x="6553702" y="4097928"/>
                </a:lnTo>
                <a:lnTo>
                  <a:pt x="6556623" y="4086318"/>
                </a:lnTo>
                <a:lnTo>
                  <a:pt x="6559480" y="4077627"/>
                </a:lnTo>
                <a:lnTo>
                  <a:pt x="6562401" y="4068935"/>
                </a:lnTo>
                <a:lnTo>
                  <a:pt x="6565323" y="4060181"/>
                </a:lnTo>
                <a:lnTo>
                  <a:pt x="6568180" y="4048571"/>
                </a:lnTo>
                <a:lnTo>
                  <a:pt x="6571100" y="4039879"/>
                </a:lnTo>
                <a:lnTo>
                  <a:pt x="6571100" y="4031188"/>
                </a:lnTo>
                <a:lnTo>
                  <a:pt x="6574022" y="4019578"/>
                </a:lnTo>
                <a:lnTo>
                  <a:pt x="6576879" y="4010823"/>
                </a:lnTo>
                <a:lnTo>
                  <a:pt x="6579800" y="3999213"/>
                </a:lnTo>
                <a:lnTo>
                  <a:pt x="6582721" y="3990522"/>
                </a:lnTo>
                <a:lnTo>
                  <a:pt x="6582721" y="3981767"/>
                </a:lnTo>
                <a:lnTo>
                  <a:pt x="6585579" y="3970158"/>
                </a:lnTo>
                <a:lnTo>
                  <a:pt x="6588500" y="3961466"/>
                </a:lnTo>
                <a:lnTo>
                  <a:pt x="6588500" y="3952774"/>
                </a:lnTo>
                <a:lnTo>
                  <a:pt x="6591421" y="3941165"/>
                </a:lnTo>
                <a:lnTo>
                  <a:pt x="6594278" y="3932410"/>
                </a:lnTo>
                <a:lnTo>
                  <a:pt x="6594278" y="3923719"/>
                </a:lnTo>
                <a:lnTo>
                  <a:pt x="6597200" y="3912109"/>
                </a:lnTo>
                <a:lnTo>
                  <a:pt x="6600120" y="3903417"/>
                </a:lnTo>
                <a:lnTo>
                  <a:pt x="6600120" y="3891744"/>
                </a:lnTo>
                <a:lnTo>
                  <a:pt x="6602978" y="3883052"/>
                </a:lnTo>
                <a:lnTo>
                  <a:pt x="6602978" y="3871443"/>
                </a:lnTo>
                <a:lnTo>
                  <a:pt x="6605899" y="3862751"/>
                </a:lnTo>
                <a:lnTo>
                  <a:pt x="6605899" y="3851142"/>
                </a:lnTo>
                <a:lnTo>
                  <a:pt x="6608820" y="3842387"/>
                </a:lnTo>
                <a:lnTo>
                  <a:pt x="6608820" y="3822086"/>
                </a:lnTo>
                <a:lnTo>
                  <a:pt x="6611677" y="3810476"/>
                </a:lnTo>
                <a:lnTo>
                  <a:pt x="6611677" y="3801721"/>
                </a:lnTo>
                <a:lnTo>
                  <a:pt x="6614599" y="3790111"/>
                </a:lnTo>
                <a:lnTo>
                  <a:pt x="6614599" y="3761119"/>
                </a:lnTo>
                <a:lnTo>
                  <a:pt x="6617519" y="3749445"/>
                </a:lnTo>
                <a:lnTo>
                  <a:pt x="6617519" y="3720452"/>
                </a:lnTo>
                <a:lnTo>
                  <a:pt x="6620377" y="3708843"/>
                </a:lnTo>
                <a:lnTo>
                  <a:pt x="6620377" y="2394213"/>
                </a:lnTo>
                <a:lnTo>
                  <a:pt x="6623551" y="2394213"/>
                </a:lnTo>
                <a:lnTo>
                  <a:pt x="6623551" y="1979372"/>
                </a:lnTo>
                <a:lnTo>
                  <a:pt x="6629393" y="1979372"/>
                </a:lnTo>
                <a:lnTo>
                  <a:pt x="6629393" y="0"/>
                </a:lnTo>
                <a:close/>
                <a:moveTo>
                  <a:pt x="7122788" y="1569225"/>
                </a:moveTo>
                <a:cubicBezTo>
                  <a:pt x="7082149" y="1569225"/>
                  <a:pt x="7050272" y="1601199"/>
                  <a:pt x="7050272" y="1641865"/>
                </a:cubicBezTo>
                <a:cubicBezTo>
                  <a:pt x="7050272" y="1682531"/>
                  <a:pt x="7082212" y="1714442"/>
                  <a:pt x="7122788" y="1714442"/>
                </a:cubicBezTo>
                <a:cubicBezTo>
                  <a:pt x="7163365" y="1714442"/>
                  <a:pt x="7195305" y="1682467"/>
                  <a:pt x="7195305" y="1641865"/>
                </a:cubicBezTo>
                <a:cubicBezTo>
                  <a:pt x="7195305" y="1601263"/>
                  <a:pt x="7163428" y="1569225"/>
                  <a:pt x="7122788" y="1569225"/>
                </a:cubicBezTo>
                <a:close/>
                <a:moveTo>
                  <a:pt x="7122788" y="2004876"/>
                </a:moveTo>
                <a:cubicBezTo>
                  <a:pt x="7082149" y="2004876"/>
                  <a:pt x="7050272" y="2036850"/>
                  <a:pt x="7050272" y="2077516"/>
                </a:cubicBezTo>
                <a:cubicBezTo>
                  <a:pt x="7050272" y="2118182"/>
                  <a:pt x="7082212" y="2150156"/>
                  <a:pt x="7122788" y="2150156"/>
                </a:cubicBezTo>
                <a:cubicBezTo>
                  <a:pt x="7163365" y="2150156"/>
                  <a:pt x="7195305" y="2118182"/>
                  <a:pt x="7195305" y="2077516"/>
                </a:cubicBezTo>
                <a:cubicBezTo>
                  <a:pt x="7195305" y="2036850"/>
                  <a:pt x="7163428" y="2004876"/>
                  <a:pt x="7122788" y="2004876"/>
                </a:cubicBezTo>
                <a:close/>
                <a:moveTo>
                  <a:pt x="7121365" y="2440809"/>
                </a:moveTo>
                <a:lnTo>
                  <a:pt x="7094313" y="2446159"/>
                </a:lnTo>
                <a:cubicBezTo>
                  <a:pt x="7068203" y="2457058"/>
                  <a:pt x="7050272" y="2482668"/>
                  <a:pt x="7050272" y="2513167"/>
                </a:cubicBezTo>
                <a:cubicBezTo>
                  <a:pt x="7050272" y="2543667"/>
                  <a:pt x="7068238" y="2569277"/>
                  <a:pt x="7094339" y="2580176"/>
                </a:cubicBezTo>
                <a:lnTo>
                  <a:pt x="7120878" y="2585429"/>
                </a:lnTo>
                <a:lnTo>
                  <a:pt x="7148062" y="2580058"/>
                </a:lnTo>
                <a:cubicBezTo>
                  <a:pt x="7174164" y="2569177"/>
                  <a:pt x="7192131" y="2543602"/>
                  <a:pt x="7192131" y="2513102"/>
                </a:cubicBezTo>
                <a:cubicBezTo>
                  <a:pt x="7192131" y="2482603"/>
                  <a:pt x="7174200" y="2456993"/>
                  <a:pt x="7148089" y="2446094"/>
                </a:cubicBezTo>
                <a:lnTo>
                  <a:pt x="7121365" y="2440809"/>
                </a:lnTo>
                <a:close/>
                <a:moveTo>
                  <a:pt x="7121048" y="2876459"/>
                </a:moveTo>
                <a:lnTo>
                  <a:pt x="7094313" y="2881746"/>
                </a:lnTo>
                <a:cubicBezTo>
                  <a:pt x="7068203" y="2892645"/>
                  <a:pt x="7050272" y="2918256"/>
                  <a:pt x="7050272" y="2948755"/>
                </a:cubicBezTo>
                <a:lnTo>
                  <a:pt x="7050272" y="2948818"/>
                </a:lnTo>
                <a:cubicBezTo>
                  <a:pt x="7050272" y="2979318"/>
                  <a:pt x="7068238" y="3004892"/>
                  <a:pt x="7094339" y="3015800"/>
                </a:cubicBezTo>
                <a:lnTo>
                  <a:pt x="7121040" y="3021111"/>
                </a:lnTo>
                <a:lnTo>
                  <a:pt x="7148062" y="3015762"/>
                </a:lnTo>
                <a:cubicBezTo>
                  <a:pt x="7174164" y="3004863"/>
                  <a:pt x="7192131" y="2979253"/>
                  <a:pt x="7192131" y="2948753"/>
                </a:cubicBezTo>
                <a:cubicBezTo>
                  <a:pt x="7192131" y="2918254"/>
                  <a:pt x="7174200" y="2892679"/>
                  <a:pt x="7148089" y="2881798"/>
                </a:cubicBezTo>
                <a:lnTo>
                  <a:pt x="7121048" y="2876459"/>
                </a:lnTo>
                <a:close/>
                <a:moveTo>
                  <a:pt x="7119613" y="3311827"/>
                </a:moveTo>
                <a:cubicBezTo>
                  <a:pt x="7078974" y="3311827"/>
                  <a:pt x="7047097" y="3343802"/>
                  <a:pt x="7047097" y="3384404"/>
                </a:cubicBezTo>
                <a:cubicBezTo>
                  <a:pt x="7047097" y="3425070"/>
                  <a:pt x="7079038" y="3457045"/>
                  <a:pt x="7119613" y="3457045"/>
                </a:cubicBezTo>
                <a:cubicBezTo>
                  <a:pt x="7160190" y="3457045"/>
                  <a:pt x="7192131" y="3425070"/>
                  <a:pt x="7192131" y="3384404"/>
                </a:cubicBezTo>
                <a:cubicBezTo>
                  <a:pt x="7192131" y="3343738"/>
                  <a:pt x="7160254" y="3311827"/>
                  <a:pt x="7119613" y="3311827"/>
                </a:cubicBezTo>
                <a:close/>
                <a:moveTo>
                  <a:pt x="7110914" y="3747479"/>
                </a:moveTo>
                <a:cubicBezTo>
                  <a:pt x="7073195" y="3747479"/>
                  <a:pt x="7041318" y="3776535"/>
                  <a:pt x="7038398" y="3814282"/>
                </a:cubicBezTo>
                <a:cubicBezTo>
                  <a:pt x="7035476" y="3854948"/>
                  <a:pt x="7064496" y="3889841"/>
                  <a:pt x="7105136" y="3892696"/>
                </a:cubicBezTo>
                <a:lnTo>
                  <a:pt x="7110914" y="3892696"/>
                </a:lnTo>
                <a:cubicBezTo>
                  <a:pt x="7148633" y="3892696"/>
                  <a:pt x="7180511" y="3863703"/>
                  <a:pt x="7183431" y="3825892"/>
                </a:cubicBezTo>
                <a:lnTo>
                  <a:pt x="7183431" y="3820119"/>
                </a:lnTo>
                <a:cubicBezTo>
                  <a:pt x="7183431" y="3782371"/>
                  <a:pt x="7154412" y="3750397"/>
                  <a:pt x="7116693" y="3747479"/>
                </a:cubicBezTo>
                <a:lnTo>
                  <a:pt x="7110914" y="3747479"/>
                </a:lnTo>
                <a:close/>
                <a:moveTo>
                  <a:pt x="7029698" y="4174438"/>
                </a:moveTo>
                <a:cubicBezTo>
                  <a:pt x="6997821" y="4174438"/>
                  <a:pt x="6971723" y="4194803"/>
                  <a:pt x="6960102" y="4226714"/>
                </a:cubicBezTo>
                <a:cubicBezTo>
                  <a:pt x="6948481" y="4264461"/>
                  <a:pt x="6971723" y="4305127"/>
                  <a:pt x="7009378" y="4316800"/>
                </a:cubicBezTo>
                <a:cubicBezTo>
                  <a:pt x="7015220" y="4319655"/>
                  <a:pt x="7023919" y="4319655"/>
                  <a:pt x="7029698" y="4319655"/>
                </a:cubicBezTo>
                <a:cubicBezTo>
                  <a:pt x="7061638" y="4319655"/>
                  <a:pt x="7087737" y="4299354"/>
                  <a:pt x="7099294" y="4267380"/>
                </a:cubicBezTo>
                <a:cubicBezTo>
                  <a:pt x="7102215" y="4261607"/>
                  <a:pt x="7102215" y="4252852"/>
                  <a:pt x="7102215" y="4247078"/>
                </a:cubicBezTo>
                <a:cubicBezTo>
                  <a:pt x="7102215" y="4215104"/>
                  <a:pt x="7081895" y="4186048"/>
                  <a:pt x="7050018" y="4177357"/>
                </a:cubicBezTo>
                <a:cubicBezTo>
                  <a:pt x="7044239" y="4174438"/>
                  <a:pt x="7035476" y="4174438"/>
                  <a:pt x="7029698" y="4174438"/>
                </a:cubicBezTo>
                <a:close/>
                <a:moveTo>
                  <a:pt x="6861487" y="4575260"/>
                </a:moveTo>
                <a:cubicBezTo>
                  <a:pt x="6835387" y="4575260"/>
                  <a:pt x="6809289" y="4589788"/>
                  <a:pt x="6797669" y="4613008"/>
                </a:cubicBezTo>
                <a:cubicBezTo>
                  <a:pt x="6777349" y="4647900"/>
                  <a:pt x="6791890" y="4691421"/>
                  <a:pt x="6826688" y="4711786"/>
                </a:cubicBezTo>
                <a:cubicBezTo>
                  <a:pt x="6838309" y="4717559"/>
                  <a:pt x="6849866" y="4720477"/>
                  <a:pt x="6861487" y="4720477"/>
                </a:cubicBezTo>
                <a:cubicBezTo>
                  <a:pt x="6887585" y="4720477"/>
                  <a:pt x="6910763" y="4705949"/>
                  <a:pt x="6925304" y="4682730"/>
                </a:cubicBezTo>
                <a:cubicBezTo>
                  <a:pt x="6931082" y="4671120"/>
                  <a:pt x="6934003" y="4659510"/>
                  <a:pt x="6934003" y="4647900"/>
                </a:cubicBezTo>
                <a:cubicBezTo>
                  <a:pt x="6934003" y="4621763"/>
                  <a:pt x="6922383" y="4598480"/>
                  <a:pt x="6896284" y="4583952"/>
                </a:cubicBezTo>
                <a:cubicBezTo>
                  <a:pt x="6884663" y="4578178"/>
                  <a:pt x="6873107" y="4575260"/>
                  <a:pt x="6861487" y="4575260"/>
                </a:cubicBezTo>
                <a:close/>
                <a:moveTo>
                  <a:pt x="6617837" y="4935416"/>
                </a:moveTo>
                <a:cubicBezTo>
                  <a:pt x="6597517" y="4935416"/>
                  <a:pt x="6577261" y="4944108"/>
                  <a:pt x="6562719" y="4961554"/>
                </a:cubicBezTo>
                <a:cubicBezTo>
                  <a:pt x="6536620" y="4990610"/>
                  <a:pt x="6539541" y="5037049"/>
                  <a:pt x="6571418" y="5063250"/>
                </a:cubicBezTo>
                <a:cubicBezTo>
                  <a:pt x="6585960" y="5074860"/>
                  <a:pt x="6603359" y="5080633"/>
                  <a:pt x="6617837" y="5080633"/>
                </a:cubicBezTo>
                <a:cubicBezTo>
                  <a:pt x="6638157" y="5080633"/>
                  <a:pt x="6658477" y="5071942"/>
                  <a:pt x="6672955" y="5054496"/>
                </a:cubicBezTo>
                <a:cubicBezTo>
                  <a:pt x="6684575" y="5039968"/>
                  <a:pt x="6690354" y="5025439"/>
                  <a:pt x="6690354" y="5008056"/>
                </a:cubicBezTo>
                <a:cubicBezTo>
                  <a:pt x="6690354" y="4987692"/>
                  <a:pt x="6681654" y="4967391"/>
                  <a:pt x="6664255" y="4952862"/>
                </a:cubicBezTo>
                <a:cubicBezTo>
                  <a:pt x="6649713" y="4941253"/>
                  <a:pt x="6632315" y="4935416"/>
                  <a:pt x="6617837" y="4935416"/>
                </a:cubicBezTo>
                <a:close/>
                <a:moveTo>
                  <a:pt x="6301670" y="5234605"/>
                </a:moveTo>
                <a:cubicBezTo>
                  <a:pt x="6287192" y="5234605"/>
                  <a:pt x="6269793" y="5240378"/>
                  <a:pt x="6258173" y="5249133"/>
                </a:cubicBezTo>
                <a:cubicBezTo>
                  <a:pt x="6226296" y="5275271"/>
                  <a:pt x="6220454" y="5318792"/>
                  <a:pt x="6246552" y="5350766"/>
                </a:cubicBezTo>
                <a:cubicBezTo>
                  <a:pt x="6261094" y="5368213"/>
                  <a:pt x="6281413" y="5379822"/>
                  <a:pt x="6304591" y="5379822"/>
                </a:cubicBezTo>
                <a:cubicBezTo>
                  <a:pt x="6319069" y="5379822"/>
                  <a:pt x="6336468" y="5373986"/>
                  <a:pt x="6348088" y="5365294"/>
                </a:cubicBezTo>
                <a:cubicBezTo>
                  <a:pt x="6365487" y="5350766"/>
                  <a:pt x="6377108" y="5330401"/>
                  <a:pt x="6377108" y="5307182"/>
                </a:cubicBezTo>
                <a:cubicBezTo>
                  <a:pt x="6377108" y="5292654"/>
                  <a:pt x="6371330" y="5278126"/>
                  <a:pt x="6359709" y="5263661"/>
                </a:cubicBezTo>
                <a:cubicBezTo>
                  <a:pt x="6345168" y="5246215"/>
                  <a:pt x="6324912" y="5234605"/>
                  <a:pt x="6301670" y="5234605"/>
                </a:cubicBezTo>
                <a:close/>
                <a:moveTo>
                  <a:pt x="5933307" y="5466927"/>
                </a:moveTo>
                <a:cubicBezTo>
                  <a:pt x="5921750" y="5466927"/>
                  <a:pt x="5913050" y="5469845"/>
                  <a:pt x="5901430" y="5475682"/>
                </a:cubicBezTo>
                <a:cubicBezTo>
                  <a:pt x="5866632" y="5493065"/>
                  <a:pt x="5849233" y="5536649"/>
                  <a:pt x="5869553" y="5571478"/>
                </a:cubicBezTo>
                <a:cubicBezTo>
                  <a:pt x="5881110" y="5597616"/>
                  <a:pt x="5907208" y="5612144"/>
                  <a:pt x="5936228" y="5612144"/>
                </a:cubicBezTo>
                <a:cubicBezTo>
                  <a:pt x="5947849" y="5612144"/>
                  <a:pt x="5956548" y="5609289"/>
                  <a:pt x="5968105" y="5603453"/>
                </a:cubicBezTo>
                <a:cubicBezTo>
                  <a:pt x="5994267" y="5591843"/>
                  <a:pt x="6008745" y="5565705"/>
                  <a:pt x="6008745" y="5539568"/>
                </a:cubicBezTo>
                <a:cubicBezTo>
                  <a:pt x="6008745" y="5530813"/>
                  <a:pt x="6005824" y="5519203"/>
                  <a:pt x="6000045" y="5507593"/>
                </a:cubicBezTo>
                <a:cubicBezTo>
                  <a:pt x="5988425" y="5481455"/>
                  <a:pt x="5962326" y="5466927"/>
                  <a:pt x="5933307" y="5466927"/>
                </a:cubicBezTo>
                <a:close/>
                <a:moveTo>
                  <a:pt x="5530145" y="5617981"/>
                </a:moveTo>
                <a:cubicBezTo>
                  <a:pt x="5524367" y="5617981"/>
                  <a:pt x="5518588" y="5617981"/>
                  <a:pt x="5512746" y="5620899"/>
                </a:cubicBezTo>
                <a:cubicBezTo>
                  <a:pt x="5475027" y="5629590"/>
                  <a:pt x="5451850" y="5670256"/>
                  <a:pt x="5460550" y="5708004"/>
                </a:cubicBezTo>
                <a:cubicBezTo>
                  <a:pt x="5469249" y="5739978"/>
                  <a:pt x="5498268" y="5763198"/>
                  <a:pt x="5530145" y="5763198"/>
                </a:cubicBezTo>
                <a:cubicBezTo>
                  <a:pt x="5535988" y="5763198"/>
                  <a:pt x="5541766" y="5763198"/>
                  <a:pt x="5547544" y="5760280"/>
                </a:cubicBezTo>
                <a:cubicBezTo>
                  <a:pt x="5579485" y="5751588"/>
                  <a:pt x="5602663" y="5722532"/>
                  <a:pt x="5602663" y="5690558"/>
                </a:cubicBezTo>
                <a:cubicBezTo>
                  <a:pt x="5599805" y="5684784"/>
                  <a:pt x="5599805" y="5678948"/>
                  <a:pt x="5599805" y="5673175"/>
                </a:cubicBezTo>
                <a:cubicBezTo>
                  <a:pt x="5591105" y="5641200"/>
                  <a:pt x="5562086" y="5617981"/>
                  <a:pt x="5530145" y="5617981"/>
                </a:cubicBezTo>
                <a:close/>
                <a:moveTo>
                  <a:pt x="5095107" y="5684784"/>
                </a:moveTo>
                <a:cubicBezTo>
                  <a:pt x="5054467" y="5687703"/>
                  <a:pt x="5025511" y="5719613"/>
                  <a:pt x="5025511" y="5760280"/>
                </a:cubicBezTo>
                <a:cubicBezTo>
                  <a:pt x="5028368" y="5798027"/>
                  <a:pt x="5060309" y="5830001"/>
                  <a:pt x="5098028" y="5830001"/>
                </a:cubicBezTo>
                <a:lnTo>
                  <a:pt x="5100885" y="5830001"/>
                </a:lnTo>
                <a:cubicBezTo>
                  <a:pt x="5138604" y="5827083"/>
                  <a:pt x="5170481" y="5795172"/>
                  <a:pt x="5170481" y="5757361"/>
                </a:cubicBezTo>
                <a:lnTo>
                  <a:pt x="5170481" y="5754506"/>
                </a:lnTo>
                <a:cubicBezTo>
                  <a:pt x="5167624" y="5716759"/>
                  <a:pt x="5135683" y="5684784"/>
                  <a:pt x="5098028" y="5684784"/>
                </a:cubicBezTo>
                <a:lnTo>
                  <a:pt x="5095107" y="5684784"/>
                </a:lnTo>
                <a:close/>
                <a:moveTo>
                  <a:pt x="2525109" y="5693432"/>
                </a:moveTo>
                <a:cubicBezTo>
                  <a:pt x="2484406" y="5693432"/>
                  <a:pt x="2452465" y="5725279"/>
                  <a:pt x="2452465" y="5765882"/>
                </a:cubicBezTo>
                <a:cubicBezTo>
                  <a:pt x="2452465" y="5806485"/>
                  <a:pt x="2484406" y="5838332"/>
                  <a:pt x="2525109" y="5838332"/>
                </a:cubicBezTo>
                <a:cubicBezTo>
                  <a:pt x="2565813" y="5838332"/>
                  <a:pt x="2597817" y="5806421"/>
                  <a:pt x="2597817" y="5765882"/>
                </a:cubicBezTo>
                <a:cubicBezTo>
                  <a:pt x="2597817" y="5725343"/>
                  <a:pt x="2565813" y="5693432"/>
                  <a:pt x="2525109" y="5693432"/>
                </a:cubicBezTo>
                <a:close/>
                <a:moveTo>
                  <a:pt x="2961227" y="5693432"/>
                </a:moveTo>
                <a:cubicBezTo>
                  <a:pt x="2920524" y="5693432"/>
                  <a:pt x="2888520" y="5725279"/>
                  <a:pt x="2888520" y="5765882"/>
                </a:cubicBezTo>
                <a:cubicBezTo>
                  <a:pt x="2888520" y="5806485"/>
                  <a:pt x="2920524" y="5838332"/>
                  <a:pt x="2961227" y="5838332"/>
                </a:cubicBezTo>
                <a:cubicBezTo>
                  <a:pt x="3001931" y="5838332"/>
                  <a:pt x="3033871" y="5806421"/>
                  <a:pt x="3033871" y="5765882"/>
                </a:cubicBezTo>
                <a:cubicBezTo>
                  <a:pt x="3033871" y="5725343"/>
                  <a:pt x="3001931" y="5693432"/>
                  <a:pt x="2961227" y="5693432"/>
                </a:cubicBezTo>
                <a:close/>
                <a:moveTo>
                  <a:pt x="3397282" y="5693432"/>
                </a:moveTo>
                <a:cubicBezTo>
                  <a:pt x="3359500" y="5693432"/>
                  <a:pt x="3324575" y="5725279"/>
                  <a:pt x="3324575" y="5765882"/>
                </a:cubicBezTo>
                <a:cubicBezTo>
                  <a:pt x="3324575" y="5806485"/>
                  <a:pt x="3356578" y="5838332"/>
                  <a:pt x="3397282" y="5838332"/>
                </a:cubicBezTo>
                <a:cubicBezTo>
                  <a:pt x="3438011" y="5838332"/>
                  <a:pt x="3469951" y="5806421"/>
                  <a:pt x="3469951" y="5765882"/>
                </a:cubicBezTo>
                <a:cubicBezTo>
                  <a:pt x="3469951" y="5725343"/>
                  <a:pt x="3438011" y="5693432"/>
                  <a:pt x="3397282" y="5693432"/>
                </a:cubicBezTo>
                <a:close/>
                <a:moveTo>
                  <a:pt x="3833362" y="5693432"/>
                </a:moveTo>
                <a:cubicBezTo>
                  <a:pt x="3795579" y="5693432"/>
                  <a:pt x="3760718" y="5725279"/>
                  <a:pt x="3760718" y="5765882"/>
                </a:cubicBezTo>
                <a:cubicBezTo>
                  <a:pt x="3760718" y="5806485"/>
                  <a:pt x="3792658" y="5838332"/>
                  <a:pt x="3833362" y="5838332"/>
                </a:cubicBezTo>
                <a:cubicBezTo>
                  <a:pt x="3874065" y="5838332"/>
                  <a:pt x="3906069" y="5806421"/>
                  <a:pt x="3906069" y="5765882"/>
                </a:cubicBezTo>
                <a:cubicBezTo>
                  <a:pt x="3906069" y="5725343"/>
                  <a:pt x="3874065" y="5693432"/>
                  <a:pt x="3833362" y="5693432"/>
                </a:cubicBezTo>
                <a:close/>
                <a:moveTo>
                  <a:pt x="4269480" y="5693432"/>
                </a:moveTo>
                <a:cubicBezTo>
                  <a:pt x="4231634" y="5693432"/>
                  <a:pt x="4196773" y="5725279"/>
                  <a:pt x="4196773" y="5765882"/>
                </a:cubicBezTo>
                <a:cubicBezTo>
                  <a:pt x="4196773" y="5806485"/>
                  <a:pt x="4228776" y="5838332"/>
                  <a:pt x="4269480" y="5838332"/>
                </a:cubicBezTo>
                <a:cubicBezTo>
                  <a:pt x="4310183" y="5838332"/>
                  <a:pt x="4342124" y="5806421"/>
                  <a:pt x="4342124" y="5765882"/>
                </a:cubicBezTo>
                <a:cubicBezTo>
                  <a:pt x="4342124" y="5725343"/>
                  <a:pt x="4310120" y="5693432"/>
                  <a:pt x="4269480" y="5693432"/>
                </a:cubicBezTo>
                <a:close/>
                <a:moveTo>
                  <a:pt x="4708455" y="5693432"/>
                </a:moveTo>
                <a:cubicBezTo>
                  <a:pt x="4667752" y="5693432"/>
                  <a:pt x="4635748" y="5725279"/>
                  <a:pt x="4635748" y="5765882"/>
                </a:cubicBezTo>
                <a:cubicBezTo>
                  <a:pt x="4635748" y="5806485"/>
                  <a:pt x="4667752" y="5838332"/>
                  <a:pt x="4708455" y="5838332"/>
                </a:cubicBezTo>
                <a:cubicBezTo>
                  <a:pt x="4749159" y="5838332"/>
                  <a:pt x="4781100" y="5806421"/>
                  <a:pt x="4781100" y="5765882"/>
                </a:cubicBezTo>
                <a:cubicBezTo>
                  <a:pt x="4781100" y="5725343"/>
                  <a:pt x="4749159" y="5693432"/>
                  <a:pt x="4708455" y="569343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#9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2" y="1808164"/>
            <a:ext cx="6908651" cy="2856240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690865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501C236A-BE16-D084-5737-EFBB14F94C08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079ADAB5-C053-47A1-9F50-FDB99DF6328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408983AC-FA23-F4C5-85E7-23A737EF2F0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BD650F44-4CCC-FC0C-A9CF-7B55DCDC8F0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615A60DB-8236-EF66-54E7-F2BFC0A56E1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B364E77F-A306-0D7F-91E9-4574A174934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8EFEAC66-81D4-D100-00B9-C05967391E5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344B781C-7D3A-4918-87B2-B8C8CECC598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3DF4A69E-290E-CFAC-BD24-60B772DBEE8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9DF7AD59-BF3C-7402-6F13-0C4859AB3200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407C449E-FEE1-E270-4CF0-D8871667B6F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31566DD9-E253-3DDF-0DC9-EB85499EF15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49CB9CD9-3E56-BDB5-8FD7-3D99F4AA2AF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8CE6C325-C260-A29D-4002-BFA45678E91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35CE24AF-CC97-6418-6107-555B251E4E6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3532574F-7E2E-62B7-80A5-31204A98968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483B03F7-3159-4253-1812-9FF678B0C51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5F6D5FC9-AADB-6928-07E9-FAD378C3025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EEA3FE60-DBFA-CCE7-871D-34C100722F1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B9FF4FDD-22C5-98FE-3797-C63A2ED97DA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63218EA6-B23C-0C23-8FDC-FFD0C2C59F5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7DE681FF-F6B8-3BF7-BC86-E4BD2E0D8DB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FC96BE38-A2D4-872F-6D62-1A45B7D9C84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F3C4871F-94CF-ADA5-42EF-9EE11B26182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9E56EFF8-97A7-0EB0-5C72-ED8F70C724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C7C28730-50A7-8F8E-81F6-7E5BAAE8F99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2EE459EE-A5CE-55F1-6D98-97979582DF1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62BB4889-AC2B-AF3C-FBAC-13C990FDFDA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C677B11C-2171-E839-2687-F1428135F23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6574DDF9-7D4F-34D6-E5F7-EDD427F6474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14803C4F-958A-9E6B-67C3-ADF996CE52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59011549-2958-3553-47B9-AEFCCD78FC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4453EA61-05F2-C824-14CF-908CBAD13D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FBE9482F-1949-29C1-7A3E-EFEDD8A368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47B657BD-FE9B-D707-B301-040EA7F22E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8F6511C1-E6E3-976C-9ECE-556467A599B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C619F985-2738-CCDA-1930-D711572416A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342AC4B8-3510-E4D3-56A1-CB5F63F48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EB0342CE-92FD-6795-5D2B-3A712D4D12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230ED0D1-9A88-A442-87F5-AD824EC112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D05F7690-1C78-9284-44D7-E41CB5FCC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F5F44D5D-7CD6-322A-2ECA-3144087379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EA5204B6-BAEB-03AE-4127-34DFDE3E7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6CBE5B6D-842B-7BBA-0CCF-35DDC73066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6F2F49E4-2916-86AE-0A34-128ECABBB1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885F7AB1-CD62-0422-4B78-6A5D25EEF8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42EB5152-F799-DB6C-2921-CA9904FBCA0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31F1B79A-F29E-41DD-B2AD-A3E911C0C98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4FA28DA1-ACA6-244E-6A2D-1698CA30BE1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FBF567F1-623E-469A-D790-75FFD6F28C3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EC19F235-5D50-7EEC-5175-9AE37F9B9EB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37847D06-7896-BF30-3F3E-906E57D975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043F4F7A-D03F-BCD0-DF13-1954E69945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DB16E608-CA95-FAAA-0D52-11CF4624E6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1D6183E8-18F5-A1C3-EA7A-0B04775793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9D18DBC4-2687-1B83-6DE1-BBCCD39124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B3A26EDB-7560-5EFF-A55A-5FFAEEBC69F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D902EABB-3932-28C3-4925-C5484FE6A77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41D88BBC-8A98-9F29-EF6F-CD34C238FD9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9C21AEBF-438C-68C3-C427-18327E72E0F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5F0885E8-D929-07F7-1D86-E36CCCF0E6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21D453EC-25E5-0238-BE64-4EF0AEAB22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2AD72668-A303-DFC2-AB78-DF8E8C7AA6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7D67113E-A30A-4AD8-6E1B-F314C167E5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03659C79-82EC-4BB1-186E-E3F73D8766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295A90B2-8B1D-5330-BCBF-CB11FE2E829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65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Vrije vorm 38">
            <a:extLst>
              <a:ext uri="{FF2B5EF4-FFF2-40B4-BE49-F238E27FC236}">
                <a16:creationId xmlns:a16="http://schemas.microsoft.com/office/drawing/2014/main" id="{88F60F5D-C718-CD62-2BF1-C4BAE09ED08C}"/>
              </a:ext>
            </a:extLst>
          </p:cNvPr>
          <p:cNvSpPr/>
          <p:nvPr userDrawn="1"/>
        </p:nvSpPr>
        <p:spPr>
          <a:xfrm flipH="1">
            <a:off x="1619605" y="1"/>
            <a:ext cx="7641267" cy="6517571"/>
          </a:xfrm>
          <a:custGeom>
            <a:avLst/>
            <a:gdLst>
              <a:gd name="connsiteX0" fmla="*/ 6629393 w 7641266"/>
              <a:gd name="connsiteY0" fmla="*/ 0 h 6517571"/>
              <a:gd name="connsiteX1" fmla="*/ 7635487 w 7641266"/>
              <a:gd name="connsiteY1" fmla="*/ 0 h 6517571"/>
              <a:gd name="connsiteX2" fmla="*/ 7635487 w 7641266"/>
              <a:gd name="connsiteY2" fmla="*/ 1979309 h 6517571"/>
              <a:gd name="connsiteX3" fmla="*/ 7641266 w 7641266"/>
              <a:gd name="connsiteY3" fmla="*/ 1979309 h 6517571"/>
              <a:gd name="connsiteX4" fmla="*/ 7641266 w 7641266"/>
              <a:gd name="connsiteY4" fmla="*/ 3021395 h 6517571"/>
              <a:gd name="connsiteX5" fmla="*/ 7638091 w 7641266"/>
              <a:gd name="connsiteY5" fmla="*/ 3021395 h 6517571"/>
              <a:gd name="connsiteX6" fmla="*/ 7638091 w 7641266"/>
              <a:gd name="connsiteY6" fmla="*/ 3668240 h 6517571"/>
              <a:gd name="connsiteX7" fmla="*/ 7635170 w 7641266"/>
              <a:gd name="connsiteY7" fmla="*/ 3685623 h 6517571"/>
              <a:gd name="connsiteX8" fmla="*/ 7635170 w 7641266"/>
              <a:gd name="connsiteY8" fmla="*/ 3752427 h 6517571"/>
              <a:gd name="connsiteX9" fmla="*/ 7632312 w 7641266"/>
              <a:gd name="connsiteY9" fmla="*/ 3769873 h 6517571"/>
              <a:gd name="connsiteX10" fmla="*/ 7632312 w 7641266"/>
              <a:gd name="connsiteY10" fmla="*/ 3804703 h 6517571"/>
              <a:gd name="connsiteX11" fmla="*/ 7629392 w 7641266"/>
              <a:gd name="connsiteY11" fmla="*/ 3822149 h 6517571"/>
              <a:gd name="connsiteX12" fmla="*/ 7629392 w 7641266"/>
              <a:gd name="connsiteY12" fmla="*/ 3854060 h 6517571"/>
              <a:gd name="connsiteX13" fmla="*/ 7626471 w 7641266"/>
              <a:gd name="connsiteY13" fmla="*/ 3871506 h 6517571"/>
              <a:gd name="connsiteX14" fmla="*/ 7626471 w 7641266"/>
              <a:gd name="connsiteY14" fmla="*/ 3888952 h 6517571"/>
              <a:gd name="connsiteX15" fmla="*/ 7623613 w 7641266"/>
              <a:gd name="connsiteY15" fmla="*/ 3903481 h 6517571"/>
              <a:gd name="connsiteX16" fmla="*/ 7620692 w 7641266"/>
              <a:gd name="connsiteY16" fmla="*/ 3920864 h 6517571"/>
              <a:gd name="connsiteX17" fmla="*/ 7620692 w 7641266"/>
              <a:gd name="connsiteY17" fmla="*/ 3938310 h 6517571"/>
              <a:gd name="connsiteX18" fmla="*/ 7617772 w 7641266"/>
              <a:gd name="connsiteY18" fmla="*/ 3952838 h 6517571"/>
              <a:gd name="connsiteX19" fmla="*/ 7614914 w 7641266"/>
              <a:gd name="connsiteY19" fmla="*/ 3970221 h 6517571"/>
              <a:gd name="connsiteX20" fmla="*/ 7614914 w 7641266"/>
              <a:gd name="connsiteY20" fmla="*/ 3987667 h 6517571"/>
              <a:gd name="connsiteX21" fmla="*/ 7611993 w 7641266"/>
              <a:gd name="connsiteY21" fmla="*/ 4002195 h 6517571"/>
              <a:gd name="connsiteX22" fmla="*/ 7609072 w 7641266"/>
              <a:gd name="connsiteY22" fmla="*/ 4019642 h 6517571"/>
              <a:gd name="connsiteX23" fmla="*/ 7606214 w 7641266"/>
              <a:gd name="connsiteY23" fmla="*/ 4037025 h 6517571"/>
              <a:gd name="connsiteX24" fmla="*/ 7603293 w 7641266"/>
              <a:gd name="connsiteY24" fmla="*/ 4051552 h 6517571"/>
              <a:gd name="connsiteX25" fmla="*/ 7600373 w 7641266"/>
              <a:gd name="connsiteY25" fmla="*/ 4068999 h 6517571"/>
              <a:gd name="connsiteX26" fmla="*/ 7597515 w 7641266"/>
              <a:gd name="connsiteY26" fmla="*/ 4086382 h 6517571"/>
              <a:gd name="connsiteX27" fmla="*/ 7594594 w 7641266"/>
              <a:gd name="connsiteY27" fmla="*/ 4100910 h 6517571"/>
              <a:gd name="connsiteX28" fmla="*/ 7591673 w 7641266"/>
              <a:gd name="connsiteY28" fmla="*/ 4118356 h 6517571"/>
              <a:gd name="connsiteX29" fmla="*/ 7588815 w 7641266"/>
              <a:gd name="connsiteY29" fmla="*/ 4132884 h 6517571"/>
              <a:gd name="connsiteX30" fmla="*/ 7585894 w 7641266"/>
              <a:gd name="connsiteY30" fmla="*/ 4150267 h 6517571"/>
              <a:gd name="connsiteX31" fmla="*/ 7582974 w 7641266"/>
              <a:gd name="connsiteY31" fmla="*/ 4164795 h 6517571"/>
              <a:gd name="connsiteX32" fmla="*/ 7580116 w 7641266"/>
              <a:gd name="connsiteY32" fmla="*/ 4182242 h 6517571"/>
              <a:gd name="connsiteX33" fmla="*/ 7577195 w 7641266"/>
              <a:gd name="connsiteY33" fmla="*/ 4196770 h 6517571"/>
              <a:gd name="connsiteX34" fmla="*/ 7574274 w 7641266"/>
              <a:gd name="connsiteY34" fmla="*/ 4214152 h 6517571"/>
              <a:gd name="connsiteX35" fmla="*/ 7568495 w 7641266"/>
              <a:gd name="connsiteY35" fmla="*/ 4228681 h 6517571"/>
              <a:gd name="connsiteX36" fmla="*/ 7565575 w 7641266"/>
              <a:gd name="connsiteY36" fmla="*/ 4246127 h 6517571"/>
              <a:gd name="connsiteX37" fmla="*/ 7562717 w 7641266"/>
              <a:gd name="connsiteY37" fmla="*/ 4260655 h 6517571"/>
              <a:gd name="connsiteX38" fmla="*/ 7556875 w 7641266"/>
              <a:gd name="connsiteY38" fmla="*/ 4278038 h 6517571"/>
              <a:gd name="connsiteX39" fmla="*/ 7554017 w 7641266"/>
              <a:gd name="connsiteY39" fmla="*/ 4292566 h 6517571"/>
              <a:gd name="connsiteX40" fmla="*/ 7551097 w 7641266"/>
              <a:gd name="connsiteY40" fmla="*/ 4310012 h 6517571"/>
              <a:gd name="connsiteX41" fmla="*/ 7545318 w 7641266"/>
              <a:gd name="connsiteY41" fmla="*/ 4324540 h 6517571"/>
              <a:gd name="connsiteX42" fmla="*/ 7542397 w 7641266"/>
              <a:gd name="connsiteY42" fmla="*/ 4339068 h 6517571"/>
              <a:gd name="connsiteX43" fmla="*/ 7536618 w 7641266"/>
              <a:gd name="connsiteY43" fmla="*/ 4356451 h 6517571"/>
              <a:gd name="connsiteX44" fmla="*/ 7533698 w 7641266"/>
              <a:gd name="connsiteY44" fmla="*/ 4370979 h 6517571"/>
              <a:gd name="connsiteX45" fmla="*/ 7527919 w 7641266"/>
              <a:gd name="connsiteY45" fmla="*/ 4388426 h 6517571"/>
              <a:gd name="connsiteX46" fmla="*/ 7522140 w 7641266"/>
              <a:gd name="connsiteY46" fmla="*/ 4402954 h 6517571"/>
              <a:gd name="connsiteX47" fmla="*/ 7519219 w 7641266"/>
              <a:gd name="connsiteY47" fmla="*/ 4417482 h 6517571"/>
              <a:gd name="connsiteX48" fmla="*/ 7513441 w 7641266"/>
              <a:gd name="connsiteY48" fmla="*/ 4434865 h 6517571"/>
              <a:gd name="connsiteX49" fmla="*/ 7507599 w 7641266"/>
              <a:gd name="connsiteY49" fmla="*/ 4449393 h 6517571"/>
              <a:gd name="connsiteX50" fmla="*/ 7504741 w 7641266"/>
              <a:gd name="connsiteY50" fmla="*/ 4463921 h 6517571"/>
              <a:gd name="connsiteX51" fmla="*/ 7498900 w 7641266"/>
              <a:gd name="connsiteY51" fmla="*/ 4481367 h 6517571"/>
              <a:gd name="connsiteX52" fmla="*/ 7493121 w 7641266"/>
              <a:gd name="connsiteY52" fmla="*/ 4495895 h 6517571"/>
              <a:gd name="connsiteX53" fmla="*/ 7487342 w 7641266"/>
              <a:gd name="connsiteY53" fmla="*/ 4510360 h 6517571"/>
              <a:gd name="connsiteX54" fmla="*/ 7481500 w 7641266"/>
              <a:gd name="connsiteY54" fmla="*/ 4524888 h 6517571"/>
              <a:gd name="connsiteX55" fmla="*/ 7478643 w 7641266"/>
              <a:gd name="connsiteY55" fmla="*/ 4539416 h 6517571"/>
              <a:gd name="connsiteX56" fmla="*/ 7472801 w 7641266"/>
              <a:gd name="connsiteY56" fmla="*/ 4556862 h 6517571"/>
              <a:gd name="connsiteX57" fmla="*/ 7467023 w 7641266"/>
              <a:gd name="connsiteY57" fmla="*/ 4571390 h 6517571"/>
              <a:gd name="connsiteX58" fmla="*/ 7461244 w 7641266"/>
              <a:gd name="connsiteY58" fmla="*/ 4585918 h 6517571"/>
              <a:gd name="connsiteX59" fmla="*/ 7455402 w 7641266"/>
              <a:gd name="connsiteY59" fmla="*/ 4600383 h 6517571"/>
              <a:gd name="connsiteX60" fmla="*/ 7449624 w 7641266"/>
              <a:gd name="connsiteY60" fmla="*/ 4614911 h 6517571"/>
              <a:gd name="connsiteX61" fmla="*/ 7443845 w 7641266"/>
              <a:gd name="connsiteY61" fmla="*/ 4629439 h 6517571"/>
              <a:gd name="connsiteX62" fmla="*/ 7435145 w 7641266"/>
              <a:gd name="connsiteY62" fmla="*/ 4646885 h 6517571"/>
              <a:gd name="connsiteX63" fmla="*/ 7429303 w 7641266"/>
              <a:gd name="connsiteY63" fmla="*/ 4661413 h 6517571"/>
              <a:gd name="connsiteX64" fmla="*/ 7423525 w 7641266"/>
              <a:gd name="connsiteY64" fmla="*/ 4675942 h 6517571"/>
              <a:gd name="connsiteX65" fmla="*/ 7417747 w 7641266"/>
              <a:gd name="connsiteY65" fmla="*/ 4690406 h 6517571"/>
              <a:gd name="connsiteX66" fmla="*/ 7411904 w 7641266"/>
              <a:gd name="connsiteY66" fmla="*/ 4704934 h 6517571"/>
              <a:gd name="connsiteX67" fmla="*/ 7403205 w 7641266"/>
              <a:gd name="connsiteY67" fmla="*/ 4719462 h 6517571"/>
              <a:gd name="connsiteX68" fmla="*/ 7397426 w 7641266"/>
              <a:gd name="connsiteY68" fmla="*/ 4733990 h 6517571"/>
              <a:gd name="connsiteX69" fmla="*/ 7391648 w 7641266"/>
              <a:gd name="connsiteY69" fmla="*/ 4748518 h 6517571"/>
              <a:gd name="connsiteX70" fmla="*/ 7382949 w 7641266"/>
              <a:gd name="connsiteY70" fmla="*/ 4763046 h 6517571"/>
              <a:gd name="connsiteX71" fmla="*/ 7377170 w 7641266"/>
              <a:gd name="connsiteY71" fmla="*/ 4777574 h 6517571"/>
              <a:gd name="connsiteX72" fmla="*/ 7371328 w 7641266"/>
              <a:gd name="connsiteY72" fmla="*/ 4792103 h 6517571"/>
              <a:gd name="connsiteX73" fmla="*/ 7362628 w 7641266"/>
              <a:gd name="connsiteY73" fmla="*/ 4806567 h 6517571"/>
              <a:gd name="connsiteX74" fmla="*/ 7356850 w 7641266"/>
              <a:gd name="connsiteY74" fmla="*/ 4821095 h 6517571"/>
              <a:gd name="connsiteX75" fmla="*/ 7348150 w 7641266"/>
              <a:gd name="connsiteY75" fmla="*/ 4835623 h 6517571"/>
              <a:gd name="connsiteX76" fmla="*/ 7342372 w 7641266"/>
              <a:gd name="connsiteY76" fmla="*/ 4847233 h 6517571"/>
              <a:gd name="connsiteX77" fmla="*/ 7333673 w 7641266"/>
              <a:gd name="connsiteY77" fmla="*/ 4861761 h 6517571"/>
              <a:gd name="connsiteX78" fmla="*/ 7327830 w 7641266"/>
              <a:gd name="connsiteY78" fmla="*/ 4876289 h 6517571"/>
              <a:gd name="connsiteX79" fmla="*/ 7319131 w 7641266"/>
              <a:gd name="connsiteY79" fmla="*/ 4890817 h 6517571"/>
              <a:gd name="connsiteX80" fmla="*/ 7310431 w 7641266"/>
              <a:gd name="connsiteY80" fmla="*/ 4905345 h 6517571"/>
              <a:gd name="connsiteX81" fmla="*/ 7304653 w 7641266"/>
              <a:gd name="connsiteY81" fmla="*/ 4919873 h 6517571"/>
              <a:gd name="connsiteX82" fmla="*/ 7295953 w 7641266"/>
              <a:gd name="connsiteY82" fmla="*/ 4931483 h 6517571"/>
              <a:gd name="connsiteX83" fmla="*/ 7287254 w 7641266"/>
              <a:gd name="connsiteY83" fmla="*/ 4946011 h 6517571"/>
              <a:gd name="connsiteX84" fmla="*/ 7278554 w 7641266"/>
              <a:gd name="connsiteY84" fmla="*/ 4960476 h 6517571"/>
              <a:gd name="connsiteX85" fmla="*/ 7272776 w 7641266"/>
              <a:gd name="connsiteY85" fmla="*/ 4972149 h 6517571"/>
              <a:gd name="connsiteX86" fmla="*/ 7264076 w 7641266"/>
              <a:gd name="connsiteY86" fmla="*/ 4986613 h 6517571"/>
              <a:gd name="connsiteX87" fmla="*/ 7255377 w 7641266"/>
              <a:gd name="connsiteY87" fmla="*/ 5001141 h 6517571"/>
              <a:gd name="connsiteX88" fmla="*/ 7246677 w 7641266"/>
              <a:gd name="connsiteY88" fmla="*/ 5015669 h 6517571"/>
              <a:gd name="connsiteX89" fmla="*/ 7237978 w 7641266"/>
              <a:gd name="connsiteY89" fmla="*/ 5027279 h 6517571"/>
              <a:gd name="connsiteX90" fmla="*/ 7229278 w 7641266"/>
              <a:gd name="connsiteY90" fmla="*/ 5041807 h 6517571"/>
              <a:gd name="connsiteX91" fmla="*/ 7223500 w 7641266"/>
              <a:gd name="connsiteY91" fmla="*/ 5053417 h 6517571"/>
              <a:gd name="connsiteX92" fmla="*/ 7214800 w 7641266"/>
              <a:gd name="connsiteY92" fmla="*/ 5067945 h 6517571"/>
              <a:gd name="connsiteX93" fmla="*/ 7206101 w 7641266"/>
              <a:gd name="connsiteY93" fmla="*/ 5082473 h 6517571"/>
              <a:gd name="connsiteX94" fmla="*/ 7198481 w 7641266"/>
              <a:gd name="connsiteY94" fmla="*/ 5092624 h 6517571"/>
              <a:gd name="connsiteX95" fmla="*/ 7197401 w 7641266"/>
              <a:gd name="connsiteY95" fmla="*/ 5094083 h 6517571"/>
              <a:gd name="connsiteX96" fmla="*/ 7185781 w 7641266"/>
              <a:gd name="connsiteY96" fmla="*/ 5108611 h 6517571"/>
              <a:gd name="connsiteX97" fmla="*/ 7177081 w 7641266"/>
              <a:gd name="connsiteY97" fmla="*/ 5120221 h 6517571"/>
              <a:gd name="connsiteX98" fmla="*/ 7168382 w 7641266"/>
              <a:gd name="connsiteY98" fmla="*/ 5134748 h 6517571"/>
              <a:gd name="connsiteX99" fmla="*/ 7159682 w 7641266"/>
              <a:gd name="connsiteY99" fmla="*/ 5146358 h 6517571"/>
              <a:gd name="connsiteX100" fmla="*/ 7150983 w 7641266"/>
              <a:gd name="connsiteY100" fmla="*/ 5160887 h 6517571"/>
              <a:gd name="connsiteX101" fmla="*/ 7142283 w 7641266"/>
              <a:gd name="connsiteY101" fmla="*/ 5172496 h 6517571"/>
              <a:gd name="connsiteX102" fmla="*/ 7133584 w 7641266"/>
              <a:gd name="connsiteY102" fmla="*/ 5184106 h 6517571"/>
              <a:gd name="connsiteX103" fmla="*/ 7121963 w 7641266"/>
              <a:gd name="connsiteY103" fmla="*/ 5198634 h 6517571"/>
              <a:gd name="connsiteX104" fmla="*/ 7113263 w 7641266"/>
              <a:gd name="connsiteY104" fmla="*/ 5210244 h 6517571"/>
              <a:gd name="connsiteX105" fmla="*/ 7104564 w 7641266"/>
              <a:gd name="connsiteY105" fmla="*/ 5221854 h 6517571"/>
              <a:gd name="connsiteX106" fmla="*/ 7095865 w 7641266"/>
              <a:gd name="connsiteY106" fmla="*/ 5236381 h 6517571"/>
              <a:gd name="connsiteX107" fmla="*/ 7084308 w 7641266"/>
              <a:gd name="connsiteY107" fmla="*/ 5247991 h 6517571"/>
              <a:gd name="connsiteX108" fmla="*/ 7075608 w 7641266"/>
              <a:gd name="connsiteY108" fmla="*/ 5259601 h 6517571"/>
              <a:gd name="connsiteX109" fmla="*/ 7066909 w 7641266"/>
              <a:gd name="connsiteY109" fmla="*/ 5274129 h 6517571"/>
              <a:gd name="connsiteX110" fmla="*/ 7055288 w 7641266"/>
              <a:gd name="connsiteY110" fmla="*/ 5285739 h 6517571"/>
              <a:gd name="connsiteX111" fmla="*/ 7046588 w 7641266"/>
              <a:gd name="connsiteY111" fmla="*/ 5297348 h 6517571"/>
              <a:gd name="connsiteX112" fmla="*/ 7035032 w 7641266"/>
              <a:gd name="connsiteY112" fmla="*/ 5308958 h 6517571"/>
              <a:gd name="connsiteX113" fmla="*/ 7026332 w 7641266"/>
              <a:gd name="connsiteY113" fmla="*/ 5323486 h 6517571"/>
              <a:gd name="connsiteX114" fmla="*/ 7014712 w 7641266"/>
              <a:gd name="connsiteY114" fmla="*/ 5335096 h 6517571"/>
              <a:gd name="connsiteX115" fmla="*/ 7006013 w 7641266"/>
              <a:gd name="connsiteY115" fmla="*/ 5346769 h 6517571"/>
              <a:gd name="connsiteX116" fmla="*/ 6994392 w 7641266"/>
              <a:gd name="connsiteY116" fmla="*/ 5358379 h 6517571"/>
              <a:gd name="connsiteX117" fmla="*/ 6985692 w 7641266"/>
              <a:gd name="connsiteY117" fmla="*/ 5369989 h 6517571"/>
              <a:gd name="connsiteX118" fmla="*/ 6974136 w 7641266"/>
              <a:gd name="connsiteY118" fmla="*/ 5381599 h 6517571"/>
              <a:gd name="connsiteX119" fmla="*/ 6962515 w 7641266"/>
              <a:gd name="connsiteY119" fmla="*/ 5393208 h 6517571"/>
              <a:gd name="connsiteX120" fmla="*/ 6953815 w 7641266"/>
              <a:gd name="connsiteY120" fmla="*/ 5404818 h 6517571"/>
              <a:gd name="connsiteX121" fmla="*/ 6942195 w 7641266"/>
              <a:gd name="connsiteY121" fmla="*/ 5416428 h 6517571"/>
              <a:gd name="connsiteX122" fmla="*/ 6930637 w 7641266"/>
              <a:gd name="connsiteY122" fmla="*/ 5428038 h 6517571"/>
              <a:gd name="connsiteX123" fmla="*/ 6921938 w 7641266"/>
              <a:gd name="connsiteY123" fmla="*/ 5439648 h 6517571"/>
              <a:gd name="connsiteX124" fmla="*/ 6910318 w 7641266"/>
              <a:gd name="connsiteY124" fmla="*/ 5451257 h 6517571"/>
              <a:gd name="connsiteX125" fmla="*/ 6898761 w 7641266"/>
              <a:gd name="connsiteY125" fmla="*/ 5462867 h 6517571"/>
              <a:gd name="connsiteX126" fmla="*/ 6887140 w 7641266"/>
              <a:gd name="connsiteY126" fmla="*/ 5474540 h 6517571"/>
              <a:gd name="connsiteX127" fmla="*/ 6878441 w 7641266"/>
              <a:gd name="connsiteY127" fmla="*/ 5486150 h 6517571"/>
              <a:gd name="connsiteX128" fmla="*/ 6866820 w 7641266"/>
              <a:gd name="connsiteY128" fmla="*/ 5497760 h 6517571"/>
              <a:gd name="connsiteX129" fmla="*/ 6855263 w 7641266"/>
              <a:gd name="connsiteY129" fmla="*/ 5506451 h 6517571"/>
              <a:gd name="connsiteX130" fmla="*/ 6843643 w 7641266"/>
              <a:gd name="connsiteY130" fmla="*/ 5518061 h 6517571"/>
              <a:gd name="connsiteX131" fmla="*/ 6832023 w 7641266"/>
              <a:gd name="connsiteY131" fmla="*/ 5529670 h 6517571"/>
              <a:gd name="connsiteX132" fmla="*/ 6820465 w 7641266"/>
              <a:gd name="connsiteY132" fmla="*/ 5541280 h 6517571"/>
              <a:gd name="connsiteX133" fmla="*/ 6808845 w 7641266"/>
              <a:gd name="connsiteY133" fmla="*/ 5552954 h 6517571"/>
              <a:gd name="connsiteX134" fmla="*/ 6797225 w 7641266"/>
              <a:gd name="connsiteY134" fmla="*/ 5561645 h 6517571"/>
              <a:gd name="connsiteX135" fmla="*/ 6785667 w 7641266"/>
              <a:gd name="connsiteY135" fmla="*/ 5573255 h 6517571"/>
              <a:gd name="connsiteX136" fmla="*/ 6774047 w 7641266"/>
              <a:gd name="connsiteY136" fmla="*/ 5584864 h 6517571"/>
              <a:gd name="connsiteX137" fmla="*/ 6762490 w 7641266"/>
              <a:gd name="connsiteY137" fmla="*/ 5593556 h 6517571"/>
              <a:gd name="connsiteX138" fmla="*/ 6750869 w 7641266"/>
              <a:gd name="connsiteY138" fmla="*/ 5605166 h 6517571"/>
              <a:gd name="connsiteX139" fmla="*/ 6739249 w 7641266"/>
              <a:gd name="connsiteY139" fmla="*/ 5613920 h 6517571"/>
              <a:gd name="connsiteX140" fmla="*/ 6727692 w 7641266"/>
              <a:gd name="connsiteY140" fmla="*/ 5625530 h 6517571"/>
              <a:gd name="connsiteX141" fmla="*/ 6716071 w 7641266"/>
              <a:gd name="connsiteY141" fmla="*/ 5634222 h 6517571"/>
              <a:gd name="connsiteX142" fmla="*/ 6704450 w 7641266"/>
              <a:gd name="connsiteY142" fmla="*/ 5645832 h 6517571"/>
              <a:gd name="connsiteX143" fmla="*/ 6689973 w 7641266"/>
              <a:gd name="connsiteY143" fmla="*/ 5657441 h 6517571"/>
              <a:gd name="connsiteX144" fmla="*/ 6678352 w 7641266"/>
              <a:gd name="connsiteY144" fmla="*/ 5666196 h 6517571"/>
              <a:gd name="connsiteX145" fmla="*/ 6666795 w 7641266"/>
              <a:gd name="connsiteY145" fmla="*/ 5674887 h 6517571"/>
              <a:gd name="connsiteX146" fmla="*/ 6655175 w 7641266"/>
              <a:gd name="connsiteY146" fmla="*/ 5686497 h 6517571"/>
              <a:gd name="connsiteX147" fmla="*/ 6643554 w 7641266"/>
              <a:gd name="connsiteY147" fmla="*/ 5695189 h 6517571"/>
              <a:gd name="connsiteX148" fmla="*/ 6629076 w 7641266"/>
              <a:gd name="connsiteY148" fmla="*/ 5706862 h 6517571"/>
              <a:gd name="connsiteX149" fmla="*/ 6617519 w 7641266"/>
              <a:gd name="connsiteY149" fmla="*/ 5715553 h 6517571"/>
              <a:gd name="connsiteX150" fmla="*/ 6605899 w 7641266"/>
              <a:gd name="connsiteY150" fmla="*/ 5724245 h 6517571"/>
              <a:gd name="connsiteX151" fmla="*/ 6594278 w 7641266"/>
              <a:gd name="connsiteY151" fmla="*/ 5735854 h 6517571"/>
              <a:gd name="connsiteX152" fmla="*/ 6579800 w 7641266"/>
              <a:gd name="connsiteY152" fmla="*/ 5744609 h 6517571"/>
              <a:gd name="connsiteX153" fmla="*/ 6568180 w 7641266"/>
              <a:gd name="connsiteY153" fmla="*/ 5753301 h 6517571"/>
              <a:gd name="connsiteX154" fmla="*/ 6553702 w 7641266"/>
              <a:gd name="connsiteY154" fmla="*/ 5761993 h 6517571"/>
              <a:gd name="connsiteX155" fmla="*/ 6542081 w 7641266"/>
              <a:gd name="connsiteY155" fmla="*/ 5773602 h 6517571"/>
              <a:gd name="connsiteX156" fmla="*/ 6527603 w 7641266"/>
              <a:gd name="connsiteY156" fmla="*/ 5782357 h 6517571"/>
              <a:gd name="connsiteX157" fmla="*/ 6515983 w 7641266"/>
              <a:gd name="connsiteY157" fmla="*/ 5791048 h 6517571"/>
              <a:gd name="connsiteX158" fmla="*/ 6504425 w 7641266"/>
              <a:gd name="connsiteY158" fmla="*/ 5799740 h 6517571"/>
              <a:gd name="connsiteX159" fmla="*/ 6489884 w 7641266"/>
              <a:gd name="connsiteY159" fmla="*/ 5808495 h 6517571"/>
              <a:gd name="connsiteX160" fmla="*/ 6478327 w 7641266"/>
              <a:gd name="connsiteY160" fmla="*/ 5817186 h 6517571"/>
              <a:gd name="connsiteX161" fmla="*/ 6463850 w 7641266"/>
              <a:gd name="connsiteY161" fmla="*/ 5825878 h 6517571"/>
              <a:gd name="connsiteX162" fmla="*/ 6449308 w 7641266"/>
              <a:gd name="connsiteY162" fmla="*/ 5834632 h 6517571"/>
              <a:gd name="connsiteX163" fmla="*/ 6438512 w 7641266"/>
              <a:gd name="connsiteY163" fmla="*/ 5842753 h 6517571"/>
              <a:gd name="connsiteX164" fmla="*/ 6437750 w 7641266"/>
              <a:gd name="connsiteY164" fmla="*/ 5843324 h 6517571"/>
              <a:gd name="connsiteX165" fmla="*/ 6423209 w 7641266"/>
              <a:gd name="connsiteY165" fmla="*/ 5852016 h 6517571"/>
              <a:gd name="connsiteX166" fmla="*/ 6411652 w 7641266"/>
              <a:gd name="connsiteY166" fmla="*/ 5860770 h 6517571"/>
              <a:gd name="connsiteX167" fmla="*/ 6397111 w 7641266"/>
              <a:gd name="connsiteY167" fmla="*/ 5869462 h 6517571"/>
              <a:gd name="connsiteX168" fmla="*/ 6382633 w 7641266"/>
              <a:gd name="connsiteY168" fmla="*/ 5878153 h 6517571"/>
              <a:gd name="connsiteX169" fmla="*/ 6371013 w 7641266"/>
              <a:gd name="connsiteY169" fmla="*/ 5886908 h 6517571"/>
              <a:gd name="connsiteX170" fmla="*/ 6356534 w 7641266"/>
              <a:gd name="connsiteY170" fmla="*/ 5892681 h 6517571"/>
              <a:gd name="connsiteX171" fmla="*/ 6342056 w 7641266"/>
              <a:gd name="connsiteY171" fmla="*/ 5901373 h 6517571"/>
              <a:gd name="connsiteX172" fmla="*/ 6330436 w 7641266"/>
              <a:gd name="connsiteY172" fmla="*/ 5910128 h 6517571"/>
              <a:gd name="connsiteX173" fmla="*/ 6315958 w 7641266"/>
              <a:gd name="connsiteY173" fmla="*/ 5918819 h 6517571"/>
              <a:gd name="connsiteX174" fmla="*/ 6301480 w 7641266"/>
              <a:gd name="connsiteY174" fmla="*/ 5927511 h 6517571"/>
              <a:gd name="connsiteX175" fmla="*/ 6286938 w 7641266"/>
              <a:gd name="connsiteY175" fmla="*/ 5933347 h 6517571"/>
              <a:gd name="connsiteX176" fmla="*/ 6272461 w 7641266"/>
              <a:gd name="connsiteY176" fmla="*/ 5942038 h 6517571"/>
              <a:gd name="connsiteX177" fmla="*/ 6260840 w 7641266"/>
              <a:gd name="connsiteY177" fmla="*/ 5947875 h 6517571"/>
              <a:gd name="connsiteX178" fmla="*/ 6246362 w 7641266"/>
              <a:gd name="connsiteY178" fmla="*/ 5956567 h 6517571"/>
              <a:gd name="connsiteX179" fmla="*/ 6231884 w 7641266"/>
              <a:gd name="connsiteY179" fmla="*/ 5965322 h 6517571"/>
              <a:gd name="connsiteX180" fmla="*/ 6217342 w 7641266"/>
              <a:gd name="connsiteY180" fmla="*/ 5971095 h 6517571"/>
              <a:gd name="connsiteX181" fmla="*/ 6202864 w 7641266"/>
              <a:gd name="connsiteY181" fmla="*/ 5979786 h 6517571"/>
              <a:gd name="connsiteX182" fmla="*/ 6188387 w 7641266"/>
              <a:gd name="connsiteY182" fmla="*/ 5985623 h 6517571"/>
              <a:gd name="connsiteX183" fmla="*/ 6173908 w 7641266"/>
              <a:gd name="connsiteY183" fmla="*/ 5994314 h 6517571"/>
              <a:gd name="connsiteX184" fmla="*/ 6159367 w 7641266"/>
              <a:gd name="connsiteY184" fmla="*/ 6000151 h 6517571"/>
              <a:gd name="connsiteX185" fmla="*/ 6147810 w 7641266"/>
              <a:gd name="connsiteY185" fmla="*/ 6005924 h 6517571"/>
              <a:gd name="connsiteX186" fmla="*/ 6130411 w 7641266"/>
              <a:gd name="connsiteY186" fmla="*/ 6014679 h 6517571"/>
              <a:gd name="connsiteX187" fmla="*/ 6118790 w 7641266"/>
              <a:gd name="connsiteY187" fmla="*/ 6020452 h 6517571"/>
              <a:gd name="connsiteX188" fmla="*/ 6104313 w 7641266"/>
              <a:gd name="connsiteY188" fmla="*/ 6029207 h 6517571"/>
              <a:gd name="connsiteX189" fmla="*/ 6086913 w 7641266"/>
              <a:gd name="connsiteY189" fmla="*/ 6034980 h 6517571"/>
              <a:gd name="connsiteX190" fmla="*/ 6072372 w 7641266"/>
              <a:gd name="connsiteY190" fmla="*/ 6040817 h 6517571"/>
              <a:gd name="connsiteX191" fmla="*/ 6057894 w 7641266"/>
              <a:gd name="connsiteY191" fmla="*/ 6046590 h 6517571"/>
              <a:gd name="connsiteX192" fmla="*/ 6043416 w 7641266"/>
              <a:gd name="connsiteY192" fmla="*/ 6052426 h 6517571"/>
              <a:gd name="connsiteX193" fmla="*/ 6028937 w 7641266"/>
              <a:gd name="connsiteY193" fmla="*/ 6061118 h 6517571"/>
              <a:gd name="connsiteX194" fmla="*/ 6014396 w 7641266"/>
              <a:gd name="connsiteY194" fmla="*/ 6066954 h 6517571"/>
              <a:gd name="connsiteX195" fmla="*/ 5999918 w 7641266"/>
              <a:gd name="connsiteY195" fmla="*/ 6072728 h 6517571"/>
              <a:gd name="connsiteX196" fmla="*/ 5985440 w 7641266"/>
              <a:gd name="connsiteY196" fmla="*/ 6078564 h 6517571"/>
              <a:gd name="connsiteX197" fmla="*/ 5970899 w 7641266"/>
              <a:gd name="connsiteY197" fmla="*/ 6084338 h 6517571"/>
              <a:gd name="connsiteX198" fmla="*/ 5956421 w 7641266"/>
              <a:gd name="connsiteY198" fmla="*/ 6090174 h 6517571"/>
              <a:gd name="connsiteX199" fmla="*/ 5939022 w 7641266"/>
              <a:gd name="connsiteY199" fmla="*/ 6095947 h 6517571"/>
              <a:gd name="connsiteX200" fmla="*/ 5924544 w 7641266"/>
              <a:gd name="connsiteY200" fmla="*/ 6101784 h 6517571"/>
              <a:gd name="connsiteX201" fmla="*/ 5910002 w 7641266"/>
              <a:gd name="connsiteY201" fmla="*/ 6107557 h 6517571"/>
              <a:gd name="connsiteX202" fmla="*/ 5895525 w 7641266"/>
              <a:gd name="connsiteY202" fmla="*/ 6113393 h 6517571"/>
              <a:gd name="connsiteX203" fmla="*/ 5878125 w 7641266"/>
              <a:gd name="connsiteY203" fmla="*/ 6119230 h 6517571"/>
              <a:gd name="connsiteX204" fmla="*/ 5863647 w 7641266"/>
              <a:gd name="connsiteY204" fmla="*/ 6125003 h 6517571"/>
              <a:gd name="connsiteX205" fmla="*/ 5849169 w 7641266"/>
              <a:gd name="connsiteY205" fmla="*/ 6127922 h 6517571"/>
              <a:gd name="connsiteX206" fmla="*/ 5834628 w 7641266"/>
              <a:gd name="connsiteY206" fmla="*/ 6133695 h 6517571"/>
              <a:gd name="connsiteX207" fmla="*/ 5817229 w 7641266"/>
              <a:gd name="connsiteY207" fmla="*/ 6139531 h 6517571"/>
              <a:gd name="connsiteX208" fmla="*/ 5802750 w 7641266"/>
              <a:gd name="connsiteY208" fmla="*/ 6145305 h 6517571"/>
              <a:gd name="connsiteX209" fmla="*/ 5788273 w 7641266"/>
              <a:gd name="connsiteY209" fmla="*/ 6148223 h 6517571"/>
              <a:gd name="connsiteX210" fmla="*/ 5770874 w 7641266"/>
              <a:gd name="connsiteY210" fmla="*/ 6154059 h 6517571"/>
              <a:gd name="connsiteX211" fmla="*/ 5756332 w 7641266"/>
              <a:gd name="connsiteY211" fmla="*/ 6156977 h 6517571"/>
              <a:gd name="connsiteX212" fmla="*/ 5741854 w 7641266"/>
              <a:gd name="connsiteY212" fmla="*/ 6162751 h 6517571"/>
              <a:gd name="connsiteX213" fmla="*/ 5724455 w 7641266"/>
              <a:gd name="connsiteY213" fmla="*/ 6168587 h 6517571"/>
              <a:gd name="connsiteX214" fmla="*/ 5709977 w 7641266"/>
              <a:gd name="connsiteY214" fmla="*/ 6171442 h 6517571"/>
              <a:gd name="connsiteX215" fmla="*/ 5692578 w 7641266"/>
              <a:gd name="connsiteY215" fmla="*/ 6177279 h 6517571"/>
              <a:gd name="connsiteX216" fmla="*/ 5678100 w 7641266"/>
              <a:gd name="connsiteY216" fmla="*/ 6180197 h 6517571"/>
              <a:gd name="connsiteX217" fmla="*/ 5663559 w 7641266"/>
              <a:gd name="connsiteY217" fmla="*/ 6183115 h 6517571"/>
              <a:gd name="connsiteX218" fmla="*/ 5646160 w 7641266"/>
              <a:gd name="connsiteY218" fmla="*/ 6188889 h 6517571"/>
              <a:gd name="connsiteX219" fmla="*/ 5631682 w 7641266"/>
              <a:gd name="connsiteY219" fmla="*/ 6191807 h 6517571"/>
              <a:gd name="connsiteX220" fmla="*/ 5614283 w 7641266"/>
              <a:gd name="connsiteY220" fmla="*/ 6194725 h 6517571"/>
              <a:gd name="connsiteX221" fmla="*/ 5599805 w 7641266"/>
              <a:gd name="connsiteY221" fmla="*/ 6200498 h 6517571"/>
              <a:gd name="connsiteX222" fmla="*/ 5582406 w 7641266"/>
              <a:gd name="connsiteY222" fmla="*/ 6203417 h 6517571"/>
              <a:gd name="connsiteX223" fmla="*/ 5567928 w 7641266"/>
              <a:gd name="connsiteY223" fmla="*/ 6206335 h 6517571"/>
              <a:gd name="connsiteX224" fmla="*/ 5550529 w 7641266"/>
              <a:gd name="connsiteY224" fmla="*/ 6209253 h 6517571"/>
              <a:gd name="connsiteX225" fmla="*/ 5535988 w 7641266"/>
              <a:gd name="connsiteY225" fmla="*/ 6215026 h 6517571"/>
              <a:gd name="connsiteX226" fmla="*/ 5518588 w 7641266"/>
              <a:gd name="connsiteY226" fmla="*/ 6217945 h 6517571"/>
              <a:gd name="connsiteX227" fmla="*/ 5501189 w 7641266"/>
              <a:gd name="connsiteY227" fmla="*/ 6220863 h 6517571"/>
              <a:gd name="connsiteX228" fmla="*/ 5486712 w 7641266"/>
              <a:gd name="connsiteY228" fmla="*/ 6223718 h 6517571"/>
              <a:gd name="connsiteX229" fmla="*/ 5469313 w 7641266"/>
              <a:gd name="connsiteY229" fmla="*/ 6226636 h 6517571"/>
              <a:gd name="connsiteX230" fmla="*/ 5454834 w 7641266"/>
              <a:gd name="connsiteY230" fmla="*/ 6229554 h 6517571"/>
              <a:gd name="connsiteX231" fmla="*/ 5437435 w 7641266"/>
              <a:gd name="connsiteY231" fmla="*/ 6232473 h 6517571"/>
              <a:gd name="connsiteX232" fmla="*/ 5422957 w 7641266"/>
              <a:gd name="connsiteY232" fmla="*/ 6235391 h 6517571"/>
              <a:gd name="connsiteX233" fmla="*/ 5405558 w 7641266"/>
              <a:gd name="connsiteY233" fmla="*/ 6238246 h 6517571"/>
              <a:gd name="connsiteX234" fmla="*/ 5388159 w 7641266"/>
              <a:gd name="connsiteY234" fmla="*/ 6238246 h 6517571"/>
              <a:gd name="connsiteX235" fmla="*/ 5373618 w 7641266"/>
              <a:gd name="connsiteY235" fmla="*/ 6241164 h 6517571"/>
              <a:gd name="connsiteX236" fmla="*/ 5356219 w 7641266"/>
              <a:gd name="connsiteY236" fmla="*/ 6244083 h 6517571"/>
              <a:gd name="connsiteX237" fmla="*/ 5338820 w 7641266"/>
              <a:gd name="connsiteY237" fmla="*/ 6247001 h 6517571"/>
              <a:gd name="connsiteX238" fmla="*/ 5321421 w 7641266"/>
              <a:gd name="connsiteY238" fmla="*/ 6247001 h 6517571"/>
              <a:gd name="connsiteX239" fmla="*/ 5306943 w 7641266"/>
              <a:gd name="connsiteY239" fmla="*/ 6249856 h 6517571"/>
              <a:gd name="connsiteX240" fmla="*/ 5289544 w 7641266"/>
              <a:gd name="connsiteY240" fmla="*/ 6252774 h 6517571"/>
              <a:gd name="connsiteX241" fmla="*/ 5272145 w 7641266"/>
              <a:gd name="connsiteY241" fmla="*/ 6252774 h 6517571"/>
              <a:gd name="connsiteX242" fmla="*/ 5257667 w 7641266"/>
              <a:gd name="connsiteY242" fmla="*/ 6255692 h 6517571"/>
              <a:gd name="connsiteX243" fmla="*/ 5240268 w 7641266"/>
              <a:gd name="connsiteY243" fmla="*/ 6255692 h 6517571"/>
              <a:gd name="connsiteX244" fmla="*/ 5222869 w 7641266"/>
              <a:gd name="connsiteY244" fmla="*/ 6258611 h 6517571"/>
              <a:gd name="connsiteX245" fmla="*/ 5205470 w 7641266"/>
              <a:gd name="connsiteY245" fmla="*/ 6258611 h 6517571"/>
              <a:gd name="connsiteX246" fmla="*/ 5190992 w 7641266"/>
              <a:gd name="connsiteY246" fmla="*/ 6261465 h 6517571"/>
              <a:gd name="connsiteX247" fmla="*/ 5173593 w 7641266"/>
              <a:gd name="connsiteY247" fmla="*/ 6261465 h 6517571"/>
              <a:gd name="connsiteX248" fmla="*/ 5156194 w 7641266"/>
              <a:gd name="connsiteY248" fmla="*/ 6264384 h 6517571"/>
              <a:gd name="connsiteX249" fmla="*/ 5106918 w 7641266"/>
              <a:gd name="connsiteY249" fmla="*/ 6264384 h 6517571"/>
              <a:gd name="connsiteX250" fmla="*/ 5089519 w 7641266"/>
              <a:gd name="connsiteY250" fmla="*/ 6267302 h 6517571"/>
              <a:gd name="connsiteX251" fmla="*/ 5025511 w 7641266"/>
              <a:gd name="connsiteY251" fmla="*/ 6267302 h 6517571"/>
              <a:gd name="connsiteX252" fmla="*/ 5025511 w 7641266"/>
              <a:gd name="connsiteY252" fmla="*/ 6264657 h 6517571"/>
              <a:gd name="connsiteX253" fmla="*/ 2317274 w 7641266"/>
              <a:gd name="connsiteY253" fmla="*/ 6264657 h 6517571"/>
              <a:gd name="connsiteX254" fmla="*/ 2317274 w 7641266"/>
              <a:gd name="connsiteY254" fmla="*/ 6263344 h 6517571"/>
              <a:gd name="connsiteX255" fmla="*/ 701878 w 7641266"/>
              <a:gd name="connsiteY255" fmla="*/ 6263344 h 6517571"/>
              <a:gd name="connsiteX256" fmla="*/ 701878 w 7641266"/>
              <a:gd name="connsiteY256" fmla="*/ 6517571 h 6517571"/>
              <a:gd name="connsiteX257" fmla="*/ 65551 w 7641266"/>
              <a:gd name="connsiteY257" fmla="*/ 5826068 h 6517571"/>
              <a:gd name="connsiteX258" fmla="*/ 0 w 7641266"/>
              <a:gd name="connsiteY258" fmla="*/ 5754830 h 6517571"/>
              <a:gd name="connsiteX259" fmla="*/ 701878 w 7641266"/>
              <a:gd name="connsiteY259" fmla="*/ 4994975 h 6517571"/>
              <a:gd name="connsiteX260" fmla="*/ 701878 w 7641266"/>
              <a:gd name="connsiteY260" fmla="*/ 5249267 h 6517571"/>
              <a:gd name="connsiteX261" fmla="*/ 2317274 w 7641266"/>
              <a:gd name="connsiteY261" fmla="*/ 5249267 h 6517571"/>
              <a:gd name="connsiteX262" fmla="*/ 2317274 w 7641266"/>
              <a:gd name="connsiteY262" fmla="*/ 5247884 h 6517571"/>
              <a:gd name="connsiteX263" fmla="*/ 5025511 w 7641266"/>
              <a:gd name="connsiteY263" fmla="*/ 5247884 h 6517571"/>
              <a:gd name="connsiteX264" fmla="*/ 5025511 w 7641266"/>
              <a:gd name="connsiteY264" fmla="*/ 5250846 h 6517571"/>
              <a:gd name="connsiteX265" fmla="*/ 5077899 w 7641266"/>
              <a:gd name="connsiteY265" fmla="*/ 5250846 h 6517571"/>
              <a:gd name="connsiteX266" fmla="*/ 5089519 w 7641266"/>
              <a:gd name="connsiteY266" fmla="*/ 5247928 h 6517571"/>
              <a:gd name="connsiteX267" fmla="*/ 5118475 w 7641266"/>
              <a:gd name="connsiteY267" fmla="*/ 5247928 h 6517571"/>
              <a:gd name="connsiteX268" fmla="*/ 5130095 w 7641266"/>
              <a:gd name="connsiteY268" fmla="*/ 5245009 h 6517571"/>
              <a:gd name="connsiteX269" fmla="*/ 5161972 w 7641266"/>
              <a:gd name="connsiteY269" fmla="*/ 5245009 h 6517571"/>
              <a:gd name="connsiteX270" fmla="*/ 5170672 w 7641266"/>
              <a:gd name="connsiteY270" fmla="*/ 5242155 h 6517571"/>
              <a:gd name="connsiteX271" fmla="*/ 5179371 w 7641266"/>
              <a:gd name="connsiteY271" fmla="*/ 5242155 h 6517571"/>
              <a:gd name="connsiteX272" fmla="*/ 5190992 w 7641266"/>
              <a:gd name="connsiteY272" fmla="*/ 5239236 h 6517571"/>
              <a:gd name="connsiteX273" fmla="*/ 5211249 w 7641266"/>
              <a:gd name="connsiteY273" fmla="*/ 5239236 h 6517571"/>
              <a:gd name="connsiteX274" fmla="*/ 5219948 w 7641266"/>
              <a:gd name="connsiteY274" fmla="*/ 5236318 h 6517571"/>
              <a:gd name="connsiteX275" fmla="*/ 5231568 w 7641266"/>
              <a:gd name="connsiteY275" fmla="*/ 5236318 h 6517571"/>
              <a:gd name="connsiteX276" fmla="*/ 5243188 w 7641266"/>
              <a:gd name="connsiteY276" fmla="*/ 5233400 h 6517571"/>
              <a:gd name="connsiteX277" fmla="*/ 5251888 w 7641266"/>
              <a:gd name="connsiteY277" fmla="*/ 5233400 h 6517571"/>
              <a:gd name="connsiteX278" fmla="*/ 5260587 w 7641266"/>
              <a:gd name="connsiteY278" fmla="*/ 5230545 h 6517571"/>
              <a:gd name="connsiteX279" fmla="*/ 5272145 w 7641266"/>
              <a:gd name="connsiteY279" fmla="*/ 5230545 h 6517571"/>
              <a:gd name="connsiteX280" fmla="*/ 5280844 w 7641266"/>
              <a:gd name="connsiteY280" fmla="*/ 5227627 h 6517571"/>
              <a:gd name="connsiteX281" fmla="*/ 5292464 w 7641266"/>
              <a:gd name="connsiteY281" fmla="*/ 5224709 h 6517571"/>
              <a:gd name="connsiteX282" fmla="*/ 5301164 w 7641266"/>
              <a:gd name="connsiteY282" fmla="*/ 5224709 h 6517571"/>
              <a:gd name="connsiteX283" fmla="*/ 5312721 w 7641266"/>
              <a:gd name="connsiteY283" fmla="*/ 5221790 h 6517571"/>
              <a:gd name="connsiteX284" fmla="*/ 5321421 w 7641266"/>
              <a:gd name="connsiteY284" fmla="*/ 5218872 h 6517571"/>
              <a:gd name="connsiteX285" fmla="*/ 5330120 w 7641266"/>
              <a:gd name="connsiteY285" fmla="*/ 5218872 h 6517571"/>
              <a:gd name="connsiteX286" fmla="*/ 5341741 w 7641266"/>
              <a:gd name="connsiteY286" fmla="*/ 5216017 h 6517571"/>
              <a:gd name="connsiteX287" fmla="*/ 5350440 w 7641266"/>
              <a:gd name="connsiteY287" fmla="*/ 5213099 h 6517571"/>
              <a:gd name="connsiteX288" fmla="*/ 5359139 w 7641266"/>
              <a:gd name="connsiteY288" fmla="*/ 5213099 h 6517571"/>
              <a:gd name="connsiteX289" fmla="*/ 5370760 w 7641266"/>
              <a:gd name="connsiteY289" fmla="*/ 5210180 h 6517571"/>
              <a:gd name="connsiteX290" fmla="*/ 5379460 w 7641266"/>
              <a:gd name="connsiteY290" fmla="*/ 5207262 h 6517571"/>
              <a:gd name="connsiteX291" fmla="*/ 5391017 w 7641266"/>
              <a:gd name="connsiteY291" fmla="*/ 5204407 h 6517571"/>
              <a:gd name="connsiteX292" fmla="*/ 5399716 w 7641266"/>
              <a:gd name="connsiteY292" fmla="*/ 5201489 h 6517571"/>
              <a:gd name="connsiteX293" fmla="*/ 5408416 w 7641266"/>
              <a:gd name="connsiteY293" fmla="*/ 5201489 h 6517571"/>
              <a:gd name="connsiteX294" fmla="*/ 5417115 w 7641266"/>
              <a:gd name="connsiteY294" fmla="*/ 5198571 h 6517571"/>
              <a:gd name="connsiteX295" fmla="*/ 5428736 w 7641266"/>
              <a:gd name="connsiteY295" fmla="*/ 5195652 h 6517571"/>
              <a:gd name="connsiteX296" fmla="*/ 5437435 w 7641266"/>
              <a:gd name="connsiteY296" fmla="*/ 5192734 h 6517571"/>
              <a:gd name="connsiteX297" fmla="*/ 5448992 w 7641266"/>
              <a:gd name="connsiteY297" fmla="*/ 5189879 h 6517571"/>
              <a:gd name="connsiteX298" fmla="*/ 5457692 w 7641266"/>
              <a:gd name="connsiteY298" fmla="*/ 5186961 h 6517571"/>
              <a:gd name="connsiteX299" fmla="*/ 5466391 w 7641266"/>
              <a:gd name="connsiteY299" fmla="*/ 5184042 h 6517571"/>
              <a:gd name="connsiteX300" fmla="*/ 5475091 w 7641266"/>
              <a:gd name="connsiteY300" fmla="*/ 5181124 h 6517571"/>
              <a:gd name="connsiteX301" fmla="*/ 5483790 w 7641266"/>
              <a:gd name="connsiteY301" fmla="*/ 5178269 h 6517571"/>
              <a:gd name="connsiteX302" fmla="*/ 5495411 w 7641266"/>
              <a:gd name="connsiteY302" fmla="*/ 5175351 h 6517571"/>
              <a:gd name="connsiteX303" fmla="*/ 5504110 w 7641266"/>
              <a:gd name="connsiteY303" fmla="*/ 5172433 h 6517571"/>
              <a:gd name="connsiteX304" fmla="*/ 5512810 w 7641266"/>
              <a:gd name="connsiteY304" fmla="*/ 5169515 h 6517571"/>
              <a:gd name="connsiteX305" fmla="*/ 5524430 w 7641266"/>
              <a:gd name="connsiteY305" fmla="*/ 5166596 h 6517571"/>
              <a:gd name="connsiteX306" fmla="*/ 5533130 w 7641266"/>
              <a:gd name="connsiteY306" fmla="*/ 5163741 h 6517571"/>
              <a:gd name="connsiteX307" fmla="*/ 5541829 w 7641266"/>
              <a:gd name="connsiteY307" fmla="*/ 5160823 h 6517571"/>
              <a:gd name="connsiteX308" fmla="*/ 5550529 w 7641266"/>
              <a:gd name="connsiteY308" fmla="*/ 5157905 h 6517571"/>
              <a:gd name="connsiteX309" fmla="*/ 5559228 w 7641266"/>
              <a:gd name="connsiteY309" fmla="*/ 5152132 h 6517571"/>
              <a:gd name="connsiteX310" fmla="*/ 5570786 w 7641266"/>
              <a:gd name="connsiteY310" fmla="*/ 5149213 h 6517571"/>
              <a:gd name="connsiteX311" fmla="*/ 5579485 w 7641266"/>
              <a:gd name="connsiteY311" fmla="*/ 5146295 h 6517571"/>
              <a:gd name="connsiteX312" fmla="*/ 5588184 w 7641266"/>
              <a:gd name="connsiteY312" fmla="*/ 5143377 h 6517571"/>
              <a:gd name="connsiteX313" fmla="*/ 5596884 w 7641266"/>
              <a:gd name="connsiteY313" fmla="*/ 5140522 h 6517571"/>
              <a:gd name="connsiteX314" fmla="*/ 5605583 w 7641266"/>
              <a:gd name="connsiteY314" fmla="*/ 5134685 h 6517571"/>
              <a:gd name="connsiteX315" fmla="*/ 5614283 w 7641266"/>
              <a:gd name="connsiteY315" fmla="*/ 5131767 h 6517571"/>
              <a:gd name="connsiteX316" fmla="*/ 5625903 w 7641266"/>
              <a:gd name="connsiteY316" fmla="*/ 5128848 h 6517571"/>
              <a:gd name="connsiteX317" fmla="*/ 5634603 w 7641266"/>
              <a:gd name="connsiteY317" fmla="*/ 5123075 h 6517571"/>
              <a:gd name="connsiteX318" fmla="*/ 5643302 w 7641266"/>
              <a:gd name="connsiteY318" fmla="*/ 5120157 h 6517571"/>
              <a:gd name="connsiteX319" fmla="*/ 5652001 w 7641266"/>
              <a:gd name="connsiteY319" fmla="*/ 5117239 h 6517571"/>
              <a:gd name="connsiteX320" fmla="*/ 5660701 w 7641266"/>
              <a:gd name="connsiteY320" fmla="*/ 5111466 h 6517571"/>
              <a:gd name="connsiteX321" fmla="*/ 5669400 w 7641266"/>
              <a:gd name="connsiteY321" fmla="*/ 5108548 h 6517571"/>
              <a:gd name="connsiteX322" fmla="*/ 5678100 w 7641266"/>
              <a:gd name="connsiteY322" fmla="*/ 5105629 h 6517571"/>
              <a:gd name="connsiteX323" fmla="*/ 5686800 w 7641266"/>
              <a:gd name="connsiteY323" fmla="*/ 5099856 h 6517571"/>
              <a:gd name="connsiteX324" fmla="*/ 5695500 w 7641266"/>
              <a:gd name="connsiteY324" fmla="*/ 5096938 h 6517571"/>
              <a:gd name="connsiteX325" fmla="*/ 5704199 w 7641266"/>
              <a:gd name="connsiteY325" fmla="*/ 5091101 h 6517571"/>
              <a:gd name="connsiteX326" fmla="*/ 5712899 w 7641266"/>
              <a:gd name="connsiteY326" fmla="*/ 5088246 h 6517571"/>
              <a:gd name="connsiteX327" fmla="*/ 5721598 w 7641266"/>
              <a:gd name="connsiteY327" fmla="*/ 5082409 h 6517571"/>
              <a:gd name="connsiteX328" fmla="*/ 5730297 w 7641266"/>
              <a:gd name="connsiteY328" fmla="*/ 5079491 h 6517571"/>
              <a:gd name="connsiteX329" fmla="*/ 5741854 w 7641266"/>
              <a:gd name="connsiteY329" fmla="*/ 5073718 h 6517571"/>
              <a:gd name="connsiteX330" fmla="*/ 5747633 w 7641266"/>
              <a:gd name="connsiteY330" fmla="*/ 5070800 h 6517571"/>
              <a:gd name="connsiteX331" fmla="*/ 5756332 w 7641266"/>
              <a:gd name="connsiteY331" fmla="*/ 5064963 h 6517571"/>
              <a:gd name="connsiteX332" fmla="*/ 5765032 w 7641266"/>
              <a:gd name="connsiteY332" fmla="*/ 5062109 h 6517571"/>
              <a:gd name="connsiteX333" fmla="*/ 5773731 w 7641266"/>
              <a:gd name="connsiteY333" fmla="*/ 5056272 h 6517571"/>
              <a:gd name="connsiteX334" fmla="*/ 5782431 w 7641266"/>
              <a:gd name="connsiteY334" fmla="*/ 5050499 h 6517571"/>
              <a:gd name="connsiteX335" fmla="*/ 5791130 w 7641266"/>
              <a:gd name="connsiteY335" fmla="*/ 5047580 h 6517571"/>
              <a:gd name="connsiteX336" fmla="*/ 5799830 w 7641266"/>
              <a:gd name="connsiteY336" fmla="*/ 5041744 h 6517571"/>
              <a:gd name="connsiteX337" fmla="*/ 5808529 w 7641266"/>
              <a:gd name="connsiteY337" fmla="*/ 5038825 h 6517571"/>
              <a:gd name="connsiteX338" fmla="*/ 5817229 w 7641266"/>
              <a:gd name="connsiteY338" fmla="*/ 5033052 h 6517571"/>
              <a:gd name="connsiteX339" fmla="*/ 5825928 w 7641266"/>
              <a:gd name="connsiteY339" fmla="*/ 5027216 h 6517571"/>
              <a:gd name="connsiteX340" fmla="*/ 5834628 w 7641266"/>
              <a:gd name="connsiteY340" fmla="*/ 5021442 h 6517571"/>
              <a:gd name="connsiteX341" fmla="*/ 5843327 w 7641266"/>
              <a:gd name="connsiteY341" fmla="*/ 5018524 h 6517571"/>
              <a:gd name="connsiteX342" fmla="*/ 5849169 w 7641266"/>
              <a:gd name="connsiteY342" fmla="*/ 5012688 h 6517571"/>
              <a:gd name="connsiteX343" fmla="*/ 5857869 w 7641266"/>
              <a:gd name="connsiteY343" fmla="*/ 5006915 h 6517571"/>
              <a:gd name="connsiteX344" fmla="*/ 5866568 w 7641266"/>
              <a:gd name="connsiteY344" fmla="*/ 5001078 h 6517571"/>
              <a:gd name="connsiteX345" fmla="*/ 5875268 w 7641266"/>
              <a:gd name="connsiteY345" fmla="*/ 4998223 h 6517571"/>
              <a:gd name="connsiteX346" fmla="*/ 5883904 w 7641266"/>
              <a:gd name="connsiteY346" fmla="*/ 4992387 h 6517571"/>
              <a:gd name="connsiteX347" fmla="*/ 5892603 w 7641266"/>
              <a:gd name="connsiteY347" fmla="*/ 4986550 h 6517571"/>
              <a:gd name="connsiteX348" fmla="*/ 5901303 w 7641266"/>
              <a:gd name="connsiteY348" fmla="*/ 4980777 h 6517571"/>
              <a:gd name="connsiteX349" fmla="*/ 5907145 w 7641266"/>
              <a:gd name="connsiteY349" fmla="*/ 4974940 h 6517571"/>
              <a:gd name="connsiteX350" fmla="*/ 5915844 w 7641266"/>
              <a:gd name="connsiteY350" fmla="*/ 4969167 h 6517571"/>
              <a:gd name="connsiteX351" fmla="*/ 5924544 w 7641266"/>
              <a:gd name="connsiteY351" fmla="*/ 4963330 h 6517571"/>
              <a:gd name="connsiteX352" fmla="*/ 5933243 w 7641266"/>
              <a:gd name="connsiteY352" fmla="*/ 4960412 h 6517571"/>
              <a:gd name="connsiteX353" fmla="*/ 5939022 w 7641266"/>
              <a:gd name="connsiteY353" fmla="*/ 4954639 h 6517571"/>
              <a:gd name="connsiteX354" fmla="*/ 5947721 w 7641266"/>
              <a:gd name="connsiteY354" fmla="*/ 4948802 h 6517571"/>
              <a:gd name="connsiteX355" fmla="*/ 5956421 w 7641266"/>
              <a:gd name="connsiteY355" fmla="*/ 4943029 h 6517571"/>
              <a:gd name="connsiteX356" fmla="*/ 5965120 w 7641266"/>
              <a:gd name="connsiteY356" fmla="*/ 4937193 h 6517571"/>
              <a:gd name="connsiteX357" fmla="*/ 5970899 w 7641266"/>
              <a:gd name="connsiteY357" fmla="*/ 4931419 h 6517571"/>
              <a:gd name="connsiteX358" fmla="*/ 5979599 w 7641266"/>
              <a:gd name="connsiteY358" fmla="*/ 4925583 h 6517571"/>
              <a:gd name="connsiteX359" fmla="*/ 5988298 w 7641266"/>
              <a:gd name="connsiteY359" fmla="*/ 4919810 h 6517571"/>
              <a:gd name="connsiteX360" fmla="*/ 5994140 w 7641266"/>
              <a:gd name="connsiteY360" fmla="*/ 4913973 h 6517571"/>
              <a:gd name="connsiteX361" fmla="*/ 6002839 w 7641266"/>
              <a:gd name="connsiteY361" fmla="*/ 4908200 h 6517571"/>
              <a:gd name="connsiteX362" fmla="*/ 6008618 w 7641266"/>
              <a:gd name="connsiteY362" fmla="*/ 4899445 h 6517571"/>
              <a:gd name="connsiteX363" fmla="*/ 6017317 w 7641266"/>
              <a:gd name="connsiteY363" fmla="*/ 4893672 h 6517571"/>
              <a:gd name="connsiteX364" fmla="*/ 6026017 w 7641266"/>
              <a:gd name="connsiteY364" fmla="*/ 4887835 h 6517571"/>
              <a:gd name="connsiteX365" fmla="*/ 6031795 w 7641266"/>
              <a:gd name="connsiteY365" fmla="*/ 4882062 h 6517571"/>
              <a:gd name="connsiteX366" fmla="*/ 6040495 w 7641266"/>
              <a:gd name="connsiteY366" fmla="*/ 4876225 h 6517571"/>
              <a:gd name="connsiteX367" fmla="*/ 6046274 w 7641266"/>
              <a:gd name="connsiteY367" fmla="*/ 4870389 h 6517571"/>
              <a:gd name="connsiteX368" fmla="*/ 6054973 w 7641266"/>
              <a:gd name="connsiteY368" fmla="*/ 4864616 h 6517571"/>
              <a:gd name="connsiteX369" fmla="*/ 6060815 w 7641266"/>
              <a:gd name="connsiteY369" fmla="*/ 4855924 h 6517571"/>
              <a:gd name="connsiteX370" fmla="*/ 6069514 w 7641266"/>
              <a:gd name="connsiteY370" fmla="*/ 4850088 h 6517571"/>
              <a:gd name="connsiteX371" fmla="*/ 6078213 w 7641266"/>
              <a:gd name="connsiteY371" fmla="*/ 4844251 h 6517571"/>
              <a:gd name="connsiteX372" fmla="*/ 6083992 w 7641266"/>
              <a:gd name="connsiteY372" fmla="*/ 4838478 h 6517571"/>
              <a:gd name="connsiteX373" fmla="*/ 6092692 w 7641266"/>
              <a:gd name="connsiteY373" fmla="*/ 4832641 h 6517571"/>
              <a:gd name="connsiteX374" fmla="*/ 6098470 w 7641266"/>
              <a:gd name="connsiteY374" fmla="*/ 4823950 h 6517571"/>
              <a:gd name="connsiteX375" fmla="*/ 6104313 w 7641266"/>
              <a:gd name="connsiteY375" fmla="*/ 4818177 h 6517571"/>
              <a:gd name="connsiteX376" fmla="*/ 6113012 w 7641266"/>
              <a:gd name="connsiteY376" fmla="*/ 4812340 h 6517571"/>
              <a:gd name="connsiteX377" fmla="*/ 6118790 w 7641266"/>
              <a:gd name="connsiteY377" fmla="*/ 4803649 h 6517571"/>
              <a:gd name="connsiteX378" fmla="*/ 6127490 w 7641266"/>
              <a:gd name="connsiteY378" fmla="*/ 4797812 h 6517571"/>
              <a:gd name="connsiteX379" fmla="*/ 6133268 w 7641266"/>
              <a:gd name="connsiteY379" fmla="*/ 4792039 h 6517571"/>
              <a:gd name="connsiteX380" fmla="*/ 6141968 w 7641266"/>
              <a:gd name="connsiteY380" fmla="*/ 4783284 h 6517571"/>
              <a:gd name="connsiteX381" fmla="*/ 6147810 w 7641266"/>
              <a:gd name="connsiteY381" fmla="*/ 4777511 h 6517571"/>
              <a:gd name="connsiteX382" fmla="*/ 6153588 w 7641266"/>
              <a:gd name="connsiteY382" fmla="*/ 4771674 h 6517571"/>
              <a:gd name="connsiteX383" fmla="*/ 6162287 w 7641266"/>
              <a:gd name="connsiteY383" fmla="*/ 4762983 h 6517571"/>
              <a:gd name="connsiteX384" fmla="*/ 6168066 w 7641266"/>
              <a:gd name="connsiteY384" fmla="*/ 4757146 h 6517571"/>
              <a:gd name="connsiteX385" fmla="*/ 6173908 w 7641266"/>
              <a:gd name="connsiteY385" fmla="*/ 4751373 h 6517571"/>
              <a:gd name="connsiteX386" fmla="*/ 6182544 w 7641266"/>
              <a:gd name="connsiteY386" fmla="*/ 4742618 h 6517571"/>
              <a:gd name="connsiteX387" fmla="*/ 6188387 w 7641266"/>
              <a:gd name="connsiteY387" fmla="*/ 4736845 h 6517571"/>
              <a:gd name="connsiteX388" fmla="*/ 6194165 w 7641266"/>
              <a:gd name="connsiteY388" fmla="*/ 4728154 h 6517571"/>
              <a:gd name="connsiteX389" fmla="*/ 6199943 w 7641266"/>
              <a:gd name="connsiteY389" fmla="*/ 4722317 h 6517571"/>
              <a:gd name="connsiteX390" fmla="*/ 6208643 w 7641266"/>
              <a:gd name="connsiteY390" fmla="*/ 4713626 h 6517571"/>
              <a:gd name="connsiteX391" fmla="*/ 6214485 w 7641266"/>
              <a:gd name="connsiteY391" fmla="*/ 4707789 h 6517571"/>
              <a:gd name="connsiteX392" fmla="*/ 6220263 w 7641266"/>
              <a:gd name="connsiteY392" fmla="*/ 4699097 h 6517571"/>
              <a:gd name="connsiteX393" fmla="*/ 6226042 w 7641266"/>
              <a:gd name="connsiteY393" fmla="*/ 4693261 h 6517571"/>
              <a:gd name="connsiteX394" fmla="*/ 6231884 w 7641266"/>
              <a:gd name="connsiteY394" fmla="*/ 4684570 h 6517571"/>
              <a:gd name="connsiteX395" fmla="*/ 6240583 w 7641266"/>
              <a:gd name="connsiteY395" fmla="*/ 4678733 h 6517571"/>
              <a:gd name="connsiteX396" fmla="*/ 6246362 w 7641266"/>
              <a:gd name="connsiteY396" fmla="*/ 4670041 h 6517571"/>
              <a:gd name="connsiteX397" fmla="*/ 6252140 w 7641266"/>
              <a:gd name="connsiteY397" fmla="*/ 4664205 h 6517571"/>
              <a:gd name="connsiteX398" fmla="*/ 6257982 w 7641266"/>
              <a:gd name="connsiteY398" fmla="*/ 4655513 h 6517571"/>
              <a:gd name="connsiteX399" fmla="*/ 6263761 w 7641266"/>
              <a:gd name="connsiteY399" fmla="*/ 4646822 h 6517571"/>
              <a:gd name="connsiteX400" fmla="*/ 6269539 w 7641266"/>
              <a:gd name="connsiteY400" fmla="*/ 4640985 h 6517571"/>
              <a:gd name="connsiteX401" fmla="*/ 6275381 w 7641266"/>
              <a:gd name="connsiteY401" fmla="*/ 4632294 h 6517571"/>
              <a:gd name="connsiteX402" fmla="*/ 6281160 w 7641266"/>
              <a:gd name="connsiteY402" fmla="*/ 4626457 h 6517571"/>
              <a:gd name="connsiteX403" fmla="*/ 6286938 w 7641266"/>
              <a:gd name="connsiteY403" fmla="*/ 4617766 h 6517571"/>
              <a:gd name="connsiteX404" fmla="*/ 6292780 w 7641266"/>
              <a:gd name="connsiteY404" fmla="*/ 4609074 h 6517571"/>
              <a:gd name="connsiteX405" fmla="*/ 6301480 w 7641266"/>
              <a:gd name="connsiteY405" fmla="*/ 4600319 h 6517571"/>
              <a:gd name="connsiteX406" fmla="*/ 6307258 w 7641266"/>
              <a:gd name="connsiteY406" fmla="*/ 4594546 h 6517571"/>
              <a:gd name="connsiteX407" fmla="*/ 6310179 w 7641266"/>
              <a:gd name="connsiteY407" fmla="*/ 4585855 h 6517571"/>
              <a:gd name="connsiteX408" fmla="*/ 6315958 w 7641266"/>
              <a:gd name="connsiteY408" fmla="*/ 4580018 h 6517571"/>
              <a:gd name="connsiteX409" fmla="*/ 6321737 w 7641266"/>
              <a:gd name="connsiteY409" fmla="*/ 4571327 h 6517571"/>
              <a:gd name="connsiteX410" fmla="*/ 6327578 w 7641266"/>
              <a:gd name="connsiteY410" fmla="*/ 4562572 h 6517571"/>
              <a:gd name="connsiteX411" fmla="*/ 6333357 w 7641266"/>
              <a:gd name="connsiteY411" fmla="*/ 4553880 h 6517571"/>
              <a:gd name="connsiteX412" fmla="*/ 6339136 w 7641266"/>
              <a:gd name="connsiteY412" fmla="*/ 4545189 h 6517571"/>
              <a:gd name="connsiteX413" fmla="*/ 6344913 w 7641266"/>
              <a:gd name="connsiteY413" fmla="*/ 4539352 h 6517571"/>
              <a:gd name="connsiteX414" fmla="*/ 6350756 w 7641266"/>
              <a:gd name="connsiteY414" fmla="*/ 4530661 h 6517571"/>
              <a:gd name="connsiteX415" fmla="*/ 6356534 w 7641266"/>
              <a:gd name="connsiteY415" fmla="*/ 4521970 h 6517571"/>
              <a:gd name="connsiteX416" fmla="*/ 6362312 w 7641266"/>
              <a:gd name="connsiteY416" fmla="*/ 4513215 h 6517571"/>
              <a:gd name="connsiteX417" fmla="*/ 6365234 w 7641266"/>
              <a:gd name="connsiteY417" fmla="*/ 4507442 h 6517571"/>
              <a:gd name="connsiteX418" fmla="*/ 6371013 w 7641266"/>
              <a:gd name="connsiteY418" fmla="*/ 4498687 h 6517571"/>
              <a:gd name="connsiteX419" fmla="*/ 6376854 w 7641266"/>
              <a:gd name="connsiteY419" fmla="*/ 4489995 h 6517571"/>
              <a:gd name="connsiteX420" fmla="*/ 6382633 w 7641266"/>
              <a:gd name="connsiteY420" fmla="*/ 4481303 h 6517571"/>
              <a:gd name="connsiteX421" fmla="*/ 6388412 w 7641266"/>
              <a:gd name="connsiteY421" fmla="*/ 4472549 h 6517571"/>
              <a:gd name="connsiteX422" fmla="*/ 6391332 w 7641266"/>
              <a:gd name="connsiteY422" fmla="*/ 4463857 h 6517571"/>
              <a:gd name="connsiteX423" fmla="*/ 6397111 w 7641266"/>
              <a:gd name="connsiteY423" fmla="*/ 4455166 h 6517571"/>
              <a:gd name="connsiteX424" fmla="*/ 6402953 w 7641266"/>
              <a:gd name="connsiteY424" fmla="*/ 4446411 h 6517571"/>
              <a:gd name="connsiteX425" fmla="*/ 6405811 w 7641266"/>
              <a:gd name="connsiteY425" fmla="*/ 4440638 h 6517571"/>
              <a:gd name="connsiteX426" fmla="*/ 6411652 w 7641266"/>
              <a:gd name="connsiteY426" fmla="*/ 4431946 h 6517571"/>
              <a:gd name="connsiteX427" fmla="*/ 6417431 w 7641266"/>
              <a:gd name="connsiteY427" fmla="*/ 4423191 h 6517571"/>
              <a:gd name="connsiteX428" fmla="*/ 6420352 w 7641266"/>
              <a:gd name="connsiteY428" fmla="*/ 4414500 h 6517571"/>
              <a:gd name="connsiteX429" fmla="*/ 6426130 w 7641266"/>
              <a:gd name="connsiteY429" fmla="*/ 4405809 h 6517571"/>
              <a:gd name="connsiteX430" fmla="*/ 6431909 w 7641266"/>
              <a:gd name="connsiteY430" fmla="*/ 4397054 h 6517571"/>
              <a:gd name="connsiteX431" fmla="*/ 6434830 w 7641266"/>
              <a:gd name="connsiteY431" fmla="*/ 4388362 h 6517571"/>
              <a:gd name="connsiteX432" fmla="*/ 6440608 w 7641266"/>
              <a:gd name="connsiteY432" fmla="*/ 4379671 h 6517571"/>
              <a:gd name="connsiteX433" fmla="*/ 6443529 w 7641266"/>
              <a:gd name="connsiteY433" fmla="*/ 4370916 h 6517571"/>
              <a:gd name="connsiteX434" fmla="*/ 6449308 w 7641266"/>
              <a:gd name="connsiteY434" fmla="*/ 4362224 h 6517571"/>
              <a:gd name="connsiteX435" fmla="*/ 6452229 w 7641266"/>
              <a:gd name="connsiteY435" fmla="*/ 4353533 h 6517571"/>
              <a:gd name="connsiteX436" fmla="*/ 6458007 w 7641266"/>
              <a:gd name="connsiteY436" fmla="*/ 4344778 h 6517571"/>
              <a:gd name="connsiteX437" fmla="*/ 6460928 w 7641266"/>
              <a:gd name="connsiteY437" fmla="*/ 4336087 h 6517571"/>
              <a:gd name="connsiteX438" fmla="*/ 6466707 w 7641266"/>
              <a:gd name="connsiteY438" fmla="*/ 4327395 h 6517571"/>
              <a:gd name="connsiteX439" fmla="*/ 6469628 w 7641266"/>
              <a:gd name="connsiteY439" fmla="*/ 4318640 h 6517571"/>
              <a:gd name="connsiteX440" fmla="*/ 6475406 w 7641266"/>
              <a:gd name="connsiteY440" fmla="*/ 4309949 h 6517571"/>
              <a:gd name="connsiteX441" fmla="*/ 6478327 w 7641266"/>
              <a:gd name="connsiteY441" fmla="*/ 4301258 h 6517571"/>
              <a:gd name="connsiteX442" fmla="*/ 6481185 w 7641266"/>
              <a:gd name="connsiteY442" fmla="*/ 4292503 h 6517571"/>
              <a:gd name="connsiteX443" fmla="*/ 6487027 w 7641266"/>
              <a:gd name="connsiteY443" fmla="*/ 4283811 h 6517571"/>
              <a:gd name="connsiteX444" fmla="*/ 6489884 w 7641266"/>
              <a:gd name="connsiteY444" fmla="*/ 4272201 h 6517571"/>
              <a:gd name="connsiteX445" fmla="*/ 6492805 w 7641266"/>
              <a:gd name="connsiteY445" fmla="*/ 4263510 h 6517571"/>
              <a:gd name="connsiteX446" fmla="*/ 6498584 w 7641266"/>
              <a:gd name="connsiteY446" fmla="*/ 4254755 h 6517571"/>
              <a:gd name="connsiteX447" fmla="*/ 6501505 w 7641266"/>
              <a:gd name="connsiteY447" fmla="*/ 4246064 h 6517571"/>
              <a:gd name="connsiteX448" fmla="*/ 6504425 w 7641266"/>
              <a:gd name="connsiteY448" fmla="*/ 4237372 h 6517571"/>
              <a:gd name="connsiteX449" fmla="*/ 6507283 w 7641266"/>
              <a:gd name="connsiteY449" fmla="*/ 4228617 h 6517571"/>
              <a:gd name="connsiteX450" fmla="*/ 6513125 w 7641266"/>
              <a:gd name="connsiteY450" fmla="*/ 4219926 h 6517571"/>
              <a:gd name="connsiteX451" fmla="*/ 6515983 w 7641266"/>
              <a:gd name="connsiteY451" fmla="*/ 4208316 h 6517571"/>
              <a:gd name="connsiteX452" fmla="*/ 6518904 w 7641266"/>
              <a:gd name="connsiteY452" fmla="*/ 4199624 h 6517571"/>
              <a:gd name="connsiteX453" fmla="*/ 6521825 w 7641266"/>
              <a:gd name="connsiteY453" fmla="*/ 4190870 h 6517571"/>
              <a:gd name="connsiteX454" fmla="*/ 6527603 w 7641266"/>
              <a:gd name="connsiteY454" fmla="*/ 4182178 h 6517571"/>
              <a:gd name="connsiteX455" fmla="*/ 6530525 w 7641266"/>
              <a:gd name="connsiteY455" fmla="*/ 4173487 h 6517571"/>
              <a:gd name="connsiteX456" fmla="*/ 6533382 w 7641266"/>
              <a:gd name="connsiteY456" fmla="*/ 4161877 h 6517571"/>
              <a:gd name="connsiteX457" fmla="*/ 6536303 w 7641266"/>
              <a:gd name="connsiteY457" fmla="*/ 4153122 h 6517571"/>
              <a:gd name="connsiteX458" fmla="*/ 6539224 w 7641266"/>
              <a:gd name="connsiteY458" fmla="*/ 4144431 h 6517571"/>
              <a:gd name="connsiteX459" fmla="*/ 6542081 w 7641266"/>
              <a:gd name="connsiteY459" fmla="*/ 4135739 h 6517571"/>
              <a:gd name="connsiteX460" fmla="*/ 6545002 w 7641266"/>
              <a:gd name="connsiteY460" fmla="*/ 4126984 h 6517571"/>
              <a:gd name="connsiteX461" fmla="*/ 6547924 w 7641266"/>
              <a:gd name="connsiteY461" fmla="*/ 4115374 h 6517571"/>
              <a:gd name="connsiteX462" fmla="*/ 6550781 w 7641266"/>
              <a:gd name="connsiteY462" fmla="*/ 4106683 h 6517571"/>
              <a:gd name="connsiteX463" fmla="*/ 6553702 w 7641266"/>
              <a:gd name="connsiteY463" fmla="*/ 4097928 h 6517571"/>
              <a:gd name="connsiteX464" fmla="*/ 6556623 w 7641266"/>
              <a:gd name="connsiteY464" fmla="*/ 4086318 h 6517571"/>
              <a:gd name="connsiteX465" fmla="*/ 6559480 w 7641266"/>
              <a:gd name="connsiteY465" fmla="*/ 4077627 h 6517571"/>
              <a:gd name="connsiteX466" fmla="*/ 6562401 w 7641266"/>
              <a:gd name="connsiteY466" fmla="*/ 4068935 h 6517571"/>
              <a:gd name="connsiteX467" fmla="*/ 6565323 w 7641266"/>
              <a:gd name="connsiteY467" fmla="*/ 4060181 h 6517571"/>
              <a:gd name="connsiteX468" fmla="*/ 6568180 w 7641266"/>
              <a:gd name="connsiteY468" fmla="*/ 4048571 h 6517571"/>
              <a:gd name="connsiteX469" fmla="*/ 6571100 w 7641266"/>
              <a:gd name="connsiteY469" fmla="*/ 4039879 h 6517571"/>
              <a:gd name="connsiteX470" fmla="*/ 6571100 w 7641266"/>
              <a:gd name="connsiteY470" fmla="*/ 4031188 h 6517571"/>
              <a:gd name="connsiteX471" fmla="*/ 6574022 w 7641266"/>
              <a:gd name="connsiteY471" fmla="*/ 4019578 h 6517571"/>
              <a:gd name="connsiteX472" fmla="*/ 6576879 w 7641266"/>
              <a:gd name="connsiteY472" fmla="*/ 4010823 h 6517571"/>
              <a:gd name="connsiteX473" fmla="*/ 6579800 w 7641266"/>
              <a:gd name="connsiteY473" fmla="*/ 3999213 h 6517571"/>
              <a:gd name="connsiteX474" fmla="*/ 6582721 w 7641266"/>
              <a:gd name="connsiteY474" fmla="*/ 3990522 h 6517571"/>
              <a:gd name="connsiteX475" fmla="*/ 6582721 w 7641266"/>
              <a:gd name="connsiteY475" fmla="*/ 3981767 h 6517571"/>
              <a:gd name="connsiteX476" fmla="*/ 6585579 w 7641266"/>
              <a:gd name="connsiteY476" fmla="*/ 3970158 h 6517571"/>
              <a:gd name="connsiteX477" fmla="*/ 6588500 w 7641266"/>
              <a:gd name="connsiteY477" fmla="*/ 3961466 h 6517571"/>
              <a:gd name="connsiteX478" fmla="*/ 6588500 w 7641266"/>
              <a:gd name="connsiteY478" fmla="*/ 3952774 h 6517571"/>
              <a:gd name="connsiteX479" fmla="*/ 6591421 w 7641266"/>
              <a:gd name="connsiteY479" fmla="*/ 3941165 h 6517571"/>
              <a:gd name="connsiteX480" fmla="*/ 6594278 w 7641266"/>
              <a:gd name="connsiteY480" fmla="*/ 3932410 h 6517571"/>
              <a:gd name="connsiteX481" fmla="*/ 6594278 w 7641266"/>
              <a:gd name="connsiteY481" fmla="*/ 3923719 h 6517571"/>
              <a:gd name="connsiteX482" fmla="*/ 6597200 w 7641266"/>
              <a:gd name="connsiteY482" fmla="*/ 3912109 h 6517571"/>
              <a:gd name="connsiteX483" fmla="*/ 6600120 w 7641266"/>
              <a:gd name="connsiteY483" fmla="*/ 3903417 h 6517571"/>
              <a:gd name="connsiteX484" fmla="*/ 6600120 w 7641266"/>
              <a:gd name="connsiteY484" fmla="*/ 3891744 h 6517571"/>
              <a:gd name="connsiteX485" fmla="*/ 6602978 w 7641266"/>
              <a:gd name="connsiteY485" fmla="*/ 3883052 h 6517571"/>
              <a:gd name="connsiteX486" fmla="*/ 6602978 w 7641266"/>
              <a:gd name="connsiteY486" fmla="*/ 3871443 h 6517571"/>
              <a:gd name="connsiteX487" fmla="*/ 6605899 w 7641266"/>
              <a:gd name="connsiteY487" fmla="*/ 3862751 h 6517571"/>
              <a:gd name="connsiteX488" fmla="*/ 6605899 w 7641266"/>
              <a:gd name="connsiteY488" fmla="*/ 3851142 h 6517571"/>
              <a:gd name="connsiteX489" fmla="*/ 6608820 w 7641266"/>
              <a:gd name="connsiteY489" fmla="*/ 3842387 h 6517571"/>
              <a:gd name="connsiteX490" fmla="*/ 6608820 w 7641266"/>
              <a:gd name="connsiteY490" fmla="*/ 3822086 h 6517571"/>
              <a:gd name="connsiteX491" fmla="*/ 6611677 w 7641266"/>
              <a:gd name="connsiteY491" fmla="*/ 3810476 h 6517571"/>
              <a:gd name="connsiteX492" fmla="*/ 6611677 w 7641266"/>
              <a:gd name="connsiteY492" fmla="*/ 3801721 h 6517571"/>
              <a:gd name="connsiteX493" fmla="*/ 6614599 w 7641266"/>
              <a:gd name="connsiteY493" fmla="*/ 3790111 h 6517571"/>
              <a:gd name="connsiteX494" fmla="*/ 6614599 w 7641266"/>
              <a:gd name="connsiteY494" fmla="*/ 3761119 h 6517571"/>
              <a:gd name="connsiteX495" fmla="*/ 6617519 w 7641266"/>
              <a:gd name="connsiteY495" fmla="*/ 3749445 h 6517571"/>
              <a:gd name="connsiteX496" fmla="*/ 6617519 w 7641266"/>
              <a:gd name="connsiteY496" fmla="*/ 3720452 h 6517571"/>
              <a:gd name="connsiteX497" fmla="*/ 6620377 w 7641266"/>
              <a:gd name="connsiteY497" fmla="*/ 3708843 h 6517571"/>
              <a:gd name="connsiteX498" fmla="*/ 6620377 w 7641266"/>
              <a:gd name="connsiteY498" fmla="*/ 2394213 h 6517571"/>
              <a:gd name="connsiteX499" fmla="*/ 6623551 w 7641266"/>
              <a:gd name="connsiteY499" fmla="*/ 2394213 h 6517571"/>
              <a:gd name="connsiteX500" fmla="*/ 6623551 w 7641266"/>
              <a:gd name="connsiteY500" fmla="*/ 1979372 h 6517571"/>
              <a:gd name="connsiteX501" fmla="*/ 6629393 w 7641266"/>
              <a:gd name="connsiteY501" fmla="*/ 1979372 h 6517571"/>
              <a:gd name="connsiteX502" fmla="*/ 6629393 w 7641266"/>
              <a:gd name="connsiteY502" fmla="*/ 0 h 6517571"/>
              <a:gd name="connsiteX503" fmla="*/ 7122788 w 7641266"/>
              <a:gd name="connsiteY503" fmla="*/ 1569225 h 6517571"/>
              <a:gd name="connsiteX504" fmla="*/ 7050272 w 7641266"/>
              <a:gd name="connsiteY504" fmla="*/ 1641865 h 6517571"/>
              <a:gd name="connsiteX505" fmla="*/ 7122788 w 7641266"/>
              <a:gd name="connsiteY505" fmla="*/ 1714442 h 6517571"/>
              <a:gd name="connsiteX506" fmla="*/ 7195305 w 7641266"/>
              <a:gd name="connsiteY506" fmla="*/ 1641865 h 6517571"/>
              <a:gd name="connsiteX507" fmla="*/ 7122788 w 7641266"/>
              <a:gd name="connsiteY507" fmla="*/ 1569225 h 6517571"/>
              <a:gd name="connsiteX508" fmla="*/ 7122788 w 7641266"/>
              <a:gd name="connsiteY508" fmla="*/ 2004876 h 6517571"/>
              <a:gd name="connsiteX509" fmla="*/ 7050272 w 7641266"/>
              <a:gd name="connsiteY509" fmla="*/ 2077516 h 6517571"/>
              <a:gd name="connsiteX510" fmla="*/ 7122788 w 7641266"/>
              <a:gd name="connsiteY510" fmla="*/ 2150156 h 6517571"/>
              <a:gd name="connsiteX511" fmla="*/ 7195305 w 7641266"/>
              <a:gd name="connsiteY511" fmla="*/ 2077516 h 6517571"/>
              <a:gd name="connsiteX512" fmla="*/ 7122788 w 7641266"/>
              <a:gd name="connsiteY512" fmla="*/ 2004876 h 6517571"/>
              <a:gd name="connsiteX513" fmla="*/ 7121365 w 7641266"/>
              <a:gd name="connsiteY513" fmla="*/ 2440809 h 6517571"/>
              <a:gd name="connsiteX514" fmla="*/ 7094313 w 7641266"/>
              <a:gd name="connsiteY514" fmla="*/ 2446159 h 6517571"/>
              <a:gd name="connsiteX515" fmla="*/ 7050272 w 7641266"/>
              <a:gd name="connsiteY515" fmla="*/ 2513167 h 6517571"/>
              <a:gd name="connsiteX516" fmla="*/ 7094339 w 7641266"/>
              <a:gd name="connsiteY516" fmla="*/ 2580176 h 6517571"/>
              <a:gd name="connsiteX517" fmla="*/ 7120878 w 7641266"/>
              <a:gd name="connsiteY517" fmla="*/ 2585429 h 6517571"/>
              <a:gd name="connsiteX518" fmla="*/ 7148062 w 7641266"/>
              <a:gd name="connsiteY518" fmla="*/ 2580058 h 6517571"/>
              <a:gd name="connsiteX519" fmla="*/ 7192131 w 7641266"/>
              <a:gd name="connsiteY519" fmla="*/ 2513102 h 6517571"/>
              <a:gd name="connsiteX520" fmla="*/ 7148089 w 7641266"/>
              <a:gd name="connsiteY520" fmla="*/ 2446094 h 6517571"/>
              <a:gd name="connsiteX521" fmla="*/ 7121365 w 7641266"/>
              <a:gd name="connsiteY521" fmla="*/ 2440809 h 6517571"/>
              <a:gd name="connsiteX522" fmla="*/ 7121048 w 7641266"/>
              <a:gd name="connsiteY522" fmla="*/ 2876459 h 6517571"/>
              <a:gd name="connsiteX523" fmla="*/ 7094313 w 7641266"/>
              <a:gd name="connsiteY523" fmla="*/ 2881746 h 6517571"/>
              <a:gd name="connsiteX524" fmla="*/ 7050272 w 7641266"/>
              <a:gd name="connsiteY524" fmla="*/ 2948755 h 6517571"/>
              <a:gd name="connsiteX525" fmla="*/ 7050272 w 7641266"/>
              <a:gd name="connsiteY525" fmla="*/ 2948818 h 6517571"/>
              <a:gd name="connsiteX526" fmla="*/ 7094339 w 7641266"/>
              <a:gd name="connsiteY526" fmla="*/ 3015800 h 6517571"/>
              <a:gd name="connsiteX527" fmla="*/ 7121040 w 7641266"/>
              <a:gd name="connsiteY527" fmla="*/ 3021111 h 6517571"/>
              <a:gd name="connsiteX528" fmla="*/ 7148062 w 7641266"/>
              <a:gd name="connsiteY528" fmla="*/ 3015762 h 6517571"/>
              <a:gd name="connsiteX529" fmla="*/ 7192131 w 7641266"/>
              <a:gd name="connsiteY529" fmla="*/ 2948753 h 6517571"/>
              <a:gd name="connsiteX530" fmla="*/ 7148089 w 7641266"/>
              <a:gd name="connsiteY530" fmla="*/ 2881798 h 6517571"/>
              <a:gd name="connsiteX531" fmla="*/ 7121048 w 7641266"/>
              <a:gd name="connsiteY531" fmla="*/ 2876459 h 6517571"/>
              <a:gd name="connsiteX532" fmla="*/ 7119613 w 7641266"/>
              <a:gd name="connsiteY532" fmla="*/ 3311827 h 6517571"/>
              <a:gd name="connsiteX533" fmla="*/ 7047097 w 7641266"/>
              <a:gd name="connsiteY533" fmla="*/ 3384404 h 6517571"/>
              <a:gd name="connsiteX534" fmla="*/ 7119613 w 7641266"/>
              <a:gd name="connsiteY534" fmla="*/ 3457045 h 6517571"/>
              <a:gd name="connsiteX535" fmla="*/ 7192131 w 7641266"/>
              <a:gd name="connsiteY535" fmla="*/ 3384404 h 6517571"/>
              <a:gd name="connsiteX536" fmla="*/ 7119613 w 7641266"/>
              <a:gd name="connsiteY536" fmla="*/ 3311827 h 6517571"/>
              <a:gd name="connsiteX537" fmla="*/ 7110914 w 7641266"/>
              <a:gd name="connsiteY537" fmla="*/ 3747479 h 6517571"/>
              <a:gd name="connsiteX538" fmla="*/ 7038398 w 7641266"/>
              <a:gd name="connsiteY538" fmla="*/ 3814282 h 6517571"/>
              <a:gd name="connsiteX539" fmla="*/ 7105136 w 7641266"/>
              <a:gd name="connsiteY539" fmla="*/ 3892696 h 6517571"/>
              <a:gd name="connsiteX540" fmla="*/ 7110914 w 7641266"/>
              <a:gd name="connsiteY540" fmla="*/ 3892696 h 6517571"/>
              <a:gd name="connsiteX541" fmla="*/ 7183431 w 7641266"/>
              <a:gd name="connsiteY541" fmla="*/ 3825892 h 6517571"/>
              <a:gd name="connsiteX542" fmla="*/ 7183431 w 7641266"/>
              <a:gd name="connsiteY542" fmla="*/ 3820119 h 6517571"/>
              <a:gd name="connsiteX543" fmla="*/ 7116693 w 7641266"/>
              <a:gd name="connsiteY543" fmla="*/ 3747479 h 6517571"/>
              <a:gd name="connsiteX544" fmla="*/ 7110914 w 7641266"/>
              <a:gd name="connsiteY544" fmla="*/ 3747479 h 6517571"/>
              <a:gd name="connsiteX545" fmla="*/ 7029698 w 7641266"/>
              <a:gd name="connsiteY545" fmla="*/ 4174438 h 6517571"/>
              <a:gd name="connsiteX546" fmla="*/ 6960102 w 7641266"/>
              <a:gd name="connsiteY546" fmla="*/ 4226714 h 6517571"/>
              <a:gd name="connsiteX547" fmla="*/ 7009378 w 7641266"/>
              <a:gd name="connsiteY547" fmla="*/ 4316800 h 6517571"/>
              <a:gd name="connsiteX548" fmla="*/ 7029698 w 7641266"/>
              <a:gd name="connsiteY548" fmla="*/ 4319655 h 6517571"/>
              <a:gd name="connsiteX549" fmla="*/ 7099294 w 7641266"/>
              <a:gd name="connsiteY549" fmla="*/ 4267380 h 6517571"/>
              <a:gd name="connsiteX550" fmla="*/ 7102215 w 7641266"/>
              <a:gd name="connsiteY550" fmla="*/ 4247078 h 6517571"/>
              <a:gd name="connsiteX551" fmla="*/ 7050018 w 7641266"/>
              <a:gd name="connsiteY551" fmla="*/ 4177357 h 6517571"/>
              <a:gd name="connsiteX552" fmla="*/ 7029698 w 7641266"/>
              <a:gd name="connsiteY552" fmla="*/ 4174438 h 6517571"/>
              <a:gd name="connsiteX553" fmla="*/ 6861487 w 7641266"/>
              <a:gd name="connsiteY553" fmla="*/ 4575260 h 6517571"/>
              <a:gd name="connsiteX554" fmla="*/ 6797669 w 7641266"/>
              <a:gd name="connsiteY554" fmla="*/ 4613008 h 6517571"/>
              <a:gd name="connsiteX555" fmla="*/ 6826688 w 7641266"/>
              <a:gd name="connsiteY555" fmla="*/ 4711786 h 6517571"/>
              <a:gd name="connsiteX556" fmla="*/ 6861487 w 7641266"/>
              <a:gd name="connsiteY556" fmla="*/ 4720477 h 6517571"/>
              <a:gd name="connsiteX557" fmla="*/ 6925304 w 7641266"/>
              <a:gd name="connsiteY557" fmla="*/ 4682730 h 6517571"/>
              <a:gd name="connsiteX558" fmla="*/ 6934003 w 7641266"/>
              <a:gd name="connsiteY558" fmla="*/ 4647900 h 6517571"/>
              <a:gd name="connsiteX559" fmla="*/ 6896284 w 7641266"/>
              <a:gd name="connsiteY559" fmla="*/ 4583952 h 6517571"/>
              <a:gd name="connsiteX560" fmla="*/ 6861487 w 7641266"/>
              <a:gd name="connsiteY560" fmla="*/ 4575260 h 6517571"/>
              <a:gd name="connsiteX561" fmla="*/ 6617837 w 7641266"/>
              <a:gd name="connsiteY561" fmla="*/ 4935416 h 6517571"/>
              <a:gd name="connsiteX562" fmla="*/ 6562719 w 7641266"/>
              <a:gd name="connsiteY562" fmla="*/ 4961554 h 6517571"/>
              <a:gd name="connsiteX563" fmla="*/ 6571418 w 7641266"/>
              <a:gd name="connsiteY563" fmla="*/ 5063250 h 6517571"/>
              <a:gd name="connsiteX564" fmla="*/ 6617837 w 7641266"/>
              <a:gd name="connsiteY564" fmla="*/ 5080633 h 6517571"/>
              <a:gd name="connsiteX565" fmla="*/ 6672955 w 7641266"/>
              <a:gd name="connsiteY565" fmla="*/ 5054496 h 6517571"/>
              <a:gd name="connsiteX566" fmla="*/ 6690354 w 7641266"/>
              <a:gd name="connsiteY566" fmla="*/ 5008056 h 6517571"/>
              <a:gd name="connsiteX567" fmla="*/ 6664255 w 7641266"/>
              <a:gd name="connsiteY567" fmla="*/ 4952862 h 6517571"/>
              <a:gd name="connsiteX568" fmla="*/ 6617837 w 7641266"/>
              <a:gd name="connsiteY568" fmla="*/ 4935416 h 6517571"/>
              <a:gd name="connsiteX569" fmla="*/ 6301670 w 7641266"/>
              <a:gd name="connsiteY569" fmla="*/ 5234605 h 6517571"/>
              <a:gd name="connsiteX570" fmla="*/ 6258173 w 7641266"/>
              <a:gd name="connsiteY570" fmla="*/ 5249133 h 6517571"/>
              <a:gd name="connsiteX571" fmla="*/ 6246552 w 7641266"/>
              <a:gd name="connsiteY571" fmla="*/ 5350766 h 6517571"/>
              <a:gd name="connsiteX572" fmla="*/ 6304591 w 7641266"/>
              <a:gd name="connsiteY572" fmla="*/ 5379822 h 6517571"/>
              <a:gd name="connsiteX573" fmla="*/ 6348088 w 7641266"/>
              <a:gd name="connsiteY573" fmla="*/ 5365294 h 6517571"/>
              <a:gd name="connsiteX574" fmla="*/ 6377108 w 7641266"/>
              <a:gd name="connsiteY574" fmla="*/ 5307182 h 6517571"/>
              <a:gd name="connsiteX575" fmla="*/ 6359709 w 7641266"/>
              <a:gd name="connsiteY575" fmla="*/ 5263661 h 6517571"/>
              <a:gd name="connsiteX576" fmla="*/ 6301670 w 7641266"/>
              <a:gd name="connsiteY576" fmla="*/ 5234605 h 6517571"/>
              <a:gd name="connsiteX577" fmla="*/ 5933307 w 7641266"/>
              <a:gd name="connsiteY577" fmla="*/ 5466927 h 6517571"/>
              <a:gd name="connsiteX578" fmla="*/ 5901430 w 7641266"/>
              <a:gd name="connsiteY578" fmla="*/ 5475682 h 6517571"/>
              <a:gd name="connsiteX579" fmla="*/ 5869553 w 7641266"/>
              <a:gd name="connsiteY579" fmla="*/ 5571478 h 6517571"/>
              <a:gd name="connsiteX580" fmla="*/ 5936228 w 7641266"/>
              <a:gd name="connsiteY580" fmla="*/ 5612144 h 6517571"/>
              <a:gd name="connsiteX581" fmla="*/ 5968105 w 7641266"/>
              <a:gd name="connsiteY581" fmla="*/ 5603453 h 6517571"/>
              <a:gd name="connsiteX582" fmla="*/ 6008745 w 7641266"/>
              <a:gd name="connsiteY582" fmla="*/ 5539568 h 6517571"/>
              <a:gd name="connsiteX583" fmla="*/ 6000045 w 7641266"/>
              <a:gd name="connsiteY583" fmla="*/ 5507593 h 6517571"/>
              <a:gd name="connsiteX584" fmla="*/ 5933307 w 7641266"/>
              <a:gd name="connsiteY584" fmla="*/ 5466927 h 6517571"/>
              <a:gd name="connsiteX585" fmla="*/ 5530145 w 7641266"/>
              <a:gd name="connsiteY585" fmla="*/ 5617981 h 6517571"/>
              <a:gd name="connsiteX586" fmla="*/ 5512746 w 7641266"/>
              <a:gd name="connsiteY586" fmla="*/ 5620899 h 6517571"/>
              <a:gd name="connsiteX587" fmla="*/ 5460550 w 7641266"/>
              <a:gd name="connsiteY587" fmla="*/ 5708004 h 6517571"/>
              <a:gd name="connsiteX588" fmla="*/ 5530145 w 7641266"/>
              <a:gd name="connsiteY588" fmla="*/ 5763198 h 6517571"/>
              <a:gd name="connsiteX589" fmla="*/ 5547544 w 7641266"/>
              <a:gd name="connsiteY589" fmla="*/ 5760280 h 6517571"/>
              <a:gd name="connsiteX590" fmla="*/ 5602663 w 7641266"/>
              <a:gd name="connsiteY590" fmla="*/ 5690558 h 6517571"/>
              <a:gd name="connsiteX591" fmla="*/ 5599805 w 7641266"/>
              <a:gd name="connsiteY591" fmla="*/ 5673175 h 6517571"/>
              <a:gd name="connsiteX592" fmla="*/ 5530145 w 7641266"/>
              <a:gd name="connsiteY592" fmla="*/ 5617981 h 6517571"/>
              <a:gd name="connsiteX593" fmla="*/ 5095107 w 7641266"/>
              <a:gd name="connsiteY593" fmla="*/ 5684784 h 6517571"/>
              <a:gd name="connsiteX594" fmla="*/ 5025511 w 7641266"/>
              <a:gd name="connsiteY594" fmla="*/ 5760280 h 6517571"/>
              <a:gd name="connsiteX595" fmla="*/ 5098028 w 7641266"/>
              <a:gd name="connsiteY595" fmla="*/ 5830001 h 6517571"/>
              <a:gd name="connsiteX596" fmla="*/ 5100885 w 7641266"/>
              <a:gd name="connsiteY596" fmla="*/ 5830001 h 6517571"/>
              <a:gd name="connsiteX597" fmla="*/ 5170481 w 7641266"/>
              <a:gd name="connsiteY597" fmla="*/ 5757361 h 6517571"/>
              <a:gd name="connsiteX598" fmla="*/ 5170481 w 7641266"/>
              <a:gd name="connsiteY598" fmla="*/ 5754506 h 6517571"/>
              <a:gd name="connsiteX599" fmla="*/ 5098028 w 7641266"/>
              <a:gd name="connsiteY599" fmla="*/ 5684784 h 6517571"/>
              <a:gd name="connsiteX600" fmla="*/ 5095107 w 7641266"/>
              <a:gd name="connsiteY600" fmla="*/ 5684784 h 6517571"/>
              <a:gd name="connsiteX601" fmla="*/ 2525109 w 7641266"/>
              <a:gd name="connsiteY601" fmla="*/ 5693432 h 6517571"/>
              <a:gd name="connsiteX602" fmla="*/ 2452465 w 7641266"/>
              <a:gd name="connsiteY602" fmla="*/ 5765882 h 6517571"/>
              <a:gd name="connsiteX603" fmla="*/ 2525109 w 7641266"/>
              <a:gd name="connsiteY603" fmla="*/ 5838332 h 6517571"/>
              <a:gd name="connsiteX604" fmla="*/ 2597817 w 7641266"/>
              <a:gd name="connsiteY604" fmla="*/ 5765882 h 6517571"/>
              <a:gd name="connsiteX605" fmla="*/ 2525109 w 7641266"/>
              <a:gd name="connsiteY605" fmla="*/ 5693432 h 6517571"/>
              <a:gd name="connsiteX606" fmla="*/ 2961227 w 7641266"/>
              <a:gd name="connsiteY606" fmla="*/ 5693432 h 6517571"/>
              <a:gd name="connsiteX607" fmla="*/ 2888520 w 7641266"/>
              <a:gd name="connsiteY607" fmla="*/ 5765882 h 6517571"/>
              <a:gd name="connsiteX608" fmla="*/ 2961227 w 7641266"/>
              <a:gd name="connsiteY608" fmla="*/ 5838332 h 6517571"/>
              <a:gd name="connsiteX609" fmla="*/ 3033871 w 7641266"/>
              <a:gd name="connsiteY609" fmla="*/ 5765882 h 6517571"/>
              <a:gd name="connsiteX610" fmla="*/ 2961227 w 7641266"/>
              <a:gd name="connsiteY610" fmla="*/ 5693432 h 6517571"/>
              <a:gd name="connsiteX611" fmla="*/ 3397282 w 7641266"/>
              <a:gd name="connsiteY611" fmla="*/ 5693432 h 6517571"/>
              <a:gd name="connsiteX612" fmla="*/ 3324575 w 7641266"/>
              <a:gd name="connsiteY612" fmla="*/ 5765882 h 6517571"/>
              <a:gd name="connsiteX613" fmla="*/ 3397282 w 7641266"/>
              <a:gd name="connsiteY613" fmla="*/ 5838332 h 6517571"/>
              <a:gd name="connsiteX614" fmla="*/ 3469951 w 7641266"/>
              <a:gd name="connsiteY614" fmla="*/ 5765882 h 6517571"/>
              <a:gd name="connsiteX615" fmla="*/ 3397282 w 7641266"/>
              <a:gd name="connsiteY615" fmla="*/ 5693432 h 6517571"/>
              <a:gd name="connsiteX616" fmla="*/ 3833362 w 7641266"/>
              <a:gd name="connsiteY616" fmla="*/ 5693432 h 6517571"/>
              <a:gd name="connsiteX617" fmla="*/ 3760718 w 7641266"/>
              <a:gd name="connsiteY617" fmla="*/ 5765882 h 6517571"/>
              <a:gd name="connsiteX618" fmla="*/ 3833362 w 7641266"/>
              <a:gd name="connsiteY618" fmla="*/ 5838332 h 6517571"/>
              <a:gd name="connsiteX619" fmla="*/ 3906069 w 7641266"/>
              <a:gd name="connsiteY619" fmla="*/ 5765882 h 6517571"/>
              <a:gd name="connsiteX620" fmla="*/ 3833362 w 7641266"/>
              <a:gd name="connsiteY620" fmla="*/ 5693432 h 6517571"/>
              <a:gd name="connsiteX621" fmla="*/ 4269480 w 7641266"/>
              <a:gd name="connsiteY621" fmla="*/ 5693432 h 6517571"/>
              <a:gd name="connsiteX622" fmla="*/ 4196773 w 7641266"/>
              <a:gd name="connsiteY622" fmla="*/ 5765882 h 6517571"/>
              <a:gd name="connsiteX623" fmla="*/ 4269480 w 7641266"/>
              <a:gd name="connsiteY623" fmla="*/ 5838332 h 6517571"/>
              <a:gd name="connsiteX624" fmla="*/ 4342124 w 7641266"/>
              <a:gd name="connsiteY624" fmla="*/ 5765882 h 6517571"/>
              <a:gd name="connsiteX625" fmla="*/ 4269480 w 7641266"/>
              <a:gd name="connsiteY625" fmla="*/ 5693432 h 6517571"/>
              <a:gd name="connsiteX626" fmla="*/ 4708455 w 7641266"/>
              <a:gd name="connsiteY626" fmla="*/ 5693432 h 6517571"/>
              <a:gd name="connsiteX627" fmla="*/ 4635748 w 7641266"/>
              <a:gd name="connsiteY627" fmla="*/ 5765882 h 6517571"/>
              <a:gd name="connsiteX628" fmla="*/ 4708455 w 7641266"/>
              <a:gd name="connsiteY628" fmla="*/ 5838332 h 6517571"/>
              <a:gd name="connsiteX629" fmla="*/ 4781100 w 7641266"/>
              <a:gd name="connsiteY629" fmla="*/ 5765882 h 6517571"/>
              <a:gd name="connsiteX630" fmla="*/ 4708455 w 7641266"/>
              <a:gd name="connsiteY630" fmla="*/ 5693432 h 65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</a:cxnLst>
            <a:rect l="l" t="t" r="r" b="b"/>
            <a:pathLst>
              <a:path w="7641266" h="6517571">
                <a:moveTo>
                  <a:pt x="6629393" y="0"/>
                </a:moveTo>
                <a:lnTo>
                  <a:pt x="7635487" y="0"/>
                </a:lnTo>
                <a:lnTo>
                  <a:pt x="7635487" y="1979309"/>
                </a:lnTo>
                <a:lnTo>
                  <a:pt x="7641266" y="1979309"/>
                </a:lnTo>
                <a:lnTo>
                  <a:pt x="7641266" y="3021395"/>
                </a:lnTo>
                <a:lnTo>
                  <a:pt x="7638091" y="3021395"/>
                </a:lnTo>
                <a:lnTo>
                  <a:pt x="7638091" y="3668240"/>
                </a:lnTo>
                <a:lnTo>
                  <a:pt x="7635170" y="3685623"/>
                </a:lnTo>
                <a:lnTo>
                  <a:pt x="7635170" y="3752427"/>
                </a:lnTo>
                <a:lnTo>
                  <a:pt x="7632312" y="3769873"/>
                </a:lnTo>
                <a:lnTo>
                  <a:pt x="7632312" y="3804703"/>
                </a:lnTo>
                <a:lnTo>
                  <a:pt x="7629392" y="3822149"/>
                </a:lnTo>
                <a:lnTo>
                  <a:pt x="7629392" y="3854060"/>
                </a:lnTo>
                <a:lnTo>
                  <a:pt x="7626471" y="3871506"/>
                </a:lnTo>
                <a:lnTo>
                  <a:pt x="7626471" y="3888952"/>
                </a:lnTo>
                <a:lnTo>
                  <a:pt x="7623613" y="3903481"/>
                </a:lnTo>
                <a:lnTo>
                  <a:pt x="7620692" y="3920864"/>
                </a:lnTo>
                <a:lnTo>
                  <a:pt x="7620692" y="3938310"/>
                </a:lnTo>
                <a:lnTo>
                  <a:pt x="7617772" y="3952838"/>
                </a:lnTo>
                <a:lnTo>
                  <a:pt x="7614914" y="3970221"/>
                </a:lnTo>
                <a:lnTo>
                  <a:pt x="7614914" y="3987667"/>
                </a:lnTo>
                <a:lnTo>
                  <a:pt x="7611993" y="4002195"/>
                </a:lnTo>
                <a:lnTo>
                  <a:pt x="7609072" y="4019642"/>
                </a:lnTo>
                <a:lnTo>
                  <a:pt x="7606214" y="4037025"/>
                </a:lnTo>
                <a:lnTo>
                  <a:pt x="7603293" y="4051552"/>
                </a:lnTo>
                <a:lnTo>
                  <a:pt x="7600373" y="4068999"/>
                </a:lnTo>
                <a:lnTo>
                  <a:pt x="7597515" y="4086382"/>
                </a:lnTo>
                <a:lnTo>
                  <a:pt x="7594594" y="4100910"/>
                </a:lnTo>
                <a:lnTo>
                  <a:pt x="7591673" y="4118356"/>
                </a:lnTo>
                <a:lnTo>
                  <a:pt x="7588815" y="4132884"/>
                </a:lnTo>
                <a:lnTo>
                  <a:pt x="7585894" y="4150267"/>
                </a:lnTo>
                <a:lnTo>
                  <a:pt x="7582974" y="4164795"/>
                </a:lnTo>
                <a:lnTo>
                  <a:pt x="7580116" y="4182242"/>
                </a:lnTo>
                <a:lnTo>
                  <a:pt x="7577195" y="4196770"/>
                </a:lnTo>
                <a:lnTo>
                  <a:pt x="7574274" y="4214152"/>
                </a:lnTo>
                <a:lnTo>
                  <a:pt x="7568495" y="4228681"/>
                </a:lnTo>
                <a:lnTo>
                  <a:pt x="7565575" y="4246127"/>
                </a:lnTo>
                <a:lnTo>
                  <a:pt x="7562717" y="4260655"/>
                </a:lnTo>
                <a:lnTo>
                  <a:pt x="7556875" y="4278038"/>
                </a:lnTo>
                <a:lnTo>
                  <a:pt x="7554017" y="4292566"/>
                </a:lnTo>
                <a:lnTo>
                  <a:pt x="7551097" y="4310012"/>
                </a:lnTo>
                <a:lnTo>
                  <a:pt x="7545318" y="4324540"/>
                </a:lnTo>
                <a:lnTo>
                  <a:pt x="7542397" y="4339068"/>
                </a:lnTo>
                <a:lnTo>
                  <a:pt x="7536618" y="4356451"/>
                </a:lnTo>
                <a:lnTo>
                  <a:pt x="7533698" y="4370979"/>
                </a:lnTo>
                <a:lnTo>
                  <a:pt x="7527919" y="4388426"/>
                </a:lnTo>
                <a:lnTo>
                  <a:pt x="7522140" y="4402954"/>
                </a:lnTo>
                <a:lnTo>
                  <a:pt x="7519219" y="4417482"/>
                </a:lnTo>
                <a:lnTo>
                  <a:pt x="7513441" y="4434865"/>
                </a:lnTo>
                <a:lnTo>
                  <a:pt x="7507599" y="4449393"/>
                </a:lnTo>
                <a:lnTo>
                  <a:pt x="7504741" y="4463921"/>
                </a:lnTo>
                <a:lnTo>
                  <a:pt x="7498900" y="4481367"/>
                </a:lnTo>
                <a:lnTo>
                  <a:pt x="7493121" y="4495895"/>
                </a:lnTo>
                <a:lnTo>
                  <a:pt x="7487342" y="4510360"/>
                </a:lnTo>
                <a:lnTo>
                  <a:pt x="7481500" y="4524888"/>
                </a:lnTo>
                <a:lnTo>
                  <a:pt x="7478643" y="4539416"/>
                </a:lnTo>
                <a:lnTo>
                  <a:pt x="7472801" y="4556862"/>
                </a:lnTo>
                <a:lnTo>
                  <a:pt x="7467023" y="4571390"/>
                </a:lnTo>
                <a:lnTo>
                  <a:pt x="7461244" y="4585918"/>
                </a:lnTo>
                <a:lnTo>
                  <a:pt x="7455402" y="4600383"/>
                </a:lnTo>
                <a:lnTo>
                  <a:pt x="7449624" y="4614911"/>
                </a:lnTo>
                <a:lnTo>
                  <a:pt x="7443845" y="4629439"/>
                </a:lnTo>
                <a:lnTo>
                  <a:pt x="7435145" y="4646885"/>
                </a:lnTo>
                <a:lnTo>
                  <a:pt x="7429303" y="4661413"/>
                </a:lnTo>
                <a:lnTo>
                  <a:pt x="7423525" y="4675942"/>
                </a:lnTo>
                <a:lnTo>
                  <a:pt x="7417747" y="4690406"/>
                </a:lnTo>
                <a:lnTo>
                  <a:pt x="7411904" y="4704934"/>
                </a:lnTo>
                <a:lnTo>
                  <a:pt x="7403205" y="4719462"/>
                </a:lnTo>
                <a:lnTo>
                  <a:pt x="7397426" y="4733990"/>
                </a:lnTo>
                <a:lnTo>
                  <a:pt x="7391648" y="4748518"/>
                </a:lnTo>
                <a:lnTo>
                  <a:pt x="7382949" y="4763046"/>
                </a:lnTo>
                <a:lnTo>
                  <a:pt x="7377170" y="4777574"/>
                </a:lnTo>
                <a:lnTo>
                  <a:pt x="7371328" y="4792103"/>
                </a:lnTo>
                <a:lnTo>
                  <a:pt x="7362628" y="4806567"/>
                </a:lnTo>
                <a:lnTo>
                  <a:pt x="7356850" y="4821095"/>
                </a:lnTo>
                <a:lnTo>
                  <a:pt x="7348150" y="4835623"/>
                </a:lnTo>
                <a:lnTo>
                  <a:pt x="7342372" y="4847233"/>
                </a:lnTo>
                <a:lnTo>
                  <a:pt x="7333673" y="4861761"/>
                </a:lnTo>
                <a:lnTo>
                  <a:pt x="7327830" y="4876289"/>
                </a:lnTo>
                <a:lnTo>
                  <a:pt x="7319131" y="4890817"/>
                </a:lnTo>
                <a:lnTo>
                  <a:pt x="7310431" y="4905345"/>
                </a:lnTo>
                <a:lnTo>
                  <a:pt x="7304653" y="4919873"/>
                </a:lnTo>
                <a:lnTo>
                  <a:pt x="7295953" y="4931483"/>
                </a:lnTo>
                <a:lnTo>
                  <a:pt x="7287254" y="4946011"/>
                </a:lnTo>
                <a:lnTo>
                  <a:pt x="7278554" y="4960476"/>
                </a:lnTo>
                <a:lnTo>
                  <a:pt x="7272776" y="4972149"/>
                </a:lnTo>
                <a:lnTo>
                  <a:pt x="7264076" y="4986613"/>
                </a:lnTo>
                <a:lnTo>
                  <a:pt x="7255377" y="5001141"/>
                </a:lnTo>
                <a:lnTo>
                  <a:pt x="7246677" y="5015669"/>
                </a:lnTo>
                <a:lnTo>
                  <a:pt x="7237978" y="5027279"/>
                </a:lnTo>
                <a:lnTo>
                  <a:pt x="7229278" y="5041807"/>
                </a:lnTo>
                <a:lnTo>
                  <a:pt x="7223500" y="5053417"/>
                </a:lnTo>
                <a:lnTo>
                  <a:pt x="7214800" y="5067945"/>
                </a:lnTo>
                <a:lnTo>
                  <a:pt x="7206101" y="5082473"/>
                </a:lnTo>
                <a:lnTo>
                  <a:pt x="7198481" y="5092624"/>
                </a:lnTo>
                <a:lnTo>
                  <a:pt x="7197401" y="5094083"/>
                </a:lnTo>
                <a:lnTo>
                  <a:pt x="7185781" y="5108611"/>
                </a:lnTo>
                <a:lnTo>
                  <a:pt x="7177081" y="5120221"/>
                </a:lnTo>
                <a:lnTo>
                  <a:pt x="7168382" y="5134748"/>
                </a:lnTo>
                <a:lnTo>
                  <a:pt x="7159682" y="5146358"/>
                </a:lnTo>
                <a:lnTo>
                  <a:pt x="7150983" y="5160887"/>
                </a:lnTo>
                <a:lnTo>
                  <a:pt x="7142283" y="5172496"/>
                </a:lnTo>
                <a:lnTo>
                  <a:pt x="7133584" y="5184106"/>
                </a:lnTo>
                <a:lnTo>
                  <a:pt x="7121963" y="5198634"/>
                </a:lnTo>
                <a:lnTo>
                  <a:pt x="7113263" y="5210244"/>
                </a:lnTo>
                <a:lnTo>
                  <a:pt x="7104564" y="5221854"/>
                </a:lnTo>
                <a:lnTo>
                  <a:pt x="7095865" y="5236381"/>
                </a:lnTo>
                <a:lnTo>
                  <a:pt x="7084308" y="5247991"/>
                </a:lnTo>
                <a:lnTo>
                  <a:pt x="7075608" y="5259601"/>
                </a:lnTo>
                <a:lnTo>
                  <a:pt x="7066909" y="5274129"/>
                </a:lnTo>
                <a:lnTo>
                  <a:pt x="7055288" y="5285739"/>
                </a:lnTo>
                <a:lnTo>
                  <a:pt x="7046588" y="5297348"/>
                </a:lnTo>
                <a:lnTo>
                  <a:pt x="7035032" y="5308958"/>
                </a:lnTo>
                <a:lnTo>
                  <a:pt x="7026332" y="5323486"/>
                </a:lnTo>
                <a:lnTo>
                  <a:pt x="7014712" y="5335096"/>
                </a:lnTo>
                <a:lnTo>
                  <a:pt x="7006013" y="5346769"/>
                </a:lnTo>
                <a:lnTo>
                  <a:pt x="6994392" y="5358379"/>
                </a:lnTo>
                <a:lnTo>
                  <a:pt x="6985692" y="5369989"/>
                </a:lnTo>
                <a:lnTo>
                  <a:pt x="6974136" y="5381599"/>
                </a:lnTo>
                <a:lnTo>
                  <a:pt x="6962515" y="5393208"/>
                </a:lnTo>
                <a:lnTo>
                  <a:pt x="6953815" y="5404818"/>
                </a:lnTo>
                <a:lnTo>
                  <a:pt x="6942195" y="5416428"/>
                </a:lnTo>
                <a:lnTo>
                  <a:pt x="6930637" y="5428038"/>
                </a:lnTo>
                <a:lnTo>
                  <a:pt x="6921938" y="5439648"/>
                </a:lnTo>
                <a:lnTo>
                  <a:pt x="6910318" y="5451257"/>
                </a:lnTo>
                <a:lnTo>
                  <a:pt x="6898761" y="5462867"/>
                </a:lnTo>
                <a:lnTo>
                  <a:pt x="6887140" y="5474540"/>
                </a:lnTo>
                <a:lnTo>
                  <a:pt x="6878441" y="5486150"/>
                </a:lnTo>
                <a:lnTo>
                  <a:pt x="6866820" y="5497760"/>
                </a:lnTo>
                <a:lnTo>
                  <a:pt x="6855263" y="5506451"/>
                </a:lnTo>
                <a:lnTo>
                  <a:pt x="6843643" y="5518061"/>
                </a:lnTo>
                <a:lnTo>
                  <a:pt x="6832023" y="5529670"/>
                </a:lnTo>
                <a:lnTo>
                  <a:pt x="6820465" y="5541280"/>
                </a:lnTo>
                <a:lnTo>
                  <a:pt x="6808845" y="5552954"/>
                </a:lnTo>
                <a:lnTo>
                  <a:pt x="6797225" y="5561645"/>
                </a:lnTo>
                <a:lnTo>
                  <a:pt x="6785667" y="5573255"/>
                </a:lnTo>
                <a:lnTo>
                  <a:pt x="6774047" y="5584864"/>
                </a:lnTo>
                <a:lnTo>
                  <a:pt x="6762490" y="5593556"/>
                </a:lnTo>
                <a:lnTo>
                  <a:pt x="6750869" y="5605166"/>
                </a:lnTo>
                <a:lnTo>
                  <a:pt x="6739249" y="5613920"/>
                </a:lnTo>
                <a:lnTo>
                  <a:pt x="6727692" y="5625530"/>
                </a:lnTo>
                <a:lnTo>
                  <a:pt x="6716071" y="5634222"/>
                </a:lnTo>
                <a:lnTo>
                  <a:pt x="6704450" y="5645832"/>
                </a:lnTo>
                <a:lnTo>
                  <a:pt x="6689973" y="5657441"/>
                </a:lnTo>
                <a:lnTo>
                  <a:pt x="6678352" y="5666196"/>
                </a:lnTo>
                <a:lnTo>
                  <a:pt x="6666795" y="5674887"/>
                </a:lnTo>
                <a:lnTo>
                  <a:pt x="6655175" y="5686497"/>
                </a:lnTo>
                <a:lnTo>
                  <a:pt x="6643554" y="5695189"/>
                </a:lnTo>
                <a:lnTo>
                  <a:pt x="6629076" y="5706862"/>
                </a:lnTo>
                <a:lnTo>
                  <a:pt x="6617519" y="5715553"/>
                </a:lnTo>
                <a:lnTo>
                  <a:pt x="6605899" y="5724245"/>
                </a:lnTo>
                <a:lnTo>
                  <a:pt x="6594278" y="5735854"/>
                </a:lnTo>
                <a:lnTo>
                  <a:pt x="6579800" y="5744609"/>
                </a:lnTo>
                <a:lnTo>
                  <a:pt x="6568180" y="5753301"/>
                </a:lnTo>
                <a:lnTo>
                  <a:pt x="6553702" y="5761993"/>
                </a:lnTo>
                <a:lnTo>
                  <a:pt x="6542081" y="5773602"/>
                </a:lnTo>
                <a:lnTo>
                  <a:pt x="6527603" y="5782357"/>
                </a:lnTo>
                <a:lnTo>
                  <a:pt x="6515983" y="5791048"/>
                </a:lnTo>
                <a:lnTo>
                  <a:pt x="6504425" y="5799740"/>
                </a:lnTo>
                <a:lnTo>
                  <a:pt x="6489884" y="5808495"/>
                </a:lnTo>
                <a:lnTo>
                  <a:pt x="6478327" y="5817186"/>
                </a:lnTo>
                <a:lnTo>
                  <a:pt x="6463850" y="5825878"/>
                </a:lnTo>
                <a:lnTo>
                  <a:pt x="6449308" y="5834632"/>
                </a:lnTo>
                <a:lnTo>
                  <a:pt x="6438512" y="5842753"/>
                </a:lnTo>
                <a:lnTo>
                  <a:pt x="6437750" y="5843324"/>
                </a:lnTo>
                <a:lnTo>
                  <a:pt x="6423209" y="5852016"/>
                </a:lnTo>
                <a:lnTo>
                  <a:pt x="6411652" y="5860770"/>
                </a:lnTo>
                <a:lnTo>
                  <a:pt x="6397111" y="5869462"/>
                </a:lnTo>
                <a:lnTo>
                  <a:pt x="6382633" y="5878153"/>
                </a:lnTo>
                <a:lnTo>
                  <a:pt x="6371013" y="5886908"/>
                </a:lnTo>
                <a:lnTo>
                  <a:pt x="6356534" y="5892681"/>
                </a:lnTo>
                <a:lnTo>
                  <a:pt x="6342056" y="5901373"/>
                </a:lnTo>
                <a:lnTo>
                  <a:pt x="6330436" y="5910128"/>
                </a:lnTo>
                <a:lnTo>
                  <a:pt x="6315958" y="5918819"/>
                </a:lnTo>
                <a:lnTo>
                  <a:pt x="6301480" y="5927511"/>
                </a:lnTo>
                <a:lnTo>
                  <a:pt x="6286938" y="5933347"/>
                </a:lnTo>
                <a:lnTo>
                  <a:pt x="6272461" y="5942038"/>
                </a:lnTo>
                <a:lnTo>
                  <a:pt x="6260840" y="5947875"/>
                </a:lnTo>
                <a:lnTo>
                  <a:pt x="6246362" y="5956567"/>
                </a:lnTo>
                <a:lnTo>
                  <a:pt x="6231884" y="5965322"/>
                </a:lnTo>
                <a:lnTo>
                  <a:pt x="6217342" y="5971095"/>
                </a:lnTo>
                <a:lnTo>
                  <a:pt x="6202864" y="5979786"/>
                </a:lnTo>
                <a:lnTo>
                  <a:pt x="6188387" y="5985623"/>
                </a:lnTo>
                <a:lnTo>
                  <a:pt x="6173908" y="5994314"/>
                </a:lnTo>
                <a:lnTo>
                  <a:pt x="6159367" y="6000151"/>
                </a:lnTo>
                <a:lnTo>
                  <a:pt x="6147810" y="6005924"/>
                </a:lnTo>
                <a:lnTo>
                  <a:pt x="6130411" y="6014679"/>
                </a:lnTo>
                <a:lnTo>
                  <a:pt x="6118790" y="6020452"/>
                </a:lnTo>
                <a:lnTo>
                  <a:pt x="6104313" y="6029207"/>
                </a:lnTo>
                <a:lnTo>
                  <a:pt x="6086913" y="6034980"/>
                </a:lnTo>
                <a:lnTo>
                  <a:pt x="6072372" y="6040817"/>
                </a:lnTo>
                <a:lnTo>
                  <a:pt x="6057894" y="6046590"/>
                </a:lnTo>
                <a:lnTo>
                  <a:pt x="6043416" y="6052426"/>
                </a:lnTo>
                <a:lnTo>
                  <a:pt x="6028937" y="6061118"/>
                </a:lnTo>
                <a:lnTo>
                  <a:pt x="6014396" y="6066954"/>
                </a:lnTo>
                <a:lnTo>
                  <a:pt x="5999918" y="6072728"/>
                </a:lnTo>
                <a:lnTo>
                  <a:pt x="5985440" y="6078564"/>
                </a:lnTo>
                <a:lnTo>
                  <a:pt x="5970899" y="6084338"/>
                </a:lnTo>
                <a:lnTo>
                  <a:pt x="5956421" y="6090174"/>
                </a:lnTo>
                <a:lnTo>
                  <a:pt x="5939022" y="6095947"/>
                </a:lnTo>
                <a:lnTo>
                  <a:pt x="5924544" y="6101784"/>
                </a:lnTo>
                <a:lnTo>
                  <a:pt x="5910002" y="6107557"/>
                </a:lnTo>
                <a:lnTo>
                  <a:pt x="5895525" y="6113393"/>
                </a:lnTo>
                <a:lnTo>
                  <a:pt x="5878125" y="6119230"/>
                </a:lnTo>
                <a:lnTo>
                  <a:pt x="5863647" y="6125003"/>
                </a:lnTo>
                <a:lnTo>
                  <a:pt x="5849169" y="6127922"/>
                </a:lnTo>
                <a:lnTo>
                  <a:pt x="5834628" y="6133695"/>
                </a:lnTo>
                <a:lnTo>
                  <a:pt x="5817229" y="6139531"/>
                </a:lnTo>
                <a:lnTo>
                  <a:pt x="5802750" y="6145305"/>
                </a:lnTo>
                <a:lnTo>
                  <a:pt x="5788273" y="6148223"/>
                </a:lnTo>
                <a:lnTo>
                  <a:pt x="5770874" y="6154059"/>
                </a:lnTo>
                <a:lnTo>
                  <a:pt x="5756332" y="6156977"/>
                </a:lnTo>
                <a:lnTo>
                  <a:pt x="5741854" y="6162751"/>
                </a:lnTo>
                <a:lnTo>
                  <a:pt x="5724455" y="6168587"/>
                </a:lnTo>
                <a:lnTo>
                  <a:pt x="5709977" y="6171442"/>
                </a:lnTo>
                <a:lnTo>
                  <a:pt x="5692578" y="6177279"/>
                </a:lnTo>
                <a:lnTo>
                  <a:pt x="5678100" y="6180197"/>
                </a:lnTo>
                <a:lnTo>
                  <a:pt x="5663559" y="6183115"/>
                </a:lnTo>
                <a:lnTo>
                  <a:pt x="5646160" y="6188889"/>
                </a:lnTo>
                <a:lnTo>
                  <a:pt x="5631682" y="6191807"/>
                </a:lnTo>
                <a:lnTo>
                  <a:pt x="5614283" y="6194725"/>
                </a:lnTo>
                <a:lnTo>
                  <a:pt x="5599805" y="6200498"/>
                </a:lnTo>
                <a:lnTo>
                  <a:pt x="5582406" y="6203417"/>
                </a:lnTo>
                <a:lnTo>
                  <a:pt x="5567928" y="6206335"/>
                </a:lnTo>
                <a:lnTo>
                  <a:pt x="5550529" y="6209253"/>
                </a:lnTo>
                <a:lnTo>
                  <a:pt x="5535988" y="6215026"/>
                </a:lnTo>
                <a:lnTo>
                  <a:pt x="5518588" y="6217945"/>
                </a:lnTo>
                <a:lnTo>
                  <a:pt x="5501189" y="6220863"/>
                </a:lnTo>
                <a:lnTo>
                  <a:pt x="5486712" y="6223718"/>
                </a:lnTo>
                <a:lnTo>
                  <a:pt x="5469313" y="6226636"/>
                </a:lnTo>
                <a:lnTo>
                  <a:pt x="5454834" y="6229554"/>
                </a:lnTo>
                <a:lnTo>
                  <a:pt x="5437435" y="6232473"/>
                </a:lnTo>
                <a:lnTo>
                  <a:pt x="5422957" y="6235391"/>
                </a:lnTo>
                <a:lnTo>
                  <a:pt x="5405558" y="6238246"/>
                </a:lnTo>
                <a:lnTo>
                  <a:pt x="5388159" y="6238246"/>
                </a:lnTo>
                <a:lnTo>
                  <a:pt x="5373618" y="6241164"/>
                </a:lnTo>
                <a:lnTo>
                  <a:pt x="5356219" y="6244083"/>
                </a:lnTo>
                <a:lnTo>
                  <a:pt x="5338820" y="6247001"/>
                </a:lnTo>
                <a:lnTo>
                  <a:pt x="5321421" y="6247001"/>
                </a:lnTo>
                <a:lnTo>
                  <a:pt x="5306943" y="6249856"/>
                </a:lnTo>
                <a:lnTo>
                  <a:pt x="5289544" y="6252774"/>
                </a:lnTo>
                <a:lnTo>
                  <a:pt x="5272145" y="6252774"/>
                </a:lnTo>
                <a:lnTo>
                  <a:pt x="5257667" y="6255692"/>
                </a:lnTo>
                <a:lnTo>
                  <a:pt x="5240268" y="6255692"/>
                </a:lnTo>
                <a:lnTo>
                  <a:pt x="5222869" y="6258611"/>
                </a:lnTo>
                <a:lnTo>
                  <a:pt x="5205470" y="6258611"/>
                </a:lnTo>
                <a:lnTo>
                  <a:pt x="5190992" y="6261465"/>
                </a:lnTo>
                <a:lnTo>
                  <a:pt x="5173593" y="6261465"/>
                </a:lnTo>
                <a:lnTo>
                  <a:pt x="5156194" y="6264384"/>
                </a:lnTo>
                <a:lnTo>
                  <a:pt x="5106918" y="6264384"/>
                </a:lnTo>
                <a:lnTo>
                  <a:pt x="5089519" y="6267302"/>
                </a:lnTo>
                <a:lnTo>
                  <a:pt x="5025511" y="6267302"/>
                </a:lnTo>
                <a:lnTo>
                  <a:pt x="5025511" y="6264657"/>
                </a:lnTo>
                <a:lnTo>
                  <a:pt x="2317274" y="6264657"/>
                </a:lnTo>
                <a:lnTo>
                  <a:pt x="2317274" y="6263344"/>
                </a:lnTo>
                <a:lnTo>
                  <a:pt x="701878" y="6263344"/>
                </a:lnTo>
                <a:lnTo>
                  <a:pt x="701878" y="6517571"/>
                </a:lnTo>
                <a:lnTo>
                  <a:pt x="65551" y="5826068"/>
                </a:lnTo>
                <a:lnTo>
                  <a:pt x="0" y="5754830"/>
                </a:lnTo>
                <a:lnTo>
                  <a:pt x="701878" y="4994975"/>
                </a:lnTo>
                <a:lnTo>
                  <a:pt x="701878" y="5249267"/>
                </a:lnTo>
                <a:lnTo>
                  <a:pt x="2317274" y="5249267"/>
                </a:lnTo>
                <a:lnTo>
                  <a:pt x="2317274" y="5247884"/>
                </a:lnTo>
                <a:lnTo>
                  <a:pt x="5025511" y="5247884"/>
                </a:lnTo>
                <a:lnTo>
                  <a:pt x="5025511" y="5250846"/>
                </a:lnTo>
                <a:lnTo>
                  <a:pt x="5077899" y="5250846"/>
                </a:lnTo>
                <a:lnTo>
                  <a:pt x="5089519" y="5247928"/>
                </a:lnTo>
                <a:lnTo>
                  <a:pt x="5118475" y="5247928"/>
                </a:lnTo>
                <a:lnTo>
                  <a:pt x="5130095" y="5245009"/>
                </a:lnTo>
                <a:lnTo>
                  <a:pt x="5161972" y="5245009"/>
                </a:lnTo>
                <a:lnTo>
                  <a:pt x="5170672" y="5242155"/>
                </a:lnTo>
                <a:lnTo>
                  <a:pt x="5179371" y="5242155"/>
                </a:lnTo>
                <a:lnTo>
                  <a:pt x="5190992" y="5239236"/>
                </a:lnTo>
                <a:lnTo>
                  <a:pt x="5211249" y="5239236"/>
                </a:lnTo>
                <a:lnTo>
                  <a:pt x="5219948" y="5236318"/>
                </a:lnTo>
                <a:lnTo>
                  <a:pt x="5231568" y="5236318"/>
                </a:lnTo>
                <a:lnTo>
                  <a:pt x="5243188" y="5233400"/>
                </a:lnTo>
                <a:lnTo>
                  <a:pt x="5251888" y="5233400"/>
                </a:lnTo>
                <a:lnTo>
                  <a:pt x="5260587" y="5230545"/>
                </a:lnTo>
                <a:lnTo>
                  <a:pt x="5272145" y="5230545"/>
                </a:lnTo>
                <a:lnTo>
                  <a:pt x="5280844" y="5227627"/>
                </a:lnTo>
                <a:lnTo>
                  <a:pt x="5292464" y="5224709"/>
                </a:lnTo>
                <a:lnTo>
                  <a:pt x="5301164" y="5224709"/>
                </a:lnTo>
                <a:lnTo>
                  <a:pt x="5312721" y="5221790"/>
                </a:lnTo>
                <a:lnTo>
                  <a:pt x="5321421" y="5218872"/>
                </a:lnTo>
                <a:lnTo>
                  <a:pt x="5330120" y="5218872"/>
                </a:lnTo>
                <a:lnTo>
                  <a:pt x="5341741" y="5216017"/>
                </a:lnTo>
                <a:lnTo>
                  <a:pt x="5350440" y="5213099"/>
                </a:lnTo>
                <a:lnTo>
                  <a:pt x="5359139" y="5213099"/>
                </a:lnTo>
                <a:lnTo>
                  <a:pt x="5370760" y="5210180"/>
                </a:lnTo>
                <a:lnTo>
                  <a:pt x="5379460" y="5207262"/>
                </a:lnTo>
                <a:lnTo>
                  <a:pt x="5391017" y="5204407"/>
                </a:lnTo>
                <a:lnTo>
                  <a:pt x="5399716" y="5201489"/>
                </a:lnTo>
                <a:lnTo>
                  <a:pt x="5408416" y="5201489"/>
                </a:lnTo>
                <a:lnTo>
                  <a:pt x="5417115" y="5198571"/>
                </a:lnTo>
                <a:lnTo>
                  <a:pt x="5428736" y="5195652"/>
                </a:lnTo>
                <a:lnTo>
                  <a:pt x="5437435" y="5192734"/>
                </a:lnTo>
                <a:lnTo>
                  <a:pt x="5448992" y="5189879"/>
                </a:lnTo>
                <a:lnTo>
                  <a:pt x="5457692" y="5186961"/>
                </a:lnTo>
                <a:lnTo>
                  <a:pt x="5466391" y="5184042"/>
                </a:lnTo>
                <a:lnTo>
                  <a:pt x="5475091" y="5181124"/>
                </a:lnTo>
                <a:lnTo>
                  <a:pt x="5483790" y="5178269"/>
                </a:lnTo>
                <a:lnTo>
                  <a:pt x="5495411" y="5175351"/>
                </a:lnTo>
                <a:lnTo>
                  <a:pt x="5504110" y="5172433"/>
                </a:lnTo>
                <a:lnTo>
                  <a:pt x="5512810" y="5169515"/>
                </a:lnTo>
                <a:lnTo>
                  <a:pt x="5524430" y="5166596"/>
                </a:lnTo>
                <a:lnTo>
                  <a:pt x="5533130" y="5163741"/>
                </a:lnTo>
                <a:lnTo>
                  <a:pt x="5541829" y="5160823"/>
                </a:lnTo>
                <a:lnTo>
                  <a:pt x="5550529" y="5157905"/>
                </a:lnTo>
                <a:lnTo>
                  <a:pt x="5559228" y="5152132"/>
                </a:lnTo>
                <a:lnTo>
                  <a:pt x="5570786" y="5149213"/>
                </a:lnTo>
                <a:lnTo>
                  <a:pt x="5579485" y="5146295"/>
                </a:lnTo>
                <a:lnTo>
                  <a:pt x="5588184" y="5143377"/>
                </a:lnTo>
                <a:lnTo>
                  <a:pt x="5596884" y="5140522"/>
                </a:lnTo>
                <a:lnTo>
                  <a:pt x="5605583" y="5134685"/>
                </a:lnTo>
                <a:lnTo>
                  <a:pt x="5614283" y="5131767"/>
                </a:lnTo>
                <a:lnTo>
                  <a:pt x="5625903" y="5128848"/>
                </a:lnTo>
                <a:lnTo>
                  <a:pt x="5634603" y="5123075"/>
                </a:lnTo>
                <a:lnTo>
                  <a:pt x="5643302" y="5120157"/>
                </a:lnTo>
                <a:lnTo>
                  <a:pt x="5652001" y="5117239"/>
                </a:lnTo>
                <a:lnTo>
                  <a:pt x="5660701" y="5111466"/>
                </a:lnTo>
                <a:lnTo>
                  <a:pt x="5669400" y="5108548"/>
                </a:lnTo>
                <a:lnTo>
                  <a:pt x="5678100" y="5105629"/>
                </a:lnTo>
                <a:lnTo>
                  <a:pt x="5686800" y="5099856"/>
                </a:lnTo>
                <a:lnTo>
                  <a:pt x="5695500" y="5096938"/>
                </a:lnTo>
                <a:lnTo>
                  <a:pt x="5704199" y="5091101"/>
                </a:lnTo>
                <a:lnTo>
                  <a:pt x="5712899" y="5088246"/>
                </a:lnTo>
                <a:lnTo>
                  <a:pt x="5721598" y="5082409"/>
                </a:lnTo>
                <a:lnTo>
                  <a:pt x="5730297" y="5079491"/>
                </a:lnTo>
                <a:lnTo>
                  <a:pt x="5741854" y="5073718"/>
                </a:lnTo>
                <a:lnTo>
                  <a:pt x="5747633" y="5070800"/>
                </a:lnTo>
                <a:lnTo>
                  <a:pt x="5756332" y="5064963"/>
                </a:lnTo>
                <a:lnTo>
                  <a:pt x="5765032" y="5062109"/>
                </a:lnTo>
                <a:lnTo>
                  <a:pt x="5773731" y="5056272"/>
                </a:lnTo>
                <a:lnTo>
                  <a:pt x="5782431" y="5050499"/>
                </a:lnTo>
                <a:lnTo>
                  <a:pt x="5791130" y="5047580"/>
                </a:lnTo>
                <a:lnTo>
                  <a:pt x="5799830" y="5041744"/>
                </a:lnTo>
                <a:lnTo>
                  <a:pt x="5808529" y="5038825"/>
                </a:lnTo>
                <a:lnTo>
                  <a:pt x="5817229" y="5033052"/>
                </a:lnTo>
                <a:lnTo>
                  <a:pt x="5825928" y="5027216"/>
                </a:lnTo>
                <a:lnTo>
                  <a:pt x="5834628" y="5021442"/>
                </a:lnTo>
                <a:lnTo>
                  <a:pt x="5843327" y="5018524"/>
                </a:lnTo>
                <a:lnTo>
                  <a:pt x="5849169" y="5012688"/>
                </a:lnTo>
                <a:lnTo>
                  <a:pt x="5857869" y="5006915"/>
                </a:lnTo>
                <a:lnTo>
                  <a:pt x="5866568" y="5001078"/>
                </a:lnTo>
                <a:lnTo>
                  <a:pt x="5875268" y="4998223"/>
                </a:lnTo>
                <a:lnTo>
                  <a:pt x="5883904" y="4992387"/>
                </a:lnTo>
                <a:lnTo>
                  <a:pt x="5892603" y="4986550"/>
                </a:lnTo>
                <a:lnTo>
                  <a:pt x="5901303" y="4980777"/>
                </a:lnTo>
                <a:lnTo>
                  <a:pt x="5907145" y="4974940"/>
                </a:lnTo>
                <a:lnTo>
                  <a:pt x="5915844" y="4969167"/>
                </a:lnTo>
                <a:lnTo>
                  <a:pt x="5924544" y="4963330"/>
                </a:lnTo>
                <a:lnTo>
                  <a:pt x="5933243" y="4960412"/>
                </a:lnTo>
                <a:lnTo>
                  <a:pt x="5939022" y="4954639"/>
                </a:lnTo>
                <a:lnTo>
                  <a:pt x="5947721" y="4948802"/>
                </a:lnTo>
                <a:lnTo>
                  <a:pt x="5956421" y="4943029"/>
                </a:lnTo>
                <a:lnTo>
                  <a:pt x="5965120" y="4937193"/>
                </a:lnTo>
                <a:lnTo>
                  <a:pt x="5970899" y="4931419"/>
                </a:lnTo>
                <a:lnTo>
                  <a:pt x="5979599" y="4925583"/>
                </a:lnTo>
                <a:lnTo>
                  <a:pt x="5988298" y="4919810"/>
                </a:lnTo>
                <a:lnTo>
                  <a:pt x="5994140" y="4913973"/>
                </a:lnTo>
                <a:lnTo>
                  <a:pt x="6002839" y="4908200"/>
                </a:lnTo>
                <a:lnTo>
                  <a:pt x="6008618" y="4899445"/>
                </a:lnTo>
                <a:lnTo>
                  <a:pt x="6017317" y="4893672"/>
                </a:lnTo>
                <a:lnTo>
                  <a:pt x="6026017" y="4887835"/>
                </a:lnTo>
                <a:lnTo>
                  <a:pt x="6031795" y="4882062"/>
                </a:lnTo>
                <a:lnTo>
                  <a:pt x="6040495" y="4876225"/>
                </a:lnTo>
                <a:lnTo>
                  <a:pt x="6046274" y="4870389"/>
                </a:lnTo>
                <a:lnTo>
                  <a:pt x="6054973" y="4864616"/>
                </a:lnTo>
                <a:lnTo>
                  <a:pt x="6060815" y="4855924"/>
                </a:lnTo>
                <a:lnTo>
                  <a:pt x="6069514" y="4850088"/>
                </a:lnTo>
                <a:lnTo>
                  <a:pt x="6078213" y="4844251"/>
                </a:lnTo>
                <a:lnTo>
                  <a:pt x="6083992" y="4838478"/>
                </a:lnTo>
                <a:lnTo>
                  <a:pt x="6092692" y="4832641"/>
                </a:lnTo>
                <a:lnTo>
                  <a:pt x="6098470" y="4823950"/>
                </a:lnTo>
                <a:lnTo>
                  <a:pt x="6104313" y="4818177"/>
                </a:lnTo>
                <a:lnTo>
                  <a:pt x="6113012" y="4812340"/>
                </a:lnTo>
                <a:lnTo>
                  <a:pt x="6118790" y="4803649"/>
                </a:lnTo>
                <a:lnTo>
                  <a:pt x="6127490" y="4797812"/>
                </a:lnTo>
                <a:lnTo>
                  <a:pt x="6133268" y="4792039"/>
                </a:lnTo>
                <a:lnTo>
                  <a:pt x="6141968" y="4783284"/>
                </a:lnTo>
                <a:lnTo>
                  <a:pt x="6147810" y="4777511"/>
                </a:lnTo>
                <a:lnTo>
                  <a:pt x="6153588" y="4771674"/>
                </a:lnTo>
                <a:lnTo>
                  <a:pt x="6162287" y="4762983"/>
                </a:lnTo>
                <a:lnTo>
                  <a:pt x="6168066" y="4757146"/>
                </a:lnTo>
                <a:lnTo>
                  <a:pt x="6173908" y="4751373"/>
                </a:lnTo>
                <a:lnTo>
                  <a:pt x="6182544" y="4742618"/>
                </a:lnTo>
                <a:lnTo>
                  <a:pt x="6188387" y="4736845"/>
                </a:lnTo>
                <a:lnTo>
                  <a:pt x="6194165" y="4728154"/>
                </a:lnTo>
                <a:lnTo>
                  <a:pt x="6199943" y="4722317"/>
                </a:lnTo>
                <a:lnTo>
                  <a:pt x="6208643" y="4713626"/>
                </a:lnTo>
                <a:lnTo>
                  <a:pt x="6214485" y="4707789"/>
                </a:lnTo>
                <a:lnTo>
                  <a:pt x="6220263" y="4699097"/>
                </a:lnTo>
                <a:lnTo>
                  <a:pt x="6226042" y="4693261"/>
                </a:lnTo>
                <a:lnTo>
                  <a:pt x="6231884" y="4684570"/>
                </a:lnTo>
                <a:lnTo>
                  <a:pt x="6240583" y="4678733"/>
                </a:lnTo>
                <a:lnTo>
                  <a:pt x="6246362" y="4670041"/>
                </a:lnTo>
                <a:lnTo>
                  <a:pt x="6252140" y="4664205"/>
                </a:lnTo>
                <a:lnTo>
                  <a:pt x="6257982" y="4655513"/>
                </a:lnTo>
                <a:lnTo>
                  <a:pt x="6263761" y="4646822"/>
                </a:lnTo>
                <a:lnTo>
                  <a:pt x="6269539" y="4640985"/>
                </a:lnTo>
                <a:lnTo>
                  <a:pt x="6275381" y="4632294"/>
                </a:lnTo>
                <a:lnTo>
                  <a:pt x="6281160" y="4626457"/>
                </a:lnTo>
                <a:lnTo>
                  <a:pt x="6286938" y="4617766"/>
                </a:lnTo>
                <a:lnTo>
                  <a:pt x="6292780" y="4609074"/>
                </a:lnTo>
                <a:lnTo>
                  <a:pt x="6301480" y="4600319"/>
                </a:lnTo>
                <a:lnTo>
                  <a:pt x="6307258" y="4594546"/>
                </a:lnTo>
                <a:lnTo>
                  <a:pt x="6310179" y="4585855"/>
                </a:lnTo>
                <a:lnTo>
                  <a:pt x="6315958" y="4580018"/>
                </a:lnTo>
                <a:lnTo>
                  <a:pt x="6321737" y="4571327"/>
                </a:lnTo>
                <a:lnTo>
                  <a:pt x="6327578" y="4562572"/>
                </a:lnTo>
                <a:lnTo>
                  <a:pt x="6333357" y="4553880"/>
                </a:lnTo>
                <a:lnTo>
                  <a:pt x="6339136" y="4545189"/>
                </a:lnTo>
                <a:lnTo>
                  <a:pt x="6344913" y="4539352"/>
                </a:lnTo>
                <a:lnTo>
                  <a:pt x="6350756" y="4530661"/>
                </a:lnTo>
                <a:lnTo>
                  <a:pt x="6356534" y="4521970"/>
                </a:lnTo>
                <a:lnTo>
                  <a:pt x="6362312" y="4513215"/>
                </a:lnTo>
                <a:lnTo>
                  <a:pt x="6365234" y="4507442"/>
                </a:lnTo>
                <a:lnTo>
                  <a:pt x="6371013" y="4498687"/>
                </a:lnTo>
                <a:lnTo>
                  <a:pt x="6376854" y="4489995"/>
                </a:lnTo>
                <a:lnTo>
                  <a:pt x="6382633" y="4481303"/>
                </a:lnTo>
                <a:lnTo>
                  <a:pt x="6388412" y="4472549"/>
                </a:lnTo>
                <a:lnTo>
                  <a:pt x="6391332" y="4463857"/>
                </a:lnTo>
                <a:lnTo>
                  <a:pt x="6397111" y="4455166"/>
                </a:lnTo>
                <a:lnTo>
                  <a:pt x="6402953" y="4446411"/>
                </a:lnTo>
                <a:lnTo>
                  <a:pt x="6405811" y="4440638"/>
                </a:lnTo>
                <a:lnTo>
                  <a:pt x="6411652" y="4431946"/>
                </a:lnTo>
                <a:lnTo>
                  <a:pt x="6417431" y="4423191"/>
                </a:lnTo>
                <a:lnTo>
                  <a:pt x="6420352" y="4414500"/>
                </a:lnTo>
                <a:lnTo>
                  <a:pt x="6426130" y="4405809"/>
                </a:lnTo>
                <a:lnTo>
                  <a:pt x="6431909" y="4397054"/>
                </a:lnTo>
                <a:lnTo>
                  <a:pt x="6434830" y="4388362"/>
                </a:lnTo>
                <a:lnTo>
                  <a:pt x="6440608" y="4379671"/>
                </a:lnTo>
                <a:lnTo>
                  <a:pt x="6443529" y="4370916"/>
                </a:lnTo>
                <a:lnTo>
                  <a:pt x="6449308" y="4362224"/>
                </a:lnTo>
                <a:lnTo>
                  <a:pt x="6452229" y="4353533"/>
                </a:lnTo>
                <a:lnTo>
                  <a:pt x="6458007" y="4344778"/>
                </a:lnTo>
                <a:lnTo>
                  <a:pt x="6460928" y="4336087"/>
                </a:lnTo>
                <a:lnTo>
                  <a:pt x="6466707" y="4327395"/>
                </a:lnTo>
                <a:lnTo>
                  <a:pt x="6469628" y="4318640"/>
                </a:lnTo>
                <a:lnTo>
                  <a:pt x="6475406" y="4309949"/>
                </a:lnTo>
                <a:lnTo>
                  <a:pt x="6478327" y="4301258"/>
                </a:lnTo>
                <a:lnTo>
                  <a:pt x="6481185" y="4292503"/>
                </a:lnTo>
                <a:lnTo>
                  <a:pt x="6487027" y="4283811"/>
                </a:lnTo>
                <a:lnTo>
                  <a:pt x="6489884" y="4272201"/>
                </a:lnTo>
                <a:lnTo>
                  <a:pt x="6492805" y="4263510"/>
                </a:lnTo>
                <a:lnTo>
                  <a:pt x="6498584" y="4254755"/>
                </a:lnTo>
                <a:lnTo>
                  <a:pt x="6501505" y="4246064"/>
                </a:lnTo>
                <a:lnTo>
                  <a:pt x="6504425" y="4237372"/>
                </a:lnTo>
                <a:lnTo>
                  <a:pt x="6507283" y="4228617"/>
                </a:lnTo>
                <a:lnTo>
                  <a:pt x="6513125" y="4219926"/>
                </a:lnTo>
                <a:lnTo>
                  <a:pt x="6515983" y="4208316"/>
                </a:lnTo>
                <a:lnTo>
                  <a:pt x="6518904" y="4199624"/>
                </a:lnTo>
                <a:lnTo>
                  <a:pt x="6521825" y="4190870"/>
                </a:lnTo>
                <a:lnTo>
                  <a:pt x="6527603" y="4182178"/>
                </a:lnTo>
                <a:lnTo>
                  <a:pt x="6530525" y="4173487"/>
                </a:lnTo>
                <a:lnTo>
                  <a:pt x="6533382" y="4161877"/>
                </a:lnTo>
                <a:lnTo>
                  <a:pt x="6536303" y="4153122"/>
                </a:lnTo>
                <a:lnTo>
                  <a:pt x="6539224" y="4144431"/>
                </a:lnTo>
                <a:lnTo>
                  <a:pt x="6542081" y="4135739"/>
                </a:lnTo>
                <a:lnTo>
                  <a:pt x="6545002" y="4126984"/>
                </a:lnTo>
                <a:lnTo>
                  <a:pt x="6547924" y="4115374"/>
                </a:lnTo>
                <a:lnTo>
                  <a:pt x="6550781" y="4106683"/>
                </a:lnTo>
                <a:lnTo>
                  <a:pt x="6553702" y="4097928"/>
                </a:lnTo>
                <a:lnTo>
                  <a:pt x="6556623" y="4086318"/>
                </a:lnTo>
                <a:lnTo>
                  <a:pt x="6559480" y="4077627"/>
                </a:lnTo>
                <a:lnTo>
                  <a:pt x="6562401" y="4068935"/>
                </a:lnTo>
                <a:lnTo>
                  <a:pt x="6565323" y="4060181"/>
                </a:lnTo>
                <a:lnTo>
                  <a:pt x="6568180" y="4048571"/>
                </a:lnTo>
                <a:lnTo>
                  <a:pt x="6571100" y="4039879"/>
                </a:lnTo>
                <a:lnTo>
                  <a:pt x="6571100" y="4031188"/>
                </a:lnTo>
                <a:lnTo>
                  <a:pt x="6574022" y="4019578"/>
                </a:lnTo>
                <a:lnTo>
                  <a:pt x="6576879" y="4010823"/>
                </a:lnTo>
                <a:lnTo>
                  <a:pt x="6579800" y="3999213"/>
                </a:lnTo>
                <a:lnTo>
                  <a:pt x="6582721" y="3990522"/>
                </a:lnTo>
                <a:lnTo>
                  <a:pt x="6582721" y="3981767"/>
                </a:lnTo>
                <a:lnTo>
                  <a:pt x="6585579" y="3970158"/>
                </a:lnTo>
                <a:lnTo>
                  <a:pt x="6588500" y="3961466"/>
                </a:lnTo>
                <a:lnTo>
                  <a:pt x="6588500" y="3952774"/>
                </a:lnTo>
                <a:lnTo>
                  <a:pt x="6591421" y="3941165"/>
                </a:lnTo>
                <a:lnTo>
                  <a:pt x="6594278" y="3932410"/>
                </a:lnTo>
                <a:lnTo>
                  <a:pt x="6594278" y="3923719"/>
                </a:lnTo>
                <a:lnTo>
                  <a:pt x="6597200" y="3912109"/>
                </a:lnTo>
                <a:lnTo>
                  <a:pt x="6600120" y="3903417"/>
                </a:lnTo>
                <a:lnTo>
                  <a:pt x="6600120" y="3891744"/>
                </a:lnTo>
                <a:lnTo>
                  <a:pt x="6602978" y="3883052"/>
                </a:lnTo>
                <a:lnTo>
                  <a:pt x="6602978" y="3871443"/>
                </a:lnTo>
                <a:lnTo>
                  <a:pt x="6605899" y="3862751"/>
                </a:lnTo>
                <a:lnTo>
                  <a:pt x="6605899" y="3851142"/>
                </a:lnTo>
                <a:lnTo>
                  <a:pt x="6608820" y="3842387"/>
                </a:lnTo>
                <a:lnTo>
                  <a:pt x="6608820" y="3822086"/>
                </a:lnTo>
                <a:lnTo>
                  <a:pt x="6611677" y="3810476"/>
                </a:lnTo>
                <a:lnTo>
                  <a:pt x="6611677" y="3801721"/>
                </a:lnTo>
                <a:lnTo>
                  <a:pt x="6614599" y="3790111"/>
                </a:lnTo>
                <a:lnTo>
                  <a:pt x="6614599" y="3761119"/>
                </a:lnTo>
                <a:lnTo>
                  <a:pt x="6617519" y="3749445"/>
                </a:lnTo>
                <a:lnTo>
                  <a:pt x="6617519" y="3720452"/>
                </a:lnTo>
                <a:lnTo>
                  <a:pt x="6620377" y="3708843"/>
                </a:lnTo>
                <a:lnTo>
                  <a:pt x="6620377" y="2394213"/>
                </a:lnTo>
                <a:lnTo>
                  <a:pt x="6623551" y="2394213"/>
                </a:lnTo>
                <a:lnTo>
                  <a:pt x="6623551" y="1979372"/>
                </a:lnTo>
                <a:lnTo>
                  <a:pt x="6629393" y="1979372"/>
                </a:lnTo>
                <a:lnTo>
                  <a:pt x="6629393" y="0"/>
                </a:lnTo>
                <a:close/>
                <a:moveTo>
                  <a:pt x="7122788" y="1569225"/>
                </a:moveTo>
                <a:cubicBezTo>
                  <a:pt x="7082149" y="1569225"/>
                  <a:pt x="7050272" y="1601199"/>
                  <a:pt x="7050272" y="1641865"/>
                </a:cubicBezTo>
                <a:cubicBezTo>
                  <a:pt x="7050272" y="1682531"/>
                  <a:pt x="7082212" y="1714442"/>
                  <a:pt x="7122788" y="1714442"/>
                </a:cubicBezTo>
                <a:cubicBezTo>
                  <a:pt x="7163365" y="1714442"/>
                  <a:pt x="7195305" y="1682467"/>
                  <a:pt x="7195305" y="1641865"/>
                </a:cubicBezTo>
                <a:cubicBezTo>
                  <a:pt x="7195305" y="1601263"/>
                  <a:pt x="7163428" y="1569225"/>
                  <a:pt x="7122788" y="1569225"/>
                </a:cubicBezTo>
                <a:close/>
                <a:moveTo>
                  <a:pt x="7122788" y="2004876"/>
                </a:moveTo>
                <a:cubicBezTo>
                  <a:pt x="7082149" y="2004876"/>
                  <a:pt x="7050272" y="2036850"/>
                  <a:pt x="7050272" y="2077516"/>
                </a:cubicBezTo>
                <a:cubicBezTo>
                  <a:pt x="7050272" y="2118182"/>
                  <a:pt x="7082212" y="2150156"/>
                  <a:pt x="7122788" y="2150156"/>
                </a:cubicBezTo>
                <a:cubicBezTo>
                  <a:pt x="7163365" y="2150156"/>
                  <a:pt x="7195305" y="2118182"/>
                  <a:pt x="7195305" y="2077516"/>
                </a:cubicBezTo>
                <a:cubicBezTo>
                  <a:pt x="7195305" y="2036850"/>
                  <a:pt x="7163428" y="2004876"/>
                  <a:pt x="7122788" y="2004876"/>
                </a:cubicBezTo>
                <a:close/>
                <a:moveTo>
                  <a:pt x="7121365" y="2440809"/>
                </a:moveTo>
                <a:lnTo>
                  <a:pt x="7094313" y="2446159"/>
                </a:lnTo>
                <a:cubicBezTo>
                  <a:pt x="7068203" y="2457058"/>
                  <a:pt x="7050272" y="2482668"/>
                  <a:pt x="7050272" y="2513167"/>
                </a:cubicBezTo>
                <a:cubicBezTo>
                  <a:pt x="7050272" y="2543667"/>
                  <a:pt x="7068238" y="2569277"/>
                  <a:pt x="7094339" y="2580176"/>
                </a:cubicBezTo>
                <a:lnTo>
                  <a:pt x="7120878" y="2585429"/>
                </a:lnTo>
                <a:lnTo>
                  <a:pt x="7148062" y="2580058"/>
                </a:lnTo>
                <a:cubicBezTo>
                  <a:pt x="7174164" y="2569177"/>
                  <a:pt x="7192131" y="2543602"/>
                  <a:pt x="7192131" y="2513102"/>
                </a:cubicBezTo>
                <a:cubicBezTo>
                  <a:pt x="7192131" y="2482603"/>
                  <a:pt x="7174200" y="2456993"/>
                  <a:pt x="7148089" y="2446094"/>
                </a:cubicBezTo>
                <a:lnTo>
                  <a:pt x="7121365" y="2440809"/>
                </a:lnTo>
                <a:close/>
                <a:moveTo>
                  <a:pt x="7121048" y="2876459"/>
                </a:moveTo>
                <a:lnTo>
                  <a:pt x="7094313" y="2881746"/>
                </a:lnTo>
                <a:cubicBezTo>
                  <a:pt x="7068203" y="2892645"/>
                  <a:pt x="7050272" y="2918256"/>
                  <a:pt x="7050272" y="2948755"/>
                </a:cubicBezTo>
                <a:lnTo>
                  <a:pt x="7050272" y="2948818"/>
                </a:lnTo>
                <a:cubicBezTo>
                  <a:pt x="7050272" y="2979318"/>
                  <a:pt x="7068238" y="3004892"/>
                  <a:pt x="7094339" y="3015800"/>
                </a:cubicBezTo>
                <a:lnTo>
                  <a:pt x="7121040" y="3021111"/>
                </a:lnTo>
                <a:lnTo>
                  <a:pt x="7148062" y="3015762"/>
                </a:lnTo>
                <a:cubicBezTo>
                  <a:pt x="7174164" y="3004863"/>
                  <a:pt x="7192131" y="2979253"/>
                  <a:pt x="7192131" y="2948753"/>
                </a:cubicBezTo>
                <a:cubicBezTo>
                  <a:pt x="7192131" y="2918254"/>
                  <a:pt x="7174200" y="2892679"/>
                  <a:pt x="7148089" y="2881798"/>
                </a:cubicBezTo>
                <a:lnTo>
                  <a:pt x="7121048" y="2876459"/>
                </a:lnTo>
                <a:close/>
                <a:moveTo>
                  <a:pt x="7119613" y="3311827"/>
                </a:moveTo>
                <a:cubicBezTo>
                  <a:pt x="7078974" y="3311827"/>
                  <a:pt x="7047097" y="3343802"/>
                  <a:pt x="7047097" y="3384404"/>
                </a:cubicBezTo>
                <a:cubicBezTo>
                  <a:pt x="7047097" y="3425070"/>
                  <a:pt x="7079038" y="3457045"/>
                  <a:pt x="7119613" y="3457045"/>
                </a:cubicBezTo>
                <a:cubicBezTo>
                  <a:pt x="7160190" y="3457045"/>
                  <a:pt x="7192131" y="3425070"/>
                  <a:pt x="7192131" y="3384404"/>
                </a:cubicBezTo>
                <a:cubicBezTo>
                  <a:pt x="7192131" y="3343738"/>
                  <a:pt x="7160254" y="3311827"/>
                  <a:pt x="7119613" y="3311827"/>
                </a:cubicBezTo>
                <a:close/>
                <a:moveTo>
                  <a:pt x="7110914" y="3747479"/>
                </a:moveTo>
                <a:cubicBezTo>
                  <a:pt x="7073195" y="3747479"/>
                  <a:pt x="7041318" y="3776535"/>
                  <a:pt x="7038398" y="3814282"/>
                </a:cubicBezTo>
                <a:cubicBezTo>
                  <a:pt x="7035476" y="3854948"/>
                  <a:pt x="7064496" y="3889841"/>
                  <a:pt x="7105136" y="3892696"/>
                </a:cubicBezTo>
                <a:lnTo>
                  <a:pt x="7110914" y="3892696"/>
                </a:lnTo>
                <a:cubicBezTo>
                  <a:pt x="7148633" y="3892696"/>
                  <a:pt x="7180511" y="3863703"/>
                  <a:pt x="7183431" y="3825892"/>
                </a:cubicBezTo>
                <a:lnTo>
                  <a:pt x="7183431" y="3820119"/>
                </a:lnTo>
                <a:cubicBezTo>
                  <a:pt x="7183431" y="3782371"/>
                  <a:pt x="7154412" y="3750397"/>
                  <a:pt x="7116693" y="3747479"/>
                </a:cubicBezTo>
                <a:lnTo>
                  <a:pt x="7110914" y="3747479"/>
                </a:lnTo>
                <a:close/>
                <a:moveTo>
                  <a:pt x="7029698" y="4174438"/>
                </a:moveTo>
                <a:cubicBezTo>
                  <a:pt x="6997821" y="4174438"/>
                  <a:pt x="6971723" y="4194803"/>
                  <a:pt x="6960102" y="4226714"/>
                </a:cubicBezTo>
                <a:cubicBezTo>
                  <a:pt x="6948481" y="4264461"/>
                  <a:pt x="6971723" y="4305127"/>
                  <a:pt x="7009378" y="4316800"/>
                </a:cubicBezTo>
                <a:cubicBezTo>
                  <a:pt x="7015220" y="4319655"/>
                  <a:pt x="7023919" y="4319655"/>
                  <a:pt x="7029698" y="4319655"/>
                </a:cubicBezTo>
                <a:cubicBezTo>
                  <a:pt x="7061638" y="4319655"/>
                  <a:pt x="7087737" y="4299354"/>
                  <a:pt x="7099294" y="4267380"/>
                </a:cubicBezTo>
                <a:cubicBezTo>
                  <a:pt x="7102215" y="4261607"/>
                  <a:pt x="7102215" y="4252852"/>
                  <a:pt x="7102215" y="4247078"/>
                </a:cubicBezTo>
                <a:cubicBezTo>
                  <a:pt x="7102215" y="4215104"/>
                  <a:pt x="7081895" y="4186048"/>
                  <a:pt x="7050018" y="4177357"/>
                </a:cubicBezTo>
                <a:cubicBezTo>
                  <a:pt x="7044239" y="4174438"/>
                  <a:pt x="7035476" y="4174438"/>
                  <a:pt x="7029698" y="4174438"/>
                </a:cubicBezTo>
                <a:close/>
                <a:moveTo>
                  <a:pt x="6861487" y="4575260"/>
                </a:moveTo>
                <a:cubicBezTo>
                  <a:pt x="6835387" y="4575260"/>
                  <a:pt x="6809289" y="4589788"/>
                  <a:pt x="6797669" y="4613008"/>
                </a:cubicBezTo>
                <a:cubicBezTo>
                  <a:pt x="6777349" y="4647900"/>
                  <a:pt x="6791890" y="4691421"/>
                  <a:pt x="6826688" y="4711786"/>
                </a:cubicBezTo>
                <a:cubicBezTo>
                  <a:pt x="6838309" y="4717559"/>
                  <a:pt x="6849866" y="4720477"/>
                  <a:pt x="6861487" y="4720477"/>
                </a:cubicBezTo>
                <a:cubicBezTo>
                  <a:pt x="6887585" y="4720477"/>
                  <a:pt x="6910763" y="4705949"/>
                  <a:pt x="6925304" y="4682730"/>
                </a:cubicBezTo>
                <a:cubicBezTo>
                  <a:pt x="6931082" y="4671120"/>
                  <a:pt x="6934003" y="4659510"/>
                  <a:pt x="6934003" y="4647900"/>
                </a:cubicBezTo>
                <a:cubicBezTo>
                  <a:pt x="6934003" y="4621763"/>
                  <a:pt x="6922383" y="4598480"/>
                  <a:pt x="6896284" y="4583952"/>
                </a:cubicBezTo>
                <a:cubicBezTo>
                  <a:pt x="6884663" y="4578178"/>
                  <a:pt x="6873107" y="4575260"/>
                  <a:pt x="6861487" y="4575260"/>
                </a:cubicBezTo>
                <a:close/>
                <a:moveTo>
                  <a:pt x="6617837" y="4935416"/>
                </a:moveTo>
                <a:cubicBezTo>
                  <a:pt x="6597517" y="4935416"/>
                  <a:pt x="6577261" y="4944108"/>
                  <a:pt x="6562719" y="4961554"/>
                </a:cubicBezTo>
                <a:cubicBezTo>
                  <a:pt x="6536620" y="4990610"/>
                  <a:pt x="6539541" y="5037049"/>
                  <a:pt x="6571418" y="5063250"/>
                </a:cubicBezTo>
                <a:cubicBezTo>
                  <a:pt x="6585960" y="5074860"/>
                  <a:pt x="6603359" y="5080633"/>
                  <a:pt x="6617837" y="5080633"/>
                </a:cubicBezTo>
                <a:cubicBezTo>
                  <a:pt x="6638157" y="5080633"/>
                  <a:pt x="6658477" y="5071942"/>
                  <a:pt x="6672955" y="5054496"/>
                </a:cubicBezTo>
                <a:cubicBezTo>
                  <a:pt x="6684575" y="5039968"/>
                  <a:pt x="6690354" y="5025439"/>
                  <a:pt x="6690354" y="5008056"/>
                </a:cubicBezTo>
                <a:cubicBezTo>
                  <a:pt x="6690354" y="4987692"/>
                  <a:pt x="6681654" y="4967391"/>
                  <a:pt x="6664255" y="4952862"/>
                </a:cubicBezTo>
                <a:cubicBezTo>
                  <a:pt x="6649713" y="4941253"/>
                  <a:pt x="6632315" y="4935416"/>
                  <a:pt x="6617837" y="4935416"/>
                </a:cubicBezTo>
                <a:close/>
                <a:moveTo>
                  <a:pt x="6301670" y="5234605"/>
                </a:moveTo>
                <a:cubicBezTo>
                  <a:pt x="6287192" y="5234605"/>
                  <a:pt x="6269793" y="5240378"/>
                  <a:pt x="6258173" y="5249133"/>
                </a:cubicBezTo>
                <a:cubicBezTo>
                  <a:pt x="6226296" y="5275271"/>
                  <a:pt x="6220454" y="5318792"/>
                  <a:pt x="6246552" y="5350766"/>
                </a:cubicBezTo>
                <a:cubicBezTo>
                  <a:pt x="6261094" y="5368213"/>
                  <a:pt x="6281413" y="5379822"/>
                  <a:pt x="6304591" y="5379822"/>
                </a:cubicBezTo>
                <a:cubicBezTo>
                  <a:pt x="6319069" y="5379822"/>
                  <a:pt x="6336468" y="5373986"/>
                  <a:pt x="6348088" y="5365294"/>
                </a:cubicBezTo>
                <a:cubicBezTo>
                  <a:pt x="6365487" y="5350766"/>
                  <a:pt x="6377108" y="5330401"/>
                  <a:pt x="6377108" y="5307182"/>
                </a:cubicBezTo>
                <a:cubicBezTo>
                  <a:pt x="6377108" y="5292654"/>
                  <a:pt x="6371330" y="5278126"/>
                  <a:pt x="6359709" y="5263661"/>
                </a:cubicBezTo>
                <a:cubicBezTo>
                  <a:pt x="6345168" y="5246215"/>
                  <a:pt x="6324912" y="5234605"/>
                  <a:pt x="6301670" y="5234605"/>
                </a:cubicBezTo>
                <a:close/>
                <a:moveTo>
                  <a:pt x="5933307" y="5466927"/>
                </a:moveTo>
                <a:cubicBezTo>
                  <a:pt x="5921750" y="5466927"/>
                  <a:pt x="5913050" y="5469845"/>
                  <a:pt x="5901430" y="5475682"/>
                </a:cubicBezTo>
                <a:cubicBezTo>
                  <a:pt x="5866632" y="5493065"/>
                  <a:pt x="5849233" y="5536649"/>
                  <a:pt x="5869553" y="5571478"/>
                </a:cubicBezTo>
                <a:cubicBezTo>
                  <a:pt x="5881110" y="5597616"/>
                  <a:pt x="5907208" y="5612144"/>
                  <a:pt x="5936228" y="5612144"/>
                </a:cubicBezTo>
                <a:cubicBezTo>
                  <a:pt x="5947849" y="5612144"/>
                  <a:pt x="5956548" y="5609289"/>
                  <a:pt x="5968105" y="5603453"/>
                </a:cubicBezTo>
                <a:cubicBezTo>
                  <a:pt x="5994267" y="5591843"/>
                  <a:pt x="6008745" y="5565705"/>
                  <a:pt x="6008745" y="5539568"/>
                </a:cubicBezTo>
                <a:cubicBezTo>
                  <a:pt x="6008745" y="5530813"/>
                  <a:pt x="6005824" y="5519203"/>
                  <a:pt x="6000045" y="5507593"/>
                </a:cubicBezTo>
                <a:cubicBezTo>
                  <a:pt x="5988425" y="5481455"/>
                  <a:pt x="5962326" y="5466927"/>
                  <a:pt x="5933307" y="5466927"/>
                </a:cubicBezTo>
                <a:close/>
                <a:moveTo>
                  <a:pt x="5530145" y="5617981"/>
                </a:moveTo>
                <a:cubicBezTo>
                  <a:pt x="5524367" y="5617981"/>
                  <a:pt x="5518588" y="5617981"/>
                  <a:pt x="5512746" y="5620899"/>
                </a:cubicBezTo>
                <a:cubicBezTo>
                  <a:pt x="5475027" y="5629590"/>
                  <a:pt x="5451850" y="5670256"/>
                  <a:pt x="5460550" y="5708004"/>
                </a:cubicBezTo>
                <a:cubicBezTo>
                  <a:pt x="5469249" y="5739978"/>
                  <a:pt x="5498268" y="5763198"/>
                  <a:pt x="5530145" y="5763198"/>
                </a:cubicBezTo>
                <a:cubicBezTo>
                  <a:pt x="5535988" y="5763198"/>
                  <a:pt x="5541766" y="5763198"/>
                  <a:pt x="5547544" y="5760280"/>
                </a:cubicBezTo>
                <a:cubicBezTo>
                  <a:pt x="5579485" y="5751588"/>
                  <a:pt x="5602663" y="5722532"/>
                  <a:pt x="5602663" y="5690558"/>
                </a:cubicBezTo>
                <a:cubicBezTo>
                  <a:pt x="5599805" y="5684784"/>
                  <a:pt x="5599805" y="5678948"/>
                  <a:pt x="5599805" y="5673175"/>
                </a:cubicBezTo>
                <a:cubicBezTo>
                  <a:pt x="5591105" y="5641200"/>
                  <a:pt x="5562086" y="5617981"/>
                  <a:pt x="5530145" y="5617981"/>
                </a:cubicBezTo>
                <a:close/>
                <a:moveTo>
                  <a:pt x="5095107" y="5684784"/>
                </a:moveTo>
                <a:cubicBezTo>
                  <a:pt x="5054467" y="5687703"/>
                  <a:pt x="5025511" y="5719613"/>
                  <a:pt x="5025511" y="5760280"/>
                </a:cubicBezTo>
                <a:cubicBezTo>
                  <a:pt x="5028368" y="5798027"/>
                  <a:pt x="5060309" y="5830001"/>
                  <a:pt x="5098028" y="5830001"/>
                </a:cubicBezTo>
                <a:lnTo>
                  <a:pt x="5100885" y="5830001"/>
                </a:lnTo>
                <a:cubicBezTo>
                  <a:pt x="5138604" y="5827083"/>
                  <a:pt x="5170481" y="5795172"/>
                  <a:pt x="5170481" y="5757361"/>
                </a:cubicBezTo>
                <a:lnTo>
                  <a:pt x="5170481" y="5754506"/>
                </a:lnTo>
                <a:cubicBezTo>
                  <a:pt x="5167624" y="5716759"/>
                  <a:pt x="5135683" y="5684784"/>
                  <a:pt x="5098028" y="5684784"/>
                </a:cubicBezTo>
                <a:lnTo>
                  <a:pt x="5095107" y="5684784"/>
                </a:lnTo>
                <a:close/>
                <a:moveTo>
                  <a:pt x="2525109" y="5693432"/>
                </a:moveTo>
                <a:cubicBezTo>
                  <a:pt x="2484406" y="5693432"/>
                  <a:pt x="2452465" y="5725279"/>
                  <a:pt x="2452465" y="5765882"/>
                </a:cubicBezTo>
                <a:cubicBezTo>
                  <a:pt x="2452465" y="5806485"/>
                  <a:pt x="2484406" y="5838332"/>
                  <a:pt x="2525109" y="5838332"/>
                </a:cubicBezTo>
                <a:cubicBezTo>
                  <a:pt x="2565813" y="5838332"/>
                  <a:pt x="2597817" y="5806421"/>
                  <a:pt x="2597817" y="5765882"/>
                </a:cubicBezTo>
                <a:cubicBezTo>
                  <a:pt x="2597817" y="5725343"/>
                  <a:pt x="2565813" y="5693432"/>
                  <a:pt x="2525109" y="5693432"/>
                </a:cubicBezTo>
                <a:close/>
                <a:moveTo>
                  <a:pt x="2961227" y="5693432"/>
                </a:moveTo>
                <a:cubicBezTo>
                  <a:pt x="2920524" y="5693432"/>
                  <a:pt x="2888520" y="5725279"/>
                  <a:pt x="2888520" y="5765882"/>
                </a:cubicBezTo>
                <a:cubicBezTo>
                  <a:pt x="2888520" y="5806485"/>
                  <a:pt x="2920524" y="5838332"/>
                  <a:pt x="2961227" y="5838332"/>
                </a:cubicBezTo>
                <a:cubicBezTo>
                  <a:pt x="3001931" y="5838332"/>
                  <a:pt x="3033871" y="5806421"/>
                  <a:pt x="3033871" y="5765882"/>
                </a:cubicBezTo>
                <a:cubicBezTo>
                  <a:pt x="3033871" y="5725343"/>
                  <a:pt x="3001931" y="5693432"/>
                  <a:pt x="2961227" y="5693432"/>
                </a:cubicBezTo>
                <a:close/>
                <a:moveTo>
                  <a:pt x="3397282" y="5693432"/>
                </a:moveTo>
                <a:cubicBezTo>
                  <a:pt x="3359500" y="5693432"/>
                  <a:pt x="3324575" y="5725279"/>
                  <a:pt x="3324575" y="5765882"/>
                </a:cubicBezTo>
                <a:cubicBezTo>
                  <a:pt x="3324575" y="5806485"/>
                  <a:pt x="3356578" y="5838332"/>
                  <a:pt x="3397282" y="5838332"/>
                </a:cubicBezTo>
                <a:cubicBezTo>
                  <a:pt x="3438011" y="5838332"/>
                  <a:pt x="3469951" y="5806421"/>
                  <a:pt x="3469951" y="5765882"/>
                </a:cubicBezTo>
                <a:cubicBezTo>
                  <a:pt x="3469951" y="5725343"/>
                  <a:pt x="3438011" y="5693432"/>
                  <a:pt x="3397282" y="5693432"/>
                </a:cubicBezTo>
                <a:close/>
                <a:moveTo>
                  <a:pt x="3833362" y="5693432"/>
                </a:moveTo>
                <a:cubicBezTo>
                  <a:pt x="3795579" y="5693432"/>
                  <a:pt x="3760718" y="5725279"/>
                  <a:pt x="3760718" y="5765882"/>
                </a:cubicBezTo>
                <a:cubicBezTo>
                  <a:pt x="3760718" y="5806485"/>
                  <a:pt x="3792658" y="5838332"/>
                  <a:pt x="3833362" y="5838332"/>
                </a:cubicBezTo>
                <a:cubicBezTo>
                  <a:pt x="3874065" y="5838332"/>
                  <a:pt x="3906069" y="5806421"/>
                  <a:pt x="3906069" y="5765882"/>
                </a:cubicBezTo>
                <a:cubicBezTo>
                  <a:pt x="3906069" y="5725343"/>
                  <a:pt x="3874065" y="5693432"/>
                  <a:pt x="3833362" y="5693432"/>
                </a:cubicBezTo>
                <a:close/>
                <a:moveTo>
                  <a:pt x="4269480" y="5693432"/>
                </a:moveTo>
                <a:cubicBezTo>
                  <a:pt x="4231634" y="5693432"/>
                  <a:pt x="4196773" y="5725279"/>
                  <a:pt x="4196773" y="5765882"/>
                </a:cubicBezTo>
                <a:cubicBezTo>
                  <a:pt x="4196773" y="5806485"/>
                  <a:pt x="4228776" y="5838332"/>
                  <a:pt x="4269480" y="5838332"/>
                </a:cubicBezTo>
                <a:cubicBezTo>
                  <a:pt x="4310183" y="5838332"/>
                  <a:pt x="4342124" y="5806421"/>
                  <a:pt x="4342124" y="5765882"/>
                </a:cubicBezTo>
                <a:cubicBezTo>
                  <a:pt x="4342124" y="5725343"/>
                  <a:pt x="4310120" y="5693432"/>
                  <a:pt x="4269480" y="5693432"/>
                </a:cubicBezTo>
                <a:close/>
                <a:moveTo>
                  <a:pt x="4708455" y="5693432"/>
                </a:moveTo>
                <a:cubicBezTo>
                  <a:pt x="4667752" y="5693432"/>
                  <a:pt x="4635748" y="5725279"/>
                  <a:pt x="4635748" y="5765882"/>
                </a:cubicBezTo>
                <a:cubicBezTo>
                  <a:pt x="4635748" y="5806485"/>
                  <a:pt x="4667752" y="5838332"/>
                  <a:pt x="4708455" y="5838332"/>
                </a:cubicBezTo>
                <a:cubicBezTo>
                  <a:pt x="4749159" y="5838332"/>
                  <a:pt x="4781100" y="5806421"/>
                  <a:pt x="4781100" y="5765882"/>
                </a:cubicBezTo>
                <a:cubicBezTo>
                  <a:pt x="4781100" y="5725343"/>
                  <a:pt x="4749159" y="5693432"/>
                  <a:pt x="4708455" y="569343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#10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8025" y="1808164"/>
            <a:ext cx="6908651" cy="2856240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8025" y="728663"/>
            <a:ext cx="690865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0ACE3A86-B330-E3F3-FA9A-F1BA380734D4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B646EA0E-29B8-0168-19D9-9183EAA80E2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A9355C43-F662-6503-4942-66B384425E8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FEF08718-B908-62C8-2656-F0465DDCD54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BFC150BF-0861-B1CE-F330-E7E4BA0BF75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DAF7CBAA-A6A1-2913-A3EA-6A9E8A15D63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412D8354-9DAF-5B8F-402D-973855E3EF49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0DB6811D-D02F-86A0-276A-503B6B2918B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E5F30209-9623-DFEF-3B2C-131671D8C94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D9755B81-2446-1815-9DE2-22551BEF46E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284696AB-A7CD-A785-A910-2387223A470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F6EA0BF3-4E41-88CF-3129-2B2EECEAC0E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02402944-5DEF-9581-E08D-992EEB808D1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2D5A3BF6-42C4-B774-9671-8314DE32F10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C094CBAB-0A2E-5702-0897-7F75B387D28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2FECB051-9DDF-02CD-D34D-B6C03B21F2F0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84A21F70-A1E4-7D3E-2950-612D1C192E1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E0A76E1B-AAD8-484C-FF7C-7905FDBCF4D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D3DA2925-E0B8-8F98-B506-DF1E6B87E8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6B775FC3-D49A-91DC-1A18-EAD260B10E3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9D4CF9CB-C299-CBAF-089F-24DE2F710D1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9DD19F95-C1C8-D1F1-DE9F-FF2760C678A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18B59BDA-0DCB-456C-187F-5D980FB6E43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7FDE7FA3-6092-B6E3-5A2D-09EF2B80ED0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86E94CA4-E393-DDAE-BC60-AA4B87F453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DBEFD89F-C059-886D-675A-932A70BB970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1E265251-50AE-23D6-2B7F-8D9FC26D72F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4CE53D4E-FDE7-0DB4-E5D9-073FC1FA913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843E819B-89CD-FE0B-9A0A-E47D59A3D4F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1D898DC4-FE1D-8196-E567-47AC47504CA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BE0988A4-489F-57CA-E027-C443F890F6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608C999A-9C58-3D59-38C7-C7626D0D1A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2170198D-D070-887E-D6B2-0E392A78CD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1808D06E-D4EA-6BD1-214E-E4DB4B8C8E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D100BDE2-DB73-3DB1-0094-285DBF8082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D54DB06D-F363-0C42-9007-F61DD4941AE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19D66F95-3B3C-F10D-98C6-456727F5C18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8AF4AE60-25B4-4782-2347-AB5B97B989F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BBEDD164-4F2A-D7D5-0B51-75F9E2410C2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4B0949E2-038F-31E1-8595-F1A1C389D6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9543B2BA-2268-6B15-1F20-953E50E746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AA5710F2-D635-22D6-7D28-D6DCD07AA3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B8A50077-6D38-48F9-BDB4-30953615C0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457334CB-85BF-4058-AD1A-21BAFCA0EF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F959ECD8-F27D-56EB-51B3-AE8BE93A049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270ABBF3-54A4-C094-D167-FE987E910A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AD555389-E3D8-3E31-597E-48410AC41C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5CEE8D8F-2ADA-1C6B-2F67-A0B85BEC98A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43884F2E-F557-6CE3-5DC7-F874CF41E0A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61AE01BF-A634-64A6-182E-4EC2A3A922E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623CE692-BF13-F480-B57C-19C78E3C8BB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96E92A56-3576-87F9-B762-4147E0ED7FD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5012E371-AF69-7080-1AE4-A03D010416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98E6FC3F-4B80-18A6-C046-B89B21836D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25802FAD-A354-3DA5-19DD-DE2F253CF9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D4A58B7A-C8BF-DDB3-E712-6F89CBEE60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0AA7B3A6-81A7-A36B-CC3E-8E40FC8A18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CF73FCF4-D64B-1014-7C5B-36A4ADE7323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C3A539F0-EDE1-B95E-C28A-737C1AD7694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1A690A91-1A0D-2CE1-33F3-C3F170DA58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0B89C21A-A673-E28F-B827-58DC6DD7E72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8429211A-A7DA-993D-C5FA-8E0C43F98B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478CCACC-A72E-5EC5-A464-D2E64D3771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424104C6-6886-85D1-EEDD-3EE227362E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C222416C-4C7F-2CAD-B41A-721F43F325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E4E2BF5C-6EE7-1C9C-769D-00198EE338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FCEC7191-8668-273D-87A6-6A372FA26AB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23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Vrije vorm 51">
            <a:extLst>
              <a:ext uri="{FF2B5EF4-FFF2-40B4-BE49-F238E27FC236}">
                <a16:creationId xmlns:a16="http://schemas.microsoft.com/office/drawing/2014/main" id="{2902D7B8-14B7-01AA-7E8A-0AC94CB7DB99}"/>
              </a:ext>
            </a:extLst>
          </p:cNvPr>
          <p:cNvSpPr/>
          <p:nvPr userDrawn="1"/>
        </p:nvSpPr>
        <p:spPr>
          <a:xfrm>
            <a:off x="1844250" y="1"/>
            <a:ext cx="8670967" cy="6858001"/>
          </a:xfrm>
          <a:custGeom>
            <a:avLst/>
            <a:gdLst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747 w 8670966"/>
              <a:gd name="connsiteY33" fmla="*/ 3835491 h 6858001"/>
              <a:gd name="connsiteX34" fmla="*/ 8124040 w 8670966"/>
              <a:gd name="connsiteY34" fmla="*/ 3840803 h 6858001"/>
              <a:gd name="connsiteX35" fmla="*/ 8079972 w 8670966"/>
              <a:gd name="connsiteY35" fmla="*/ 3907784 h 6858001"/>
              <a:gd name="connsiteX36" fmla="*/ 8079972 w 8670966"/>
              <a:gd name="connsiteY36" fmla="*/ 3907848 h 6858001"/>
              <a:gd name="connsiteX37" fmla="*/ 8124013 w 8670966"/>
              <a:gd name="connsiteY37" fmla="*/ 3974857 h 6858001"/>
              <a:gd name="connsiteX38" fmla="*/ 8150741 w 8670966"/>
              <a:gd name="connsiteY38" fmla="*/ 3980143 h 6858001"/>
              <a:gd name="connsiteX39" fmla="*/ 8177790 w 8670966"/>
              <a:gd name="connsiteY39" fmla="*/ 3974803 h 6858001"/>
              <a:gd name="connsiteX40" fmla="*/ 8221831 w 8670966"/>
              <a:gd name="connsiteY40" fmla="*/ 3907848 h 6858001"/>
              <a:gd name="connsiteX41" fmla="*/ 8177763 w 8670966"/>
              <a:gd name="connsiteY41" fmla="*/ 3840839 h 6858001"/>
              <a:gd name="connsiteX42" fmla="*/ 8149314 w 8670966"/>
              <a:gd name="connsiteY42" fmla="*/ 3399556 h 6858001"/>
              <a:gd name="connsiteX43" fmla="*/ 8076797 w 8670966"/>
              <a:gd name="connsiteY43" fmla="*/ 3472197 h 6858001"/>
              <a:gd name="connsiteX44" fmla="*/ 8149314 w 8670966"/>
              <a:gd name="connsiteY44" fmla="*/ 3544773 h 6858001"/>
              <a:gd name="connsiteX45" fmla="*/ 8221831 w 8670966"/>
              <a:gd name="connsiteY45" fmla="*/ 3472197 h 6858001"/>
              <a:gd name="connsiteX46" fmla="*/ 8149314 w 8670966"/>
              <a:gd name="connsiteY46" fmla="*/ 3399556 h 6858001"/>
              <a:gd name="connsiteX47" fmla="*/ 8134836 w 8670966"/>
              <a:gd name="connsiteY47" fmla="*/ 2963905 h 6858001"/>
              <a:gd name="connsiteX48" fmla="*/ 8068098 w 8670966"/>
              <a:gd name="connsiteY48" fmla="*/ 3042319 h 6858001"/>
              <a:gd name="connsiteX49" fmla="*/ 8140615 w 8670966"/>
              <a:gd name="connsiteY49" fmla="*/ 3109122 h 6858001"/>
              <a:gd name="connsiteX50" fmla="*/ 8146393 w 8670966"/>
              <a:gd name="connsiteY50" fmla="*/ 3109122 h 6858001"/>
              <a:gd name="connsiteX51" fmla="*/ 8213131 w 8670966"/>
              <a:gd name="connsiteY51" fmla="*/ 3036482 h 6858001"/>
              <a:gd name="connsiteX52" fmla="*/ 8213131 w 8670966"/>
              <a:gd name="connsiteY52" fmla="*/ 3030709 h 6858001"/>
              <a:gd name="connsiteX53" fmla="*/ 8140615 w 8670966"/>
              <a:gd name="connsiteY53" fmla="*/ 2963905 h 6858001"/>
              <a:gd name="connsiteX54" fmla="*/ 8059398 w 8670966"/>
              <a:gd name="connsiteY54" fmla="*/ 2536945 h 6858001"/>
              <a:gd name="connsiteX55" fmla="*/ 8039078 w 8670966"/>
              <a:gd name="connsiteY55" fmla="*/ 2539800 h 6858001"/>
              <a:gd name="connsiteX56" fmla="*/ 7989802 w 8670966"/>
              <a:gd name="connsiteY56" fmla="*/ 2629887 h 6858001"/>
              <a:gd name="connsiteX57" fmla="*/ 8059398 w 8670966"/>
              <a:gd name="connsiteY57" fmla="*/ 2682162 h 6858001"/>
              <a:gd name="connsiteX58" fmla="*/ 8079718 w 8670966"/>
              <a:gd name="connsiteY58" fmla="*/ 2679244 h 6858001"/>
              <a:gd name="connsiteX59" fmla="*/ 8131915 w 8670966"/>
              <a:gd name="connsiteY59" fmla="*/ 2609522 h 6858001"/>
              <a:gd name="connsiteX60" fmla="*/ 8128994 w 8670966"/>
              <a:gd name="connsiteY60" fmla="*/ 2589221 h 6858001"/>
              <a:gd name="connsiteX61" fmla="*/ 8059398 w 8670966"/>
              <a:gd name="connsiteY61" fmla="*/ 2536945 h 6858001"/>
              <a:gd name="connsiteX62" fmla="*/ 7891187 w 8670966"/>
              <a:gd name="connsiteY62" fmla="*/ 2136124 h 6858001"/>
              <a:gd name="connsiteX63" fmla="*/ 7856389 w 8670966"/>
              <a:gd name="connsiteY63" fmla="*/ 2144815 h 6858001"/>
              <a:gd name="connsiteX64" fmla="*/ 7827369 w 8670966"/>
              <a:gd name="connsiteY64" fmla="*/ 2243593 h 6858001"/>
              <a:gd name="connsiteX65" fmla="*/ 7891187 w 8670966"/>
              <a:gd name="connsiteY65" fmla="*/ 2281341 h 6858001"/>
              <a:gd name="connsiteX66" fmla="*/ 7925984 w 8670966"/>
              <a:gd name="connsiteY66" fmla="*/ 2272649 h 6858001"/>
              <a:gd name="connsiteX67" fmla="*/ 7963704 w 8670966"/>
              <a:gd name="connsiteY67" fmla="*/ 2208700 h 6858001"/>
              <a:gd name="connsiteX68" fmla="*/ 7955004 w 8670966"/>
              <a:gd name="connsiteY68" fmla="*/ 2173871 h 6858001"/>
              <a:gd name="connsiteX69" fmla="*/ 7891187 w 8670966"/>
              <a:gd name="connsiteY69" fmla="*/ 2136124 h 6858001"/>
              <a:gd name="connsiteX70" fmla="*/ 7647537 w 8670966"/>
              <a:gd name="connsiteY70" fmla="*/ 1775968 h 6858001"/>
              <a:gd name="connsiteX71" fmla="*/ 7601118 w 8670966"/>
              <a:gd name="connsiteY71" fmla="*/ 1793350 h 6858001"/>
              <a:gd name="connsiteX72" fmla="*/ 7592419 w 8670966"/>
              <a:gd name="connsiteY72" fmla="*/ 1895047 h 6858001"/>
              <a:gd name="connsiteX73" fmla="*/ 7647537 w 8670966"/>
              <a:gd name="connsiteY73" fmla="*/ 1921185 h 6858001"/>
              <a:gd name="connsiteX74" fmla="*/ 7693955 w 8670966"/>
              <a:gd name="connsiteY74" fmla="*/ 1903738 h 6858001"/>
              <a:gd name="connsiteX75" fmla="*/ 7720054 w 8670966"/>
              <a:gd name="connsiteY75" fmla="*/ 1848544 h 6858001"/>
              <a:gd name="connsiteX76" fmla="*/ 7702655 w 8670966"/>
              <a:gd name="connsiteY76" fmla="*/ 1802105 h 6858001"/>
              <a:gd name="connsiteX77" fmla="*/ 7647537 w 8670966"/>
              <a:gd name="connsiteY77" fmla="*/ 1775968 h 6858001"/>
              <a:gd name="connsiteX78" fmla="*/ 7334291 w 8670966"/>
              <a:gd name="connsiteY78" fmla="*/ 1476779 h 6858001"/>
              <a:gd name="connsiteX79" fmla="*/ 7276253 w 8670966"/>
              <a:gd name="connsiteY79" fmla="*/ 1505835 h 6858001"/>
              <a:gd name="connsiteX80" fmla="*/ 7287873 w 8670966"/>
              <a:gd name="connsiteY80" fmla="*/ 1607468 h 6858001"/>
              <a:gd name="connsiteX81" fmla="*/ 7331370 w 8670966"/>
              <a:gd name="connsiteY81" fmla="*/ 1621996 h 6858001"/>
              <a:gd name="connsiteX82" fmla="*/ 7389409 w 8670966"/>
              <a:gd name="connsiteY82" fmla="*/ 1592940 h 6858001"/>
              <a:gd name="connsiteX83" fmla="*/ 7406808 w 8670966"/>
              <a:gd name="connsiteY83" fmla="*/ 1549419 h 6858001"/>
              <a:gd name="connsiteX84" fmla="*/ 7377789 w 8670966"/>
              <a:gd name="connsiteY84" fmla="*/ 1491307 h 6858001"/>
              <a:gd name="connsiteX85" fmla="*/ 7334291 w 8670966"/>
              <a:gd name="connsiteY85" fmla="*/ 1476779 h 6858001"/>
              <a:gd name="connsiteX86" fmla="*/ 6965928 w 8670966"/>
              <a:gd name="connsiteY86" fmla="*/ 1244457 h 6858001"/>
              <a:gd name="connsiteX87" fmla="*/ 6899253 w 8670966"/>
              <a:gd name="connsiteY87" fmla="*/ 1285122 h 6858001"/>
              <a:gd name="connsiteX88" fmla="*/ 6931130 w 8670966"/>
              <a:gd name="connsiteY88" fmla="*/ 1380919 h 6858001"/>
              <a:gd name="connsiteX89" fmla="*/ 6963007 w 8670966"/>
              <a:gd name="connsiteY89" fmla="*/ 1389674 h 6858001"/>
              <a:gd name="connsiteX90" fmla="*/ 7029745 w 8670966"/>
              <a:gd name="connsiteY90" fmla="*/ 1349008 h 6858001"/>
              <a:gd name="connsiteX91" fmla="*/ 7038445 w 8670966"/>
              <a:gd name="connsiteY91" fmla="*/ 1317033 h 6858001"/>
              <a:gd name="connsiteX92" fmla="*/ 6997805 w 8670966"/>
              <a:gd name="connsiteY92" fmla="*/ 1253148 h 6858001"/>
              <a:gd name="connsiteX93" fmla="*/ 6965928 w 8670966"/>
              <a:gd name="connsiteY93" fmla="*/ 1244457 h 6858001"/>
              <a:gd name="connsiteX94" fmla="*/ 6559845 w 8670966"/>
              <a:gd name="connsiteY94" fmla="*/ 1093403 h 6858001"/>
              <a:gd name="connsiteX95" fmla="*/ 6490250 w 8670966"/>
              <a:gd name="connsiteY95" fmla="*/ 1148597 h 6858001"/>
              <a:gd name="connsiteX96" fmla="*/ 6542446 w 8670966"/>
              <a:gd name="connsiteY96" fmla="*/ 1235702 h 6858001"/>
              <a:gd name="connsiteX97" fmla="*/ 6559845 w 8670966"/>
              <a:gd name="connsiteY97" fmla="*/ 1238620 h 6858001"/>
              <a:gd name="connsiteX98" fmla="*/ 6629505 w 8670966"/>
              <a:gd name="connsiteY98" fmla="*/ 1183426 h 6858001"/>
              <a:gd name="connsiteX99" fmla="*/ 6632363 w 8670966"/>
              <a:gd name="connsiteY99" fmla="*/ 1166043 h 6858001"/>
              <a:gd name="connsiteX100" fmla="*/ 6577244 w 8670966"/>
              <a:gd name="connsiteY100" fmla="*/ 1096321 h 6858001"/>
              <a:gd name="connsiteX101" fmla="*/ 6559845 w 8670966"/>
              <a:gd name="connsiteY101" fmla="*/ 1093403 h 6858001"/>
              <a:gd name="connsiteX102" fmla="*/ 6127728 w 8670966"/>
              <a:gd name="connsiteY102" fmla="*/ 1026599 h 6858001"/>
              <a:gd name="connsiteX103" fmla="*/ 6062443 w 8670966"/>
              <a:gd name="connsiteY103" fmla="*/ 1069503 h 6858001"/>
              <a:gd name="connsiteX104" fmla="*/ 6055212 w 8670966"/>
              <a:gd name="connsiteY104" fmla="*/ 1096318 h 6858001"/>
              <a:gd name="connsiteX105" fmla="*/ 6055212 w 8670966"/>
              <a:gd name="connsiteY105" fmla="*/ 1096327 h 6858001"/>
              <a:gd name="connsiteX106" fmla="*/ 6060370 w 8670966"/>
              <a:gd name="connsiteY106" fmla="*/ 1124863 h 6858001"/>
              <a:gd name="connsiteX107" fmla="*/ 6124807 w 8670966"/>
              <a:gd name="connsiteY107" fmla="*/ 1171816 h 6858001"/>
              <a:gd name="connsiteX108" fmla="*/ 6127728 w 8670966"/>
              <a:gd name="connsiteY108" fmla="*/ 1171816 h 6858001"/>
              <a:gd name="connsiteX109" fmla="*/ 6200181 w 8670966"/>
              <a:gd name="connsiteY109" fmla="*/ 1102094 h 6858001"/>
              <a:gd name="connsiteX110" fmla="*/ 6200181 w 8670966"/>
              <a:gd name="connsiteY110" fmla="*/ 1099240 h 6858001"/>
              <a:gd name="connsiteX111" fmla="*/ 6130585 w 8670966"/>
              <a:gd name="connsiteY111" fmla="*/ 1026599 h 6858001"/>
              <a:gd name="connsiteX112" fmla="*/ 3553277 w 8670966"/>
              <a:gd name="connsiteY112" fmla="*/ 1018577 h 6858001"/>
              <a:gd name="connsiteX113" fmla="*/ 3526313 w 8670966"/>
              <a:gd name="connsiteY113" fmla="*/ 1023881 h 6858001"/>
              <a:gd name="connsiteX114" fmla="*/ 3482191 w 8670966"/>
              <a:gd name="connsiteY114" fmla="*/ 1090720 h 6858001"/>
              <a:gd name="connsiteX115" fmla="*/ 3526313 w 8670966"/>
              <a:gd name="connsiteY115" fmla="*/ 1157559 h 6858001"/>
              <a:gd name="connsiteX116" fmla="*/ 3553282 w 8670966"/>
              <a:gd name="connsiteY116" fmla="*/ 1162865 h 6858001"/>
              <a:gd name="connsiteX117" fmla="*/ 3580256 w 8670966"/>
              <a:gd name="connsiteY117" fmla="*/ 1157560 h 6858001"/>
              <a:gd name="connsiteX118" fmla="*/ 3624432 w 8670966"/>
              <a:gd name="connsiteY118" fmla="*/ 1090721 h 6858001"/>
              <a:gd name="connsiteX119" fmla="*/ 3580256 w 8670966"/>
              <a:gd name="connsiteY119" fmla="*/ 1023882 h 6858001"/>
              <a:gd name="connsiteX120" fmla="*/ 3115670 w 8670966"/>
              <a:gd name="connsiteY120" fmla="*/ 1018271 h 6858001"/>
              <a:gd name="connsiteX121" fmla="*/ 3042962 w 8670966"/>
              <a:gd name="connsiteY121" fmla="*/ 1090721 h 6858001"/>
              <a:gd name="connsiteX122" fmla="*/ 3115670 w 8670966"/>
              <a:gd name="connsiteY122" fmla="*/ 1163171 h 6858001"/>
              <a:gd name="connsiteX123" fmla="*/ 3188314 w 8670966"/>
              <a:gd name="connsiteY123" fmla="*/ 1090721 h 6858001"/>
              <a:gd name="connsiteX124" fmla="*/ 3115670 w 8670966"/>
              <a:gd name="connsiteY124" fmla="*/ 1018271 h 6858001"/>
              <a:gd name="connsiteX125" fmla="*/ 2679615 w 8670966"/>
              <a:gd name="connsiteY125" fmla="*/ 1018271 h 6858001"/>
              <a:gd name="connsiteX126" fmla="*/ 2606907 w 8670966"/>
              <a:gd name="connsiteY126" fmla="*/ 1090721 h 6858001"/>
              <a:gd name="connsiteX127" fmla="*/ 2679615 w 8670966"/>
              <a:gd name="connsiteY127" fmla="*/ 1163171 h 6858001"/>
              <a:gd name="connsiteX128" fmla="*/ 2752259 w 8670966"/>
              <a:gd name="connsiteY128" fmla="*/ 1090721 h 6858001"/>
              <a:gd name="connsiteX129" fmla="*/ 2679615 w 8670966"/>
              <a:gd name="connsiteY129" fmla="*/ 1018271 h 6858001"/>
              <a:gd name="connsiteX130" fmla="*/ 5738156 w 8670966"/>
              <a:gd name="connsiteY130" fmla="*/ 1018270 h 6858001"/>
              <a:gd name="connsiteX131" fmla="*/ 5665449 w 8670966"/>
              <a:gd name="connsiteY131" fmla="*/ 1090720 h 6858001"/>
              <a:gd name="connsiteX132" fmla="*/ 5738156 w 8670966"/>
              <a:gd name="connsiteY132" fmla="*/ 1163170 h 6858001"/>
              <a:gd name="connsiteX133" fmla="*/ 5810800 w 8670966"/>
              <a:gd name="connsiteY133" fmla="*/ 1090720 h 6858001"/>
              <a:gd name="connsiteX134" fmla="*/ 5738156 w 8670966"/>
              <a:gd name="connsiteY134" fmla="*/ 1018270 h 6858001"/>
              <a:gd name="connsiteX135" fmla="*/ 5299180 w 8670966"/>
              <a:gd name="connsiteY135" fmla="*/ 1018270 h 6858001"/>
              <a:gd name="connsiteX136" fmla="*/ 5226473 w 8670966"/>
              <a:gd name="connsiteY136" fmla="*/ 1090720 h 6858001"/>
              <a:gd name="connsiteX137" fmla="*/ 5299180 w 8670966"/>
              <a:gd name="connsiteY137" fmla="*/ 1163170 h 6858001"/>
              <a:gd name="connsiteX138" fmla="*/ 5371825 w 8670966"/>
              <a:gd name="connsiteY138" fmla="*/ 1090720 h 6858001"/>
              <a:gd name="connsiteX139" fmla="*/ 5299180 w 8670966"/>
              <a:gd name="connsiteY139" fmla="*/ 1018270 h 6858001"/>
              <a:gd name="connsiteX140" fmla="*/ 4863063 w 8670966"/>
              <a:gd name="connsiteY140" fmla="*/ 1018270 h 6858001"/>
              <a:gd name="connsiteX141" fmla="*/ 4790418 w 8670966"/>
              <a:gd name="connsiteY141" fmla="*/ 1090720 h 6858001"/>
              <a:gd name="connsiteX142" fmla="*/ 4863063 w 8670966"/>
              <a:gd name="connsiteY142" fmla="*/ 1163170 h 6858001"/>
              <a:gd name="connsiteX143" fmla="*/ 4935770 w 8670966"/>
              <a:gd name="connsiteY143" fmla="*/ 1090720 h 6858001"/>
              <a:gd name="connsiteX144" fmla="*/ 4863063 w 8670966"/>
              <a:gd name="connsiteY144" fmla="*/ 1018270 h 6858001"/>
              <a:gd name="connsiteX145" fmla="*/ 4427008 w 8670966"/>
              <a:gd name="connsiteY145" fmla="*/ 1018270 h 6858001"/>
              <a:gd name="connsiteX146" fmla="*/ 4354301 w 8670966"/>
              <a:gd name="connsiteY146" fmla="*/ 1090720 h 6858001"/>
              <a:gd name="connsiteX147" fmla="*/ 4427008 w 8670966"/>
              <a:gd name="connsiteY147" fmla="*/ 1163170 h 6858001"/>
              <a:gd name="connsiteX148" fmla="*/ 4499652 w 8670966"/>
              <a:gd name="connsiteY148" fmla="*/ 1090720 h 6858001"/>
              <a:gd name="connsiteX149" fmla="*/ 4427008 w 8670966"/>
              <a:gd name="connsiteY149" fmla="*/ 1018270 h 6858001"/>
              <a:gd name="connsiteX150" fmla="*/ 3990953 w 8670966"/>
              <a:gd name="connsiteY150" fmla="*/ 1018270 h 6858001"/>
              <a:gd name="connsiteX151" fmla="*/ 3918246 w 8670966"/>
              <a:gd name="connsiteY151" fmla="*/ 1090720 h 6858001"/>
              <a:gd name="connsiteX152" fmla="*/ 3990953 w 8670966"/>
              <a:gd name="connsiteY152" fmla="*/ 1163170 h 6858001"/>
              <a:gd name="connsiteX153" fmla="*/ 4063597 w 8670966"/>
              <a:gd name="connsiteY153" fmla="*/ 1090720 h 6858001"/>
              <a:gd name="connsiteX154" fmla="*/ 3990953 w 8670966"/>
              <a:gd name="connsiteY154" fmla="*/ 1018270 h 6858001"/>
              <a:gd name="connsiteX155" fmla="*/ 2249339 w 8670966"/>
              <a:gd name="connsiteY155" fmla="*/ 1009580 h 6858001"/>
              <a:gd name="connsiteX156" fmla="*/ 2170853 w 8670966"/>
              <a:gd name="connsiteY156" fmla="*/ 1076256 h 6858001"/>
              <a:gd name="connsiteX157" fmla="*/ 2170853 w 8670966"/>
              <a:gd name="connsiteY157" fmla="*/ 1082029 h 6858001"/>
              <a:gd name="connsiteX158" fmla="*/ 2237719 w 8670966"/>
              <a:gd name="connsiteY158" fmla="*/ 1154479 h 6858001"/>
              <a:gd name="connsiteX159" fmla="*/ 2243497 w 8670966"/>
              <a:gd name="connsiteY159" fmla="*/ 1154479 h 6858001"/>
              <a:gd name="connsiteX160" fmla="*/ 2316205 w 8670966"/>
              <a:gd name="connsiteY160" fmla="*/ 1087803 h 6858001"/>
              <a:gd name="connsiteX161" fmla="*/ 2316205 w 8670966"/>
              <a:gd name="connsiteY161" fmla="*/ 1082029 h 6858001"/>
              <a:gd name="connsiteX162" fmla="*/ 2249339 w 8670966"/>
              <a:gd name="connsiteY162" fmla="*/ 1009580 h 6858001"/>
              <a:gd name="connsiteX163" fmla="*/ 1808140 w 8670966"/>
              <a:gd name="connsiteY163" fmla="*/ 928860 h 6858001"/>
              <a:gd name="connsiteX164" fmla="*/ 1746356 w 8670966"/>
              <a:gd name="connsiteY164" fmla="*/ 980587 h 6858001"/>
              <a:gd name="connsiteX165" fmla="*/ 1743498 w 8670966"/>
              <a:gd name="connsiteY165" fmla="*/ 1000888 h 6858001"/>
              <a:gd name="connsiteX166" fmla="*/ 1795822 w 8670966"/>
              <a:gd name="connsiteY166" fmla="*/ 1070420 h 6858001"/>
              <a:gd name="connsiteX167" fmla="*/ 1816142 w 8670966"/>
              <a:gd name="connsiteY167" fmla="*/ 1073338 h 6858001"/>
              <a:gd name="connsiteX168" fmla="*/ 1885929 w 8670966"/>
              <a:gd name="connsiteY168" fmla="*/ 1021189 h 6858001"/>
              <a:gd name="connsiteX169" fmla="*/ 1888850 w 8670966"/>
              <a:gd name="connsiteY169" fmla="*/ 1000888 h 6858001"/>
              <a:gd name="connsiteX170" fmla="*/ 1836526 w 8670966"/>
              <a:gd name="connsiteY170" fmla="*/ 931356 h 6858001"/>
              <a:gd name="connsiteX171" fmla="*/ 1808140 w 8670966"/>
              <a:gd name="connsiteY171" fmla="*/ 928860 h 6858001"/>
              <a:gd name="connsiteX172" fmla="*/ 1422558 w 8670966"/>
              <a:gd name="connsiteY172" fmla="*/ 760151 h 6858001"/>
              <a:gd name="connsiteX173" fmla="*/ 1351005 w 8670966"/>
              <a:gd name="connsiteY173" fmla="*/ 798066 h 6858001"/>
              <a:gd name="connsiteX174" fmla="*/ 1342305 w 8670966"/>
              <a:gd name="connsiteY174" fmla="*/ 832832 h 6858001"/>
              <a:gd name="connsiteX175" fmla="*/ 1380087 w 8670966"/>
              <a:gd name="connsiteY175" fmla="*/ 896591 h 6858001"/>
              <a:gd name="connsiteX176" fmla="*/ 1414949 w 8670966"/>
              <a:gd name="connsiteY176" fmla="*/ 905282 h 6858001"/>
              <a:gd name="connsiteX177" fmla="*/ 1478957 w 8670966"/>
              <a:gd name="connsiteY177" fmla="*/ 867598 h 6858001"/>
              <a:gd name="connsiteX178" fmla="*/ 1487657 w 8670966"/>
              <a:gd name="connsiteY178" fmla="*/ 832832 h 6858001"/>
              <a:gd name="connsiteX179" fmla="*/ 1449874 w 8670966"/>
              <a:gd name="connsiteY179" fmla="*/ 769074 h 6858001"/>
              <a:gd name="connsiteX180" fmla="*/ 1422558 w 8670966"/>
              <a:gd name="connsiteY180" fmla="*/ 760151 h 6858001"/>
              <a:gd name="connsiteX181" fmla="*/ 1049038 w 8670966"/>
              <a:gd name="connsiteY181" fmla="*/ 516964 h 6858001"/>
              <a:gd name="connsiteX182" fmla="*/ 999215 w 8670966"/>
              <a:gd name="connsiteY182" fmla="*/ 543031 h 6858001"/>
              <a:gd name="connsiteX183" fmla="*/ 981815 w 8670966"/>
              <a:gd name="connsiteY183" fmla="*/ 589406 h 6858001"/>
              <a:gd name="connsiteX184" fmla="*/ 1007978 w 8670966"/>
              <a:gd name="connsiteY184" fmla="*/ 644475 h 6858001"/>
              <a:gd name="connsiteX185" fmla="*/ 1054460 w 8670966"/>
              <a:gd name="connsiteY185" fmla="*/ 661858 h 6858001"/>
              <a:gd name="connsiteX186" fmla="*/ 1109705 w 8670966"/>
              <a:gd name="connsiteY186" fmla="*/ 635784 h 6858001"/>
              <a:gd name="connsiteX187" fmla="*/ 1127167 w 8670966"/>
              <a:gd name="connsiteY187" fmla="*/ 589406 h 6858001"/>
              <a:gd name="connsiteX188" fmla="*/ 1101005 w 8670966"/>
              <a:gd name="connsiteY188" fmla="*/ 534339 h 6858001"/>
              <a:gd name="connsiteX189" fmla="*/ 1049038 w 8670966"/>
              <a:gd name="connsiteY189" fmla="*/ 516964 h 6858001"/>
              <a:gd name="connsiteX190" fmla="*/ 764487 w 8670966"/>
              <a:gd name="connsiteY190" fmla="*/ 202549 h 6858001"/>
              <a:gd name="connsiteX191" fmla="*/ 711434 w 8670966"/>
              <a:gd name="connsiteY191" fmla="*/ 218465 h 6858001"/>
              <a:gd name="connsiteX192" fmla="*/ 682350 w 8670966"/>
              <a:gd name="connsiteY192" fmla="*/ 276450 h 6858001"/>
              <a:gd name="connsiteX193" fmla="*/ 696891 w 8670966"/>
              <a:gd name="connsiteY193" fmla="*/ 319908 h 6858001"/>
              <a:gd name="connsiteX194" fmla="*/ 755057 w 8670966"/>
              <a:gd name="connsiteY194" fmla="*/ 348900 h 6858001"/>
              <a:gd name="connsiteX195" fmla="*/ 798618 w 8670966"/>
              <a:gd name="connsiteY195" fmla="*/ 331517 h 6858001"/>
              <a:gd name="connsiteX196" fmla="*/ 827701 w 8670966"/>
              <a:gd name="connsiteY196" fmla="*/ 273532 h 6858001"/>
              <a:gd name="connsiteX197" fmla="*/ 813159 w 8670966"/>
              <a:gd name="connsiteY197" fmla="*/ 230075 h 6858001"/>
              <a:gd name="connsiteX198" fmla="*/ 764487 w 8670966"/>
              <a:gd name="connsiteY198" fmla="*/ 202549 h 6858001"/>
              <a:gd name="connsiteX199" fmla="*/ 0 w 8670966"/>
              <a:gd name="connsiteY199" fmla="*/ 0 h 6858001"/>
              <a:gd name="connsiteX200" fmla="*/ 1176660 w 8670966"/>
              <a:gd name="connsiteY200" fmla="*/ 0 h 6858001"/>
              <a:gd name="connsiteX201" fmla="*/ 1180571 w 8670966"/>
              <a:gd name="connsiteY201" fmla="*/ 3907 h 6858001"/>
              <a:gd name="connsiteX202" fmla="*/ 1186412 w 8670966"/>
              <a:gd name="connsiteY202" fmla="*/ 12598 h 6858001"/>
              <a:gd name="connsiteX203" fmla="*/ 1192255 w 8670966"/>
              <a:gd name="connsiteY203" fmla="*/ 18371 h 6858001"/>
              <a:gd name="connsiteX204" fmla="*/ 1198033 w 8670966"/>
              <a:gd name="connsiteY204" fmla="*/ 27063 h 6858001"/>
              <a:gd name="connsiteX205" fmla="*/ 1206733 w 8670966"/>
              <a:gd name="connsiteY205" fmla="*/ 32899 h 6858001"/>
              <a:gd name="connsiteX206" fmla="*/ 1212575 w 8670966"/>
              <a:gd name="connsiteY206" fmla="*/ 41591 h 6858001"/>
              <a:gd name="connsiteX207" fmla="*/ 1218417 w 8670966"/>
              <a:gd name="connsiteY207" fmla="*/ 50282 h 6858001"/>
              <a:gd name="connsiteX208" fmla="*/ 1224195 w 8670966"/>
              <a:gd name="connsiteY208" fmla="*/ 56055 h 6858001"/>
              <a:gd name="connsiteX209" fmla="*/ 1230037 w 8670966"/>
              <a:gd name="connsiteY209" fmla="*/ 64747 h 6858001"/>
              <a:gd name="connsiteX210" fmla="*/ 1238737 w 8670966"/>
              <a:gd name="connsiteY210" fmla="*/ 70520 h 6858001"/>
              <a:gd name="connsiteX211" fmla="*/ 1244515 w 8670966"/>
              <a:gd name="connsiteY211" fmla="*/ 76357 h 6858001"/>
              <a:gd name="connsiteX212" fmla="*/ 1250357 w 8670966"/>
              <a:gd name="connsiteY212" fmla="*/ 85048 h 6858001"/>
              <a:gd name="connsiteX213" fmla="*/ 1259057 w 8670966"/>
              <a:gd name="connsiteY213" fmla="*/ 90821 h 6858001"/>
              <a:gd name="connsiteX214" fmla="*/ 1264899 w 8670966"/>
              <a:gd name="connsiteY214" fmla="*/ 99513 h 6858001"/>
              <a:gd name="connsiteX215" fmla="*/ 1270677 w 8670966"/>
              <a:gd name="connsiteY215" fmla="*/ 105286 h 6858001"/>
              <a:gd name="connsiteX216" fmla="*/ 1279440 w 8670966"/>
              <a:gd name="connsiteY216" fmla="*/ 113977 h 6858001"/>
              <a:gd name="connsiteX217" fmla="*/ 1285218 w 8670966"/>
              <a:gd name="connsiteY217" fmla="*/ 119814 h 6858001"/>
              <a:gd name="connsiteX218" fmla="*/ 1291061 w 8670966"/>
              <a:gd name="connsiteY218" fmla="*/ 125587 h 6858001"/>
              <a:gd name="connsiteX219" fmla="*/ 1299760 w 8670966"/>
              <a:gd name="connsiteY219" fmla="*/ 134279 h 6858001"/>
              <a:gd name="connsiteX220" fmla="*/ 1305602 w 8670966"/>
              <a:gd name="connsiteY220" fmla="*/ 140052 h 6858001"/>
              <a:gd name="connsiteX221" fmla="*/ 1311381 w 8670966"/>
              <a:gd name="connsiteY221" fmla="*/ 145888 h 6858001"/>
              <a:gd name="connsiteX222" fmla="*/ 1320143 w 8670966"/>
              <a:gd name="connsiteY222" fmla="*/ 154516 h 6858001"/>
              <a:gd name="connsiteX223" fmla="*/ 1325922 w 8670966"/>
              <a:gd name="connsiteY223" fmla="*/ 160353 h 6858001"/>
              <a:gd name="connsiteX224" fmla="*/ 1334621 w 8670966"/>
              <a:gd name="connsiteY224" fmla="*/ 166126 h 6858001"/>
              <a:gd name="connsiteX225" fmla="*/ 1340464 w 8670966"/>
              <a:gd name="connsiteY225" fmla="*/ 171899 h 6858001"/>
              <a:gd name="connsiteX226" fmla="*/ 1349163 w 8670966"/>
              <a:gd name="connsiteY226" fmla="*/ 180591 h 6858001"/>
              <a:gd name="connsiteX227" fmla="*/ 1355005 w 8670966"/>
              <a:gd name="connsiteY227" fmla="*/ 186427 h 6858001"/>
              <a:gd name="connsiteX228" fmla="*/ 1363705 w 8670966"/>
              <a:gd name="connsiteY228" fmla="*/ 192200 h 6858001"/>
              <a:gd name="connsiteX229" fmla="*/ 1369546 w 8670966"/>
              <a:gd name="connsiteY229" fmla="*/ 197974 h 6858001"/>
              <a:gd name="connsiteX230" fmla="*/ 1378246 w 8670966"/>
              <a:gd name="connsiteY230" fmla="*/ 203810 h 6858001"/>
              <a:gd name="connsiteX231" fmla="*/ 1384088 w 8670966"/>
              <a:gd name="connsiteY231" fmla="*/ 212502 h 6858001"/>
              <a:gd name="connsiteX232" fmla="*/ 1392787 w 8670966"/>
              <a:gd name="connsiteY232" fmla="*/ 218275 h 6858001"/>
              <a:gd name="connsiteX233" fmla="*/ 1398630 w 8670966"/>
              <a:gd name="connsiteY233" fmla="*/ 224048 h 6858001"/>
              <a:gd name="connsiteX234" fmla="*/ 1407329 w 8670966"/>
              <a:gd name="connsiteY234" fmla="*/ 229885 h 6858001"/>
              <a:gd name="connsiteX235" fmla="*/ 1416029 w 8670966"/>
              <a:gd name="connsiteY235" fmla="*/ 235658 h 6858001"/>
              <a:gd name="connsiteX236" fmla="*/ 1421870 w 8670966"/>
              <a:gd name="connsiteY236" fmla="*/ 241431 h 6858001"/>
              <a:gd name="connsiteX237" fmla="*/ 1430570 w 8670966"/>
              <a:gd name="connsiteY237" fmla="*/ 247267 h 6858001"/>
              <a:gd name="connsiteX238" fmla="*/ 1436412 w 8670966"/>
              <a:gd name="connsiteY238" fmla="*/ 253041 h 6858001"/>
              <a:gd name="connsiteX239" fmla="*/ 1445112 w 8670966"/>
              <a:gd name="connsiteY239" fmla="*/ 258814 h 6858001"/>
              <a:gd name="connsiteX240" fmla="*/ 1453811 w 8670966"/>
              <a:gd name="connsiteY240" fmla="*/ 264650 h 6858001"/>
              <a:gd name="connsiteX241" fmla="*/ 1462574 w 8670966"/>
              <a:gd name="connsiteY241" fmla="*/ 273342 h 6858001"/>
              <a:gd name="connsiteX242" fmla="*/ 1468352 w 8670966"/>
              <a:gd name="connsiteY242" fmla="*/ 279115 h 6858001"/>
              <a:gd name="connsiteX243" fmla="*/ 1477052 w 8670966"/>
              <a:gd name="connsiteY243" fmla="*/ 282033 h 6858001"/>
              <a:gd name="connsiteX244" fmla="*/ 1482894 w 8670966"/>
              <a:gd name="connsiteY244" fmla="*/ 287806 h 6858001"/>
              <a:gd name="connsiteX245" fmla="*/ 1491594 w 8670966"/>
              <a:gd name="connsiteY245" fmla="*/ 293580 h 6858001"/>
              <a:gd name="connsiteX246" fmla="*/ 1500357 w 8670966"/>
              <a:gd name="connsiteY246" fmla="*/ 299416 h 6858001"/>
              <a:gd name="connsiteX247" fmla="*/ 1509056 w 8670966"/>
              <a:gd name="connsiteY247" fmla="*/ 305189 h 6858001"/>
              <a:gd name="connsiteX248" fmla="*/ 1517756 w 8670966"/>
              <a:gd name="connsiteY248" fmla="*/ 310962 h 6858001"/>
              <a:gd name="connsiteX249" fmla="*/ 1523598 w 8670966"/>
              <a:gd name="connsiteY249" fmla="*/ 316736 h 6858001"/>
              <a:gd name="connsiteX250" fmla="*/ 1532297 w 8670966"/>
              <a:gd name="connsiteY250" fmla="*/ 322572 h 6858001"/>
              <a:gd name="connsiteX251" fmla="*/ 1540996 w 8670966"/>
              <a:gd name="connsiteY251" fmla="*/ 328345 h 6858001"/>
              <a:gd name="connsiteX252" fmla="*/ 1549760 w 8670966"/>
              <a:gd name="connsiteY252" fmla="*/ 334119 h 6858001"/>
              <a:gd name="connsiteX253" fmla="*/ 1555538 w 8670966"/>
              <a:gd name="connsiteY253" fmla="*/ 337037 h 6858001"/>
              <a:gd name="connsiteX254" fmla="*/ 1564301 w 8670966"/>
              <a:gd name="connsiteY254" fmla="*/ 342810 h 6858001"/>
              <a:gd name="connsiteX255" fmla="*/ 1573001 w 8670966"/>
              <a:gd name="connsiteY255" fmla="*/ 348647 h 6858001"/>
              <a:gd name="connsiteX256" fmla="*/ 1581700 w 8670966"/>
              <a:gd name="connsiteY256" fmla="*/ 354420 h 6858001"/>
              <a:gd name="connsiteX257" fmla="*/ 1590463 w 8670966"/>
              <a:gd name="connsiteY257" fmla="*/ 360193 h 6858001"/>
              <a:gd name="connsiteX258" fmla="*/ 1599163 w 8670966"/>
              <a:gd name="connsiteY258" fmla="*/ 363111 h 6858001"/>
              <a:gd name="connsiteX259" fmla="*/ 1607862 w 8670966"/>
              <a:gd name="connsiteY259" fmla="*/ 368884 h 6858001"/>
              <a:gd name="connsiteX260" fmla="*/ 1616625 w 8670966"/>
              <a:gd name="connsiteY260" fmla="*/ 374721 h 6858001"/>
              <a:gd name="connsiteX261" fmla="*/ 1622404 w 8670966"/>
              <a:gd name="connsiteY261" fmla="*/ 377576 h 6858001"/>
              <a:gd name="connsiteX262" fmla="*/ 1631103 w 8670966"/>
              <a:gd name="connsiteY262" fmla="*/ 383412 h 6858001"/>
              <a:gd name="connsiteX263" fmla="*/ 1639866 w 8670966"/>
              <a:gd name="connsiteY263" fmla="*/ 389186 h 6858001"/>
              <a:gd name="connsiteX264" fmla="*/ 1648565 w 8670966"/>
              <a:gd name="connsiteY264" fmla="*/ 392104 h 6858001"/>
              <a:gd name="connsiteX265" fmla="*/ 1657265 w 8670966"/>
              <a:gd name="connsiteY265" fmla="*/ 397877 h 6858001"/>
              <a:gd name="connsiteX266" fmla="*/ 1666028 w 8670966"/>
              <a:gd name="connsiteY266" fmla="*/ 403650 h 6858001"/>
              <a:gd name="connsiteX267" fmla="*/ 1674727 w 8670966"/>
              <a:gd name="connsiteY267" fmla="*/ 406568 h 6858001"/>
              <a:gd name="connsiteX268" fmla="*/ 1683427 w 8670966"/>
              <a:gd name="connsiteY268" fmla="*/ 412342 h 6858001"/>
              <a:gd name="connsiteX269" fmla="*/ 1692190 w 8670966"/>
              <a:gd name="connsiteY269" fmla="*/ 415260 h 6858001"/>
              <a:gd name="connsiteX270" fmla="*/ 1700889 w 8670966"/>
              <a:gd name="connsiteY270" fmla="*/ 421033 h 6858001"/>
              <a:gd name="connsiteX271" fmla="*/ 1709589 w 8670966"/>
              <a:gd name="connsiteY271" fmla="*/ 423951 h 6858001"/>
              <a:gd name="connsiteX272" fmla="*/ 1718352 w 8670966"/>
              <a:gd name="connsiteY272" fmla="*/ 429725 h 6858001"/>
              <a:gd name="connsiteX273" fmla="*/ 1727051 w 8670966"/>
              <a:gd name="connsiteY273" fmla="*/ 432643 h 6858001"/>
              <a:gd name="connsiteX274" fmla="*/ 1735751 w 8670966"/>
              <a:gd name="connsiteY274" fmla="*/ 438416 h 6858001"/>
              <a:gd name="connsiteX275" fmla="*/ 1744514 w 8670966"/>
              <a:gd name="connsiteY275" fmla="*/ 441334 h 6858001"/>
              <a:gd name="connsiteX276" fmla="*/ 1753214 w 8670966"/>
              <a:gd name="connsiteY276" fmla="*/ 447107 h 6858001"/>
              <a:gd name="connsiteX277" fmla="*/ 1761913 w 8670966"/>
              <a:gd name="connsiteY277" fmla="*/ 450026 h 6858001"/>
              <a:gd name="connsiteX278" fmla="*/ 1770676 w 8670966"/>
              <a:gd name="connsiteY278" fmla="*/ 452881 h 6858001"/>
              <a:gd name="connsiteX279" fmla="*/ 1779376 w 8670966"/>
              <a:gd name="connsiteY279" fmla="*/ 458717 h 6858001"/>
              <a:gd name="connsiteX280" fmla="*/ 1790996 w 8670966"/>
              <a:gd name="connsiteY280" fmla="*/ 461572 h 6858001"/>
              <a:gd name="connsiteX281" fmla="*/ 1799695 w 8670966"/>
              <a:gd name="connsiteY281" fmla="*/ 464490 h 6858001"/>
              <a:gd name="connsiteX282" fmla="*/ 1808458 w 8670966"/>
              <a:gd name="connsiteY282" fmla="*/ 470264 h 6858001"/>
              <a:gd name="connsiteX283" fmla="*/ 1817158 w 8670966"/>
              <a:gd name="connsiteY283" fmla="*/ 473182 h 6858001"/>
              <a:gd name="connsiteX284" fmla="*/ 1825857 w 8670966"/>
              <a:gd name="connsiteY284" fmla="*/ 476100 h 6858001"/>
              <a:gd name="connsiteX285" fmla="*/ 1834620 w 8670966"/>
              <a:gd name="connsiteY285" fmla="*/ 478955 h 6858001"/>
              <a:gd name="connsiteX286" fmla="*/ 1843320 w 8670966"/>
              <a:gd name="connsiteY286" fmla="*/ 484792 h 6858001"/>
              <a:gd name="connsiteX287" fmla="*/ 1854940 w 8670966"/>
              <a:gd name="connsiteY287" fmla="*/ 487646 h 6858001"/>
              <a:gd name="connsiteX288" fmla="*/ 1863640 w 8670966"/>
              <a:gd name="connsiteY288" fmla="*/ 490565 h 6858001"/>
              <a:gd name="connsiteX289" fmla="*/ 1872403 w 8670966"/>
              <a:gd name="connsiteY289" fmla="*/ 493483 h 6858001"/>
              <a:gd name="connsiteX290" fmla="*/ 1881102 w 8670966"/>
              <a:gd name="connsiteY290" fmla="*/ 499256 h 6858001"/>
              <a:gd name="connsiteX291" fmla="*/ 1889802 w 8670966"/>
              <a:gd name="connsiteY291" fmla="*/ 502174 h 6858001"/>
              <a:gd name="connsiteX292" fmla="*/ 1901423 w 8670966"/>
              <a:gd name="connsiteY292" fmla="*/ 505029 h 6858001"/>
              <a:gd name="connsiteX293" fmla="*/ 1910186 w 8670966"/>
              <a:gd name="connsiteY293" fmla="*/ 507948 h 6858001"/>
              <a:gd name="connsiteX294" fmla="*/ 1918885 w 8670966"/>
              <a:gd name="connsiteY294" fmla="*/ 510866 h 6858001"/>
              <a:gd name="connsiteX295" fmla="*/ 1927585 w 8670966"/>
              <a:gd name="connsiteY295" fmla="*/ 513721 h 6858001"/>
              <a:gd name="connsiteX296" fmla="*/ 1936348 w 8670966"/>
              <a:gd name="connsiteY296" fmla="*/ 516639 h 6858001"/>
              <a:gd name="connsiteX297" fmla="*/ 1947968 w 8670966"/>
              <a:gd name="connsiteY297" fmla="*/ 519557 h 6858001"/>
              <a:gd name="connsiteX298" fmla="*/ 1956668 w 8670966"/>
              <a:gd name="connsiteY298" fmla="*/ 522412 h 6858001"/>
              <a:gd name="connsiteX299" fmla="*/ 1965431 w 8670966"/>
              <a:gd name="connsiteY299" fmla="*/ 525331 h 6858001"/>
              <a:gd name="connsiteX300" fmla="*/ 1977051 w 8670966"/>
              <a:gd name="connsiteY300" fmla="*/ 528249 h 6858001"/>
              <a:gd name="connsiteX301" fmla="*/ 1985751 w 8670966"/>
              <a:gd name="connsiteY301" fmla="*/ 531104 h 6858001"/>
              <a:gd name="connsiteX302" fmla="*/ 1994450 w 8670966"/>
              <a:gd name="connsiteY302" fmla="*/ 534022 h 6858001"/>
              <a:gd name="connsiteX303" fmla="*/ 2003213 w 8670966"/>
              <a:gd name="connsiteY303" fmla="*/ 536940 h 6858001"/>
              <a:gd name="connsiteX304" fmla="*/ 2014834 w 8670966"/>
              <a:gd name="connsiteY304" fmla="*/ 539795 h 6858001"/>
              <a:gd name="connsiteX305" fmla="*/ 2023533 w 8670966"/>
              <a:gd name="connsiteY305" fmla="*/ 542713 h 6858001"/>
              <a:gd name="connsiteX306" fmla="*/ 2032232 w 8670966"/>
              <a:gd name="connsiteY306" fmla="*/ 542713 h 6858001"/>
              <a:gd name="connsiteX307" fmla="*/ 2043853 w 8670966"/>
              <a:gd name="connsiteY307" fmla="*/ 545632 h 6858001"/>
              <a:gd name="connsiteX308" fmla="*/ 2052616 w 8670966"/>
              <a:gd name="connsiteY308" fmla="*/ 548487 h 6858001"/>
              <a:gd name="connsiteX309" fmla="*/ 2064237 w 8670966"/>
              <a:gd name="connsiteY309" fmla="*/ 551405 h 6858001"/>
              <a:gd name="connsiteX310" fmla="*/ 2072936 w 8670966"/>
              <a:gd name="connsiteY310" fmla="*/ 554323 h 6858001"/>
              <a:gd name="connsiteX311" fmla="*/ 2081699 w 8670966"/>
              <a:gd name="connsiteY311" fmla="*/ 554323 h 6858001"/>
              <a:gd name="connsiteX312" fmla="*/ 2093320 w 8670966"/>
              <a:gd name="connsiteY312" fmla="*/ 557178 h 6858001"/>
              <a:gd name="connsiteX313" fmla="*/ 2102019 w 8670966"/>
              <a:gd name="connsiteY313" fmla="*/ 560096 h 6858001"/>
              <a:gd name="connsiteX314" fmla="*/ 2110719 w 8670966"/>
              <a:gd name="connsiteY314" fmla="*/ 560096 h 6858001"/>
              <a:gd name="connsiteX315" fmla="*/ 2122339 w 8670966"/>
              <a:gd name="connsiteY315" fmla="*/ 563015 h 6858001"/>
              <a:gd name="connsiteX316" fmla="*/ 2131102 w 8670966"/>
              <a:gd name="connsiteY316" fmla="*/ 565869 h 6858001"/>
              <a:gd name="connsiteX317" fmla="*/ 2139801 w 8670966"/>
              <a:gd name="connsiteY317" fmla="*/ 565869 h 6858001"/>
              <a:gd name="connsiteX318" fmla="*/ 2151422 w 8670966"/>
              <a:gd name="connsiteY318" fmla="*/ 568788 h 6858001"/>
              <a:gd name="connsiteX319" fmla="*/ 2160122 w 8670966"/>
              <a:gd name="connsiteY319" fmla="*/ 571706 h 6858001"/>
              <a:gd name="connsiteX320" fmla="*/ 2171806 w 8670966"/>
              <a:gd name="connsiteY320" fmla="*/ 571706 h 6858001"/>
              <a:gd name="connsiteX321" fmla="*/ 2180505 w 8670966"/>
              <a:gd name="connsiteY321" fmla="*/ 574561 h 6858001"/>
              <a:gd name="connsiteX322" fmla="*/ 2192126 w 8670966"/>
              <a:gd name="connsiteY322" fmla="*/ 574561 h 6858001"/>
              <a:gd name="connsiteX323" fmla="*/ 2200825 w 8670966"/>
              <a:gd name="connsiteY323" fmla="*/ 577479 h 6858001"/>
              <a:gd name="connsiteX324" fmla="*/ 2212445 w 8670966"/>
              <a:gd name="connsiteY324" fmla="*/ 577479 h 6858001"/>
              <a:gd name="connsiteX325" fmla="*/ 2221209 w 8670966"/>
              <a:gd name="connsiteY325" fmla="*/ 580398 h 6858001"/>
              <a:gd name="connsiteX326" fmla="*/ 2241529 w 8670966"/>
              <a:gd name="connsiteY326" fmla="*/ 580398 h 6858001"/>
              <a:gd name="connsiteX327" fmla="*/ 2253149 w 8670966"/>
              <a:gd name="connsiteY327" fmla="*/ 583252 h 6858001"/>
              <a:gd name="connsiteX328" fmla="*/ 2261912 w 8670966"/>
              <a:gd name="connsiteY328" fmla="*/ 583252 h 6858001"/>
              <a:gd name="connsiteX329" fmla="*/ 2273532 w 8670966"/>
              <a:gd name="connsiteY329" fmla="*/ 586171 h 6858001"/>
              <a:gd name="connsiteX330" fmla="*/ 2302552 w 8670966"/>
              <a:gd name="connsiteY330" fmla="*/ 586171 h 6858001"/>
              <a:gd name="connsiteX331" fmla="*/ 2314236 w 8670966"/>
              <a:gd name="connsiteY331" fmla="*/ 589089 h 6858001"/>
              <a:gd name="connsiteX332" fmla="*/ 2343256 w 8670966"/>
              <a:gd name="connsiteY332" fmla="*/ 589089 h 6858001"/>
              <a:gd name="connsiteX333" fmla="*/ 2354876 w 8670966"/>
              <a:gd name="connsiteY333" fmla="*/ 591944 h 6858001"/>
              <a:gd name="connsiteX334" fmla="*/ 3347000 w 8670966"/>
              <a:gd name="connsiteY334" fmla="*/ 591944 h 6858001"/>
              <a:gd name="connsiteX335" fmla="*/ 3347000 w 8670966"/>
              <a:gd name="connsiteY335" fmla="*/ 591942 h 6858001"/>
              <a:gd name="connsiteX336" fmla="*/ 6055211 w 8670966"/>
              <a:gd name="connsiteY336" fmla="*/ 591942 h 6858001"/>
              <a:gd name="connsiteX337" fmla="*/ 6055211 w 8670966"/>
              <a:gd name="connsiteY337" fmla="*/ 589300 h 6858001"/>
              <a:gd name="connsiteX338" fmla="*/ 6119219 w 8670966"/>
              <a:gd name="connsiteY338" fmla="*/ 589300 h 6858001"/>
              <a:gd name="connsiteX339" fmla="*/ 6136618 w 8670966"/>
              <a:gd name="connsiteY339" fmla="*/ 592218 h 6858001"/>
              <a:gd name="connsiteX340" fmla="*/ 6185894 w 8670966"/>
              <a:gd name="connsiteY340" fmla="*/ 592218 h 6858001"/>
              <a:gd name="connsiteX341" fmla="*/ 6203293 w 8670966"/>
              <a:gd name="connsiteY341" fmla="*/ 595136 h 6858001"/>
              <a:gd name="connsiteX342" fmla="*/ 6220692 w 8670966"/>
              <a:gd name="connsiteY342" fmla="*/ 595136 h 6858001"/>
              <a:gd name="connsiteX343" fmla="*/ 6235170 w 8670966"/>
              <a:gd name="connsiteY343" fmla="*/ 597991 h 6858001"/>
              <a:gd name="connsiteX344" fmla="*/ 6252569 w 8670966"/>
              <a:gd name="connsiteY344" fmla="*/ 597991 h 6858001"/>
              <a:gd name="connsiteX345" fmla="*/ 6269968 w 8670966"/>
              <a:gd name="connsiteY345" fmla="*/ 600910 h 6858001"/>
              <a:gd name="connsiteX346" fmla="*/ 6287367 w 8670966"/>
              <a:gd name="connsiteY346" fmla="*/ 600910 h 6858001"/>
              <a:gd name="connsiteX347" fmla="*/ 6301845 w 8670966"/>
              <a:gd name="connsiteY347" fmla="*/ 603827 h 6858001"/>
              <a:gd name="connsiteX348" fmla="*/ 6319244 w 8670966"/>
              <a:gd name="connsiteY348" fmla="*/ 603827 h 6858001"/>
              <a:gd name="connsiteX349" fmla="*/ 6336643 w 8670966"/>
              <a:gd name="connsiteY349" fmla="*/ 606746 h 6858001"/>
              <a:gd name="connsiteX350" fmla="*/ 6351121 w 8670966"/>
              <a:gd name="connsiteY350" fmla="*/ 609601 h 6858001"/>
              <a:gd name="connsiteX351" fmla="*/ 6368520 w 8670966"/>
              <a:gd name="connsiteY351" fmla="*/ 609601 h 6858001"/>
              <a:gd name="connsiteX352" fmla="*/ 6385919 w 8670966"/>
              <a:gd name="connsiteY352" fmla="*/ 612519 h 6858001"/>
              <a:gd name="connsiteX353" fmla="*/ 6403318 w 8670966"/>
              <a:gd name="connsiteY353" fmla="*/ 615438 h 6858001"/>
              <a:gd name="connsiteX354" fmla="*/ 6417859 w 8670966"/>
              <a:gd name="connsiteY354" fmla="*/ 618356 h 6858001"/>
              <a:gd name="connsiteX355" fmla="*/ 6435258 w 8670966"/>
              <a:gd name="connsiteY355" fmla="*/ 618356 h 6858001"/>
              <a:gd name="connsiteX356" fmla="*/ 6452657 w 8670966"/>
              <a:gd name="connsiteY356" fmla="*/ 621211 h 6858001"/>
              <a:gd name="connsiteX357" fmla="*/ 6467135 w 8670966"/>
              <a:gd name="connsiteY357" fmla="*/ 624129 h 6858001"/>
              <a:gd name="connsiteX358" fmla="*/ 6484534 w 8670966"/>
              <a:gd name="connsiteY358" fmla="*/ 627048 h 6858001"/>
              <a:gd name="connsiteX359" fmla="*/ 6499013 w 8670966"/>
              <a:gd name="connsiteY359" fmla="*/ 629965 h 6858001"/>
              <a:gd name="connsiteX360" fmla="*/ 6516412 w 8670966"/>
              <a:gd name="connsiteY360" fmla="*/ 632884 h 6858001"/>
              <a:gd name="connsiteX361" fmla="*/ 6530890 w 8670966"/>
              <a:gd name="connsiteY361" fmla="*/ 635738 h 6858001"/>
              <a:gd name="connsiteX362" fmla="*/ 6548289 w 8670966"/>
              <a:gd name="connsiteY362" fmla="*/ 638656 h 6858001"/>
              <a:gd name="connsiteX363" fmla="*/ 6565688 w 8670966"/>
              <a:gd name="connsiteY363" fmla="*/ 641574 h 6858001"/>
              <a:gd name="connsiteX364" fmla="*/ 6580229 w 8670966"/>
              <a:gd name="connsiteY364" fmla="*/ 647348 h 6858001"/>
              <a:gd name="connsiteX365" fmla="*/ 6597628 w 8670966"/>
              <a:gd name="connsiteY365" fmla="*/ 650266 h 6858001"/>
              <a:gd name="connsiteX366" fmla="*/ 6612106 w 8670966"/>
              <a:gd name="connsiteY366" fmla="*/ 653184 h 6858001"/>
              <a:gd name="connsiteX367" fmla="*/ 6629505 w 8670966"/>
              <a:gd name="connsiteY367" fmla="*/ 656102 h 6858001"/>
              <a:gd name="connsiteX368" fmla="*/ 6643983 w 8670966"/>
              <a:gd name="connsiteY368" fmla="*/ 661876 h 6858001"/>
              <a:gd name="connsiteX369" fmla="*/ 6661382 w 8670966"/>
              <a:gd name="connsiteY369" fmla="*/ 664794 h 6858001"/>
              <a:gd name="connsiteX370" fmla="*/ 6675860 w 8670966"/>
              <a:gd name="connsiteY370" fmla="*/ 667712 h 6858001"/>
              <a:gd name="connsiteX371" fmla="*/ 6693259 w 8670966"/>
              <a:gd name="connsiteY371" fmla="*/ 673485 h 6858001"/>
              <a:gd name="connsiteX372" fmla="*/ 6707801 w 8670966"/>
              <a:gd name="connsiteY372" fmla="*/ 676404 h 6858001"/>
              <a:gd name="connsiteX373" fmla="*/ 6722279 w 8670966"/>
              <a:gd name="connsiteY373" fmla="*/ 679322 h 6858001"/>
              <a:gd name="connsiteX374" fmla="*/ 6739678 w 8670966"/>
              <a:gd name="connsiteY374" fmla="*/ 685158 h 6858001"/>
              <a:gd name="connsiteX375" fmla="*/ 6754155 w 8670966"/>
              <a:gd name="connsiteY375" fmla="*/ 688013 h 6858001"/>
              <a:gd name="connsiteX376" fmla="*/ 6771554 w 8670966"/>
              <a:gd name="connsiteY376" fmla="*/ 693850 h 6858001"/>
              <a:gd name="connsiteX377" fmla="*/ 6786032 w 8670966"/>
              <a:gd name="connsiteY377" fmla="*/ 699623 h 6858001"/>
              <a:gd name="connsiteX378" fmla="*/ 6800574 w 8670966"/>
              <a:gd name="connsiteY378" fmla="*/ 702541 h 6858001"/>
              <a:gd name="connsiteX379" fmla="*/ 6817973 w 8670966"/>
              <a:gd name="connsiteY379" fmla="*/ 708378 h 6858001"/>
              <a:gd name="connsiteX380" fmla="*/ 6832451 w 8670966"/>
              <a:gd name="connsiteY380" fmla="*/ 711296 h 6858001"/>
              <a:gd name="connsiteX381" fmla="*/ 6846929 w 8670966"/>
              <a:gd name="connsiteY381" fmla="*/ 717069 h 6858001"/>
              <a:gd name="connsiteX382" fmla="*/ 6864328 w 8670966"/>
              <a:gd name="connsiteY382" fmla="*/ 722906 h 6858001"/>
              <a:gd name="connsiteX383" fmla="*/ 6878869 w 8670966"/>
              <a:gd name="connsiteY383" fmla="*/ 728679 h 6858001"/>
              <a:gd name="connsiteX384" fmla="*/ 6893347 w 8670966"/>
              <a:gd name="connsiteY384" fmla="*/ 731597 h 6858001"/>
              <a:gd name="connsiteX385" fmla="*/ 6907826 w 8670966"/>
              <a:gd name="connsiteY385" fmla="*/ 737371 h 6858001"/>
              <a:gd name="connsiteX386" fmla="*/ 6925225 w 8670966"/>
              <a:gd name="connsiteY386" fmla="*/ 743207 h 6858001"/>
              <a:gd name="connsiteX387" fmla="*/ 6939703 w 8670966"/>
              <a:gd name="connsiteY387" fmla="*/ 749044 h 6858001"/>
              <a:gd name="connsiteX388" fmla="*/ 6954244 w 8670966"/>
              <a:gd name="connsiteY388" fmla="*/ 754817 h 6858001"/>
              <a:gd name="connsiteX389" fmla="*/ 6968722 w 8670966"/>
              <a:gd name="connsiteY389" fmla="*/ 760654 h 6858001"/>
              <a:gd name="connsiteX390" fmla="*/ 6986121 w 8670966"/>
              <a:gd name="connsiteY390" fmla="*/ 766427 h 6858001"/>
              <a:gd name="connsiteX391" fmla="*/ 7000599 w 8670966"/>
              <a:gd name="connsiteY391" fmla="*/ 772263 h 6858001"/>
              <a:gd name="connsiteX392" fmla="*/ 7015141 w 8670966"/>
              <a:gd name="connsiteY392" fmla="*/ 778036 h 6858001"/>
              <a:gd name="connsiteX393" fmla="*/ 7029618 w 8670966"/>
              <a:gd name="connsiteY393" fmla="*/ 783873 h 6858001"/>
              <a:gd name="connsiteX394" fmla="*/ 7044096 w 8670966"/>
              <a:gd name="connsiteY394" fmla="*/ 789646 h 6858001"/>
              <a:gd name="connsiteX395" fmla="*/ 7058638 w 8670966"/>
              <a:gd name="connsiteY395" fmla="*/ 795483 h 6858001"/>
              <a:gd name="connsiteX396" fmla="*/ 7073116 w 8670966"/>
              <a:gd name="connsiteY396" fmla="*/ 804174 h 6858001"/>
              <a:gd name="connsiteX397" fmla="*/ 7087594 w 8670966"/>
              <a:gd name="connsiteY397" fmla="*/ 810011 h 6858001"/>
              <a:gd name="connsiteX398" fmla="*/ 7102072 w 8670966"/>
              <a:gd name="connsiteY398" fmla="*/ 815784 h 6858001"/>
              <a:gd name="connsiteX399" fmla="*/ 7116614 w 8670966"/>
              <a:gd name="connsiteY399" fmla="*/ 821621 h 6858001"/>
              <a:gd name="connsiteX400" fmla="*/ 7134013 w 8670966"/>
              <a:gd name="connsiteY400" fmla="*/ 827394 h 6858001"/>
              <a:gd name="connsiteX401" fmla="*/ 7148491 w 8670966"/>
              <a:gd name="connsiteY401" fmla="*/ 836149 h 6858001"/>
              <a:gd name="connsiteX402" fmla="*/ 7160111 w 8670966"/>
              <a:gd name="connsiteY402" fmla="*/ 841922 h 6858001"/>
              <a:gd name="connsiteX403" fmla="*/ 7177510 w 8670966"/>
              <a:gd name="connsiteY403" fmla="*/ 850677 h 6858001"/>
              <a:gd name="connsiteX404" fmla="*/ 7189067 w 8670966"/>
              <a:gd name="connsiteY404" fmla="*/ 856450 h 6858001"/>
              <a:gd name="connsiteX405" fmla="*/ 7203608 w 8670966"/>
              <a:gd name="connsiteY405" fmla="*/ 862287 h 6858001"/>
              <a:gd name="connsiteX406" fmla="*/ 7218087 w 8670966"/>
              <a:gd name="connsiteY406" fmla="*/ 870978 h 6858001"/>
              <a:gd name="connsiteX407" fmla="*/ 7232565 w 8670966"/>
              <a:gd name="connsiteY407" fmla="*/ 876815 h 6858001"/>
              <a:gd name="connsiteX408" fmla="*/ 7247042 w 8670966"/>
              <a:gd name="connsiteY408" fmla="*/ 885506 h 6858001"/>
              <a:gd name="connsiteX409" fmla="*/ 7261584 w 8670966"/>
              <a:gd name="connsiteY409" fmla="*/ 891279 h 6858001"/>
              <a:gd name="connsiteX410" fmla="*/ 7276062 w 8670966"/>
              <a:gd name="connsiteY410" fmla="*/ 900034 h 6858001"/>
              <a:gd name="connsiteX411" fmla="*/ 7290540 w 8670966"/>
              <a:gd name="connsiteY411" fmla="*/ 908725 h 6858001"/>
              <a:gd name="connsiteX412" fmla="*/ 7302161 w 8670966"/>
              <a:gd name="connsiteY412" fmla="*/ 914562 h 6858001"/>
              <a:gd name="connsiteX413" fmla="*/ 7316639 w 8670966"/>
              <a:gd name="connsiteY413" fmla="*/ 923254 h 6858001"/>
              <a:gd name="connsiteX414" fmla="*/ 7331180 w 8670966"/>
              <a:gd name="connsiteY414" fmla="*/ 929090 h 6858001"/>
              <a:gd name="connsiteX415" fmla="*/ 7345658 w 8670966"/>
              <a:gd name="connsiteY415" fmla="*/ 937782 h 6858001"/>
              <a:gd name="connsiteX416" fmla="*/ 7360136 w 8670966"/>
              <a:gd name="connsiteY416" fmla="*/ 946473 h 6858001"/>
              <a:gd name="connsiteX417" fmla="*/ 7371756 w 8670966"/>
              <a:gd name="connsiteY417" fmla="*/ 955228 h 6858001"/>
              <a:gd name="connsiteX418" fmla="*/ 7386234 w 8670966"/>
              <a:gd name="connsiteY418" fmla="*/ 963919 h 6858001"/>
              <a:gd name="connsiteX419" fmla="*/ 7400713 w 8670966"/>
              <a:gd name="connsiteY419" fmla="*/ 969693 h 6858001"/>
              <a:gd name="connsiteX420" fmla="*/ 7412333 w 8670966"/>
              <a:gd name="connsiteY420" fmla="*/ 978447 h 6858001"/>
              <a:gd name="connsiteX421" fmla="*/ 7426811 w 8670966"/>
              <a:gd name="connsiteY421" fmla="*/ 987139 h 6858001"/>
              <a:gd name="connsiteX422" fmla="*/ 7441353 w 8670966"/>
              <a:gd name="connsiteY422" fmla="*/ 995830 h 6858001"/>
              <a:gd name="connsiteX423" fmla="*/ 7452909 w 8670966"/>
              <a:gd name="connsiteY423" fmla="*/ 1004585 h 6858001"/>
              <a:gd name="connsiteX424" fmla="*/ 7467451 w 8670966"/>
              <a:gd name="connsiteY424" fmla="*/ 1013277 h 6858001"/>
              <a:gd name="connsiteX425" fmla="*/ 7468213 w 8670966"/>
              <a:gd name="connsiteY425" fmla="*/ 1013848 h 6858001"/>
              <a:gd name="connsiteX426" fmla="*/ 7479008 w 8670966"/>
              <a:gd name="connsiteY426" fmla="*/ 1021968 h 6858001"/>
              <a:gd name="connsiteX427" fmla="*/ 7493550 w 8670966"/>
              <a:gd name="connsiteY427" fmla="*/ 1030723 h 6858001"/>
              <a:gd name="connsiteX428" fmla="*/ 7508028 w 8670966"/>
              <a:gd name="connsiteY428" fmla="*/ 1039415 h 6858001"/>
              <a:gd name="connsiteX429" fmla="*/ 7519584 w 8670966"/>
              <a:gd name="connsiteY429" fmla="*/ 1048106 h 6858001"/>
              <a:gd name="connsiteX430" fmla="*/ 7534126 w 8670966"/>
              <a:gd name="connsiteY430" fmla="*/ 1056861 h 6858001"/>
              <a:gd name="connsiteX431" fmla="*/ 7545683 w 8670966"/>
              <a:gd name="connsiteY431" fmla="*/ 1065552 h 6858001"/>
              <a:gd name="connsiteX432" fmla="*/ 7557304 w 8670966"/>
              <a:gd name="connsiteY432" fmla="*/ 1074244 h 6858001"/>
              <a:gd name="connsiteX433" fmla="*/ 7571781 w 8670966"/>
              <a:gd name="connsiteY433" fmla="*/ 1082999 h 6858001"/>
              <a:gd name="connsiteX434" fmla="*/ 7583402 w 8670966"/>
              <a:gd name="connsiteY434" fmla="*/ 1094608 h 6858001"/>
              <a:gd name="connsiteX435" fmla="*/ 7597880 w 8670966"/>
              <a:gd name="connsiteY435" fmla="*/ 1103300 h 6858001"/>
              <a:gd name="connsiteX436" fmla="*/ 7609501 w 8670966"/>
              <a:gd name="connsiteY436" fmla="*/ 1111991 h 6858001"/>
              <a:gd name="connsiteX437" fmla="*/ 7623979 w 8670966"/>
              <a:gd name="connsiteY437" fmla="*/ 1120746 h 6858001"/>
              <a:gd name="connsiteX438" fmla="*/ 7635599 w 8670966"/>
              <a:gd name="connsiteY438" fmla="*/ 1132356 h 6858001"/>
              <a:gd name="connsiteX439" fmla="*/ 7647219 w 8670966"/>
              <a:gd name="connsiteY439" fmla="*/ 1141047 h 6858001"/>
              <a:gd name="connsiteX440" fmla="*/ 7658777 w 8670966"/>
              <a:gd name="connsiteY440" fmla="*/ 1149739 h 6858001"/>
              <a:gd name="connsiteX441" fmla="*/ 7673254 w 8670966"/>
              <a:gd name="connsiteY441" fmla="*/ 1161412 h 6858001"/>
              <a:gd name="connsiteX442" fmla="*/ 7684875 w 8670966"/>
              <a:gd name="connsiteY442" fmla="*/ 1170103 h 6858001"/>
              <a:gd name="connsiteX443" fmla="*/ 7696495 w 8670966"/>
              <a:gd name="connsiteY443" fmla="*/ 1181713 h 6858001"/>
              <a:gd name="connsiteX444" fmla="*/ 7708053 w 8670966"/>
              <a:gd name="connsiteY444" fmla="*/ 1190405 h 6858001"/>
              <a:gd name="connsiteX445" fmla="*/ 7719673 w 8670966"/>
              <a:gd name="connsiteY445" fmla="*/ 1199160 h 6858001"/>
              <a:gd name="connsiteX446" fmla="*/ 7734151 w 8670966"/>
              <a:gd name="connsiteY446" fmla="*/ 1210769 h 6858001"/>
              <a:gd name="connsiteX447" fmla="*/ 7745771 w 8670966"/>
              <a:gd name="connsiteY447" fmla="*/ 1222379 h 6858001"/>
              <a:gd name="connsiteX448" fmla="*/ 7757392 w 8670966"/>
              <a:gd name="connsiteY448" fmla="*/ 1231071 h 6858001"/>
              <a:gd name="connsiteX449" fmla="*/ 7768949 w 8670966"/>
              <a:gd name="connsiteY449" fmla="*/ 1242680 h 6858001"/>
              <a:gd name="connsiteX450" fmla="*/ 7780569 w 8670966"/>
              <a:gd name="connsiteY450" fmla="*/ 1251435 h 6858001"/>
              <a:gd name="connsiteX451" fmla="*/ 7792190 w 8670966"/>
              <a:gd name="connsiteY451" fmla="*/ 1263045 h 6858001"/>
              <a:gd name="connsiteX452" fmla="*/ 7803747 w 8670966"/>
              <a:gd name="connsiteY452" fmla="*/ 1271736 h 6858001"/>
              <a:gd name="connsiteX453" fmla="*/ 7815367 w 8670966"/>
              <a:gd name="connsiteY453" fmla="*/ 1283346 h 6858001"/>
              <a:gd name="connsiteX454" fmla="*/ 7826925 w 8670966"/>
              <a:gd name="connsiteY454" fmla="*/ 1294956 h 6858001"/>
              <a:gd name="connsiteX455" fmla="*/ 7838545 w 8670966"/>
              <a:gd name="connsiteY455" fmla="*/ 1303647 h 6858001"/>
              <a:gd name="connsiteX456" fmla="*/ 7850166 w 8670966"/>
              <a:gd name="connsiteY456" fmla="*/ 1315320 h 6858001"/>
              <a:gd name="connsiteX457" fmla="*/ 7861723 w 8670966"/>
              <a:gd name="connsiteY457" fmla="*/ 1326930 h 6858001"/>
              <a:gd name="connsiteX458" fmla="*/ 7873343 w 8670966"/>
              <a:gd name="connsiteY458" fmla="*/ 1338540 h 6858001"/>
              <a:gd name="connsiteX459" fmla="*/ 7884964 w 8670966"/>
              <a:gd name="connsiteY459" fmla="*/ 1350150 h 6858001"/>
              <a:gd name="connsiteX460" fmla="*/ 7896520 w 8670966"/>
              <a:gd name="connsiteY460" fmla="*/ 1358841 h 6858001"/>
              <a:gd name="connsiteX461" fmla="*/ 7908141 w 8670966"/>
              <a:gd name="connsiteY461" fmla="*/ 1370451 h 6858001"/>
              <a:gd name="connsiteX462" fmla="*/ 7916841 w 8670966"/>
              <a:gd name="connsiteY462" fmla="*/ 1382061 h 6858001"/>
              <a:gd name="connsiteX463" fmla="*/ 7928461 w 8670966"/>
              <a:gd name="connsiteY463" fmla="*/ 1393734 h 6858001"/>
              <a:gd name="connsiteX464" fmla="*/ 7940018 w 8670966"/>
              <a:gd name="connsiteY464" fmla="*/ 1405344 h 6858001"/>
              <a:gd name="connsiteX465" fmla="*/ 7951639 w 8670966"/>
              <a:gd name="connsiteY465" fmla="*/ 1416953 h 6858001"/>
              <a:gd name="connsiteX466" fmla="*/ 7960338 w 8670966"/>
              <a:gd name="connsiteY466" fmla="*/ 1428563 h 6858001"/>
              <a:gd name="connsiteX467" fmla="*/ 7971895 w 8670966"/>
              <a:gd name="connsiteY467" fmla="*/ 1440173 h 6858001"/>
              <a:gd name="connsiteX468" fmla="*/ 7983516 w 8670966"/>
              <a:gd name="connsiteY468" fmla="*/ 1451783 h 6858001"/>
              <a:gd name="connsiteX469" fmla="*/ 7992215 w 8670966"/>
              <a:gd name="connsiteY469" fmla="*/ 1463392 h 6858001"/>
              <a:gd name="connsiteX470" fmla="*/ 8003836 w 8670966"/>
              <a:gd name="connsiteY470" fmla="*/ 1475002 h 6858001"/>
              <a:gd name="connsiteX471" fmla="*/ 8015392 w 8670966"/>
              <a:gd name="connsiteY471" fmla="*/ 1486612 h 6858001"/>
              <a:gd name="connsiteX472" fmla="*/ 8024092 w 8670966"/>
              <a:gd name="connsiteY472" fmla="*/ 1498222 h 6858001"/>
              <a:gd name="connsiteX473" fmla="*/ 8035713 w 8670966"/>
              <a:gd name="connsiteY473" fmla="*/ 1509831 h 6858001"/>
              <a:gd name="connsiteX474" fmla="*/ 8044412 w 8670966"/>
              <a:gd name="connsiteY474" fmla="*/ 1521505 h 6858001"/>
              <a:gd name="connsiteX475" fmla="*/ 8056032 w 8670966"/>
              <a:gd name="connsiteY475" fmla="*/ 1533114 h 6858001"/>
              <a:gd name="connsiteX476" fmla="*/ 8064732 w 8670966"/>
              <a:gd name="connsiteY476" fmla="*/ 1547642 h 6858001"/>
              <a:gd name="connsiteX477" fmla="*/ 8076289 w 8670966"/>
              <a:gd name="connsiteY477" fmla="*/ 1559252 h 6858001"/>
              <a:gd name="connsiteX478" fmla="*/ 8084989 w 8670966"/>
              <a:gd name="connsiteY478" fmla="*/ 1570862 h 6858001"/>
              <a:gd name="connsiteX479" fmla="*/ 8096609 w 8670966"/>
              <a:gd name="connsiteY479" fmla="*/ 1582472 h 6858001"/>
              <a:gd name="connsiteX480" fmla="*/ 8105308 w 8670966"/>
              <a:gd name="connsiteY480" fmla="*/ 1597000 h 6858001"/>
              <a:gd name="connsiteX481" fmla="*/ 8114008 w 8670966"/>
              <a:gd name="connsiteY481" fmla="*/ 1608610 h 6858001"/>
              <a:gd name="connsiteX482" fmla="*/ 8125565 w 8670966"/>
              <a:gd name="connsiteY482" fmla="*/ 1620219 h 6858001"/>
              <a:gd name="connsiteX483" fmla="*/ 8134265 w 8670966"/>
              <a:gd name="connsiteY483" fmla="*/ 1634747 h 6858001"/>
              <a:gd name="connsiteX484" fmla="*/ 8142964 w 8670966"/>
              <a:gd name="connsiteY484" fmla="*/ 1646357 h 6858001"/>
              <a:gd name="connsiteX485" fmla="*/ 8151664 w 8670966"/>
              <a:gd name="connsiteY485" fmla="*/ 1657967 h 6858001"/>
              <a:gd name="connsiteX486" fmla="*/ 8163284 w 8670966"/>
              <a:gd name="connsiteY486" fmla="*/ 1672495 h 6858001"/>
              <a:gd name="connsiteX487" fmla="*/ 8171983 w 8670966"/>
              <a:gd name="connsiteY487" fmla="*/ 1684105 h 6858001"/>
              <a:gd name="connsiteX488" fmla="*/ 8180683 w 8670966"/>
              <a:gd name="connsiteY488" fmla="*/ 1695714 h 6858001"/>
              <a:gd name="connsiteX489" fmla="*/ 8189382 w 8670966"/>
              <a:gd name="connsiteY489" fmla="*/ 1710242 h 6858001"/>
              <a:gd name="connsiteX490" fmla="*/ 8198082 w 8670966"/>
              <a:gd name="connsiteY490" fmla="*/ 1721852 h 6858001"/>
              <a:gd name="connsiteX491" fmla="*/ 8206781 w 8670966"/>
              <a:gd name="connsiteY491" fmla="*/ 1736380 h 6858001"/>
              <a:gd name="connsiteX492" fmla="*/ 8215481 w 8670966"/>
              <a:gd name="connsiteY492" fmla="*/ 1747990 h 6858001"/>
              <a:gd name="connsiteX493" fmla="*/ 8227102 w 8670966"/>
              <a:gd name="connsiteY493" fmla="*/ 1762518 h 6858001"/>
              <a:gd name="connsiteX494" fmla="*/ 8228181 w 8670966"/>
              <a:gd name="connsiteY494" fmla="*/ 1763977 h 6858001"/>
              <a:gd name="connsiteX495" fmla="*/ 8235801 w 8670966"/>
              <a:gd name="connsiteY495" fmla="*/ 1774128 h 6858001"/>
              <a:gd name="connsiteX496" fmla="*/ 8244501 w 8670966"/>
              <a:gd name="connsiteY496" fmla="*/ 1788656 h 6858001"/>
              <a:gd name="connsiteX497" fmla="*/ 8253200 w 8670966"/>
              <a:gd name="connsiteY497" fmla="*/ 1803184 h 6858001"/>
              <a:gd name="connsiteX498" fmla="*/ 8258979 w 8670966"/>
              <a:gd name="connsiteY498" fmla="*/ 1814794 h 6858001"/>
              <a:gd name="connsiteX499" fmla="*/ 8267678 w 8670966"/>
              <a:gd name="connsiteY499" fmla="*/ 1829322 h 6858001"/>
              <a:gd name="connsiteX500" fmla="*/ 8276378 w 8670966"/>
              <a:gd name="connsiteY500" fmla="*/ 1840931 h 6858001"/>
              <a:gd name="connsiteX501" fmla="*/ 8285077 w 8670966"/>
              <a:gd name="connsiteY501" fmla="*/ 1855459 h 6858001"/>
              <a:gd name="connsiteX502" fmla="*/ 8293777 w 8670966"/>
              <a:gd name="connsiteY502" fmla="*/ 1869987 h 6858001"/>
              <a:gd name="connsiteX503" fmla="*/ 8302476 w 8670966"/>
              <a:gd name="connsiteY503" fmla="*/ 1884452 h 6858001"/>
              <a:gd name="connsiteX504" fmla="*/ 8308254 w 8670966"/>
              <a:gd name="connsiteY504" fmla="*/ 1896125 h 6858001"/>
              <a:gd name="connsiteX505" fmla="*/ 8316954 w 8670966"/>
              <a:gd name="connsiteY505" fmla="*/ 1910590 h 6858001"/>
              <a:gd name="connsiteX506" fmla="*/ 8325654 w 8670966"/>
              <a:gd name="connsiteY506" fmla="*/ 1925118 h 6858001"/>
              <a:gd name="connsiteX507" fmla="*/ 8334353 w 8670966"/>
              <a:gd name="connsiteY507" fmla="*/ 1936728 h 6858001"/>
              <a:gd name="connsiteX508" fmla="*/ 8340131 w 8670966"/>
              <a:gd name="connsiteY508" fmla="*/ 1951256 h 6858001"/>
              <a:gd name="connsiteX509" fmla="*/ 8348831 w 8670966"/>
              <a:gd name="connsiteY509" fmla="*/ 1965784 h 6858001"/>
              <a:gd name="connsiteX510" fmla="*/ 8357530 w 8670966"/>
              <a:gd name="connsiteY510" fmla="*/ 1980312 h 6858001"/>
              <a:gd name="connsiteX511" fmla="*/ 8363373 w 8670966"/>
              <a:gd name="connsiteY511" fmla="*/ 1994840 h 6858001"/>
              <a:gd name="connsiteX512" fmla="*/ 8372072 w 8670966"/>
              <a:gd name="connsiteY512" fmla="*/ 2009368 h 6858001"/>
              <a:gd name="connsiteX513" fmla="*/ 8377851 w 8670966"/>
              <a:gd name="connsiteY513" fmla="*/ 2020978 h 6858001"/>
              <a:gd name="connsiteX514" fmla="*/ 8386550 w 8670966"/>
              <a:gd name="connsiteY514" fmla="*/ 2035506 h 6858001"/>
              <a:gd name="connsiteX515" fmla="*/ 8392329 w 8670966"/>
              <a:gd name="connsiteY515" fmla="*/ 2050034 h 6858001"/>
              <a:gd name="connsiteX516" fmla="*/ 8401028 w 8670966"/>
              <a:gd name="connsiteY516" fmla="*/ 2064498 h 6858001"/>
              <a:gd name="connsiteX517" fmla="*/ 8406870 w 8670966"/>
              <a:gd name="connsiteY517" fmla="*/ 2079027 h 6858001"/>
              <a:gd name="connsiteX518" fmla="*/ 8412649 w 8670966"/>
              <a:gd name="connsiteY518" fmla="*/ 2093554 h 6858001"/>
              <a:gd name="connsiteX519" fmla="*/ 8421348 w 8670966"/>
              <a:gd name="connsiteY519" fmla="*/ 2108083 h 6858001"/>
              <a:gd name="connsiteX520" fmla="*/ 8427127 w 8670966"/>
              <a:gd name="connsiteY520" fmla="*/ 2122611 h 6858001"/>
              <a:gd name="connsiteX521" fmla="*/ 8432905 w 8670966"/>
              <a:gd name="connsiteY521" fmla="*/ 2137139 h 6858001"/>
              <a:gd name="connsiteX522" fmla="*/ 8441604 w 8670966"/>
              <a:gd name="connsiteY522" fmla="*/ 2151667 h 6858001"/>
              <a:gd name="connsiteX523" fmla="*/ 8447447 w 8670966"/>
              <a:gd name="connsiteY523" fmla="*/ 2166195 h 6858001"/>
              <a:gd name="connsiteX524" fmla="*/ 8453225 w 8670966"/>
              <a:gd name="connsiteY524" fmla="*/ 2180659 h 6858001"/>
              <a:gd name="connsiteX525" fmla="*/ 8459004 w 8670966"/>
              <a:gd name="connsiteY525" fmla="*/ 2195187 h 6858001"/>
              <a:gd name="connsiteX526" fmla="*/ 8464845 w 8670966"/>
              <a:gd name="connsiteY526" fmla="*/ 2209715 h 6858001"/>
              <a:gd name="connsiteX527" fmla="*/ 8473545 w 8670966"/>
              <a:gd name="connsiteY527" fmla="*/ 2227162 h 6858001"/>
              <a:gd name="connsiteX528" fmla="*/ 8479324 w 8670966"/>
              <a:gd name="connsiteY528" fmla="*/ 2241690 h 6858001"/>
              <a:gd name="connsiteX529" fmla="*/ 8485102 w 8670966"/>
              <a:gd name="connsiteY529" fmla="*/ 2256218 h 6858001"/>
              <a:gd name="connsiteX530" fmla="*/ 8490944 w 8670966"/>
              <a:gd name="connsiteY530" fmla="*/ 2270683 h 6858001"/>
              <a:gd name="connsiteX531" fmla="*/ 8496723 w 8670966"/>
              <a:gd name="connsiteY531" fmla="*/ 2285211 h 6858001"/>
              <a:gd name="connsiteX532" fmla="*/ 8502501 w 8670966"/>
              <a:gd name="connsiteY532" fmla="*/ 2299739 h 6858001"/>
              <a:gd name="connsiteX533" fmla="*/ 8508343 w 8670966"/>
              <a:gd name="connsiteY533" fmla="*/ 2317185 h 6858001"/>
              <a:gd name="connsiteX534" fmla="*/ 8511201 w 8670966"/>
              <a:gd name="connsiteY534" fmla="*/ 2331713 h 6858001"/>
              <a:gd name="connsiteX535" fmla="*/ 8517042 w 8670966"/>
              <a:gd name="connsiteY535" fmla="*/ 2346241 h 6858001"/>
              <a:gd name="connsiteX536" fmla="*/ 8522821 w 8670966"/>
              <a:gd name="connsiteY536" fmla="*/ 2360706 h 6858001"/>
              <a:gd name="connsiteX537" fmla="*/ 8528600 w 8670966"/>
              <a:gd name="connsiteY537" fmla="*/ 2375234 h 6858001"/>
              <a:gd name="connsiteX538" fmla="*/ 8534441 w 8670966"/>
              <a:gd name="connsiteY538" fmla="*/ 2392680 h 6858001"/>
              <a:gd name="connsiteX539" fmla="*/ 8537299 w 8670966"/>
              <a:gd name="connsiteY539" fmla="*/ 2407208 h 6858001"/>
              <a:gd name="connsiteX540" fmla="*/ 8543141 w 8670966"/>
              <a:gd name="connsiteY540" fmla="*/ 2421736 h 6858001"/>
              <a:gd name="connsiteX541" fmla="*/ 8548919 w 8670966"/>
              <a:gd name="connsiteY541" fmla="*/ 2439119 h 6858001"/>
              <a:gd name="connsiteX542" fmla="*/ 8551841 w 8670966"/>
              <a:gd name="connsiteY542" fmla="*/ 2453647 h 6858001"/>
              <a:gd name="connsiteX543" fmla="*/ 8557619 w 8670966"/>
              <a:gd name="connsiteY543" fmla="*/ 2468175 h 6858001"/>
              <a:gd name="connsiteX544" fmla="*/ 8563398 w 8670966"/>
              <a:gd name="connsiteY544" fmla="*/ 2485622 h 6858001"/>
              <a:gd name="connsiteX545" fmla="*/ 8566318 w 8670966"/>
              <a:gd name="connsiteY545" fmla="*/ 2500149 h 6858001"/>
              <a:gd name="connsiteX546" fmla="*/ 8572097 w 8670966"/>
              <a:gd name="connsiteY546" fmla="*/ 2517532 h 6858001"/>
              <a:gd name="connsiteX547" fmla="*/ 8575018 w 8670966"/>
              <a:gd name="connsiteY547" fmla="*/ 2532060 h 6858001"/>
              <a:gd name="connsiteX548" fmla="*/ 8580797 w 8670966"/>
              <a:gd name="connsiteY548" fmla="*/ 2546588 h 6858001"/>
              <a:gd name="connsiteX549" fmla="*/ 8583717 w 8670966"/>
              <a:gd name="connsiteY549" fmla="*/ 2564035 h 6858001"/>
              <a:gd name="connsiteX550" fmla="*/ 8586575 w 8670966"/>
              <a:gd name="connsiteY550" fmla="*/ 2578563 h 6858001"/>
              <a:gd name="connsiteX551" fmla="*/ 8592417 w 8670966"/>
              <a:gd name="connsiteY551" fmla="*/ 2595946 h 6858001"/>
              <a:gd name="connsiteX552" fmla="*/ 8595275 w 8670966"/>
              <a:gd name="connsiteY552" fmla="*/ 2610474 h 6858001"/>
              <a:gd name="connsiteX553" fmla="*/ 8598195 w 8670966"/>
              <a:gd name="connsiteY553" fmla="*/ 2627920 h 6858001"/>
              <a:gd name="connsiteX554" fmla="*/ 8603974 w 8670966"/>
              <a:gd name="connsiteY554" fmla="*/ 2642448 h 6858001"/>
              <a:gd name="connsiteX555" fmla="*/ 8606895 w 8670966"/>
              <a:gd name="connsiteY555" fmla="*/ 2659831 h 6858001"/>
              <a:gd name="connsiteX556" fmla="*/ 8609816 w 8670966"/>
              <a:gd name="connsiteY556" fmla="*/ 2674359 h 6858001"/>
              <a:gd name="connsiteX557" fmla="*/ 8612674 w 8670966"/>
              <a:gd name="connsiteY557" fmla="*/ 2691806 h 6858001"/>
              <a:gd name="connsiteX558" fmla="*/ 8615594 w 8670966"/>
              <a:gd name="connsiteY558" fmla="*/ 2706334 h 6858001"/>
              <a:gd name="connsiteX559" fmla="*/ 8618516 w 8670966"/>
              <a:gd name="connsiteY559" fmla="*/ 2723717 h 6858001"/>
              <a:gd name="connsiteX560" fmla="*/ 8621373 w 8670966"/>
              <a:gd name="connsiteY560" fmla="*/ 2738245 h 6858001"/>
              <a:gd name="connsiteX561" fmla="*/ 8624294 w 8670966"/>
              <a:gd name="connsiteY561" fmla="*/ 2755691 h 6858001"/>
              <a:gd name="connsiteX562" fmla="*/ 8627215 w 8670966"/>
              <a:gd name="connsiteY562" fmla="*/ 2770219 h 6858001"/>
              <a:gd name="connsiteX563" fmla="*/ 8630073 w 8670966"/>
              <a:gd name="connsiteY563" fmla="*/ 2787602 h 6858001"/>
              <a:gd name="connsiteX564" fmla="*/ 8632993 w 8670966"/>
              <a:gd name="connsiteY564" fmla="*/ 2805048 h 6858001"/>
              <a:gd name="connsiteX565" fmla="*/ 8635915 w 8670966"/>
              <a:gd name="connsiteY565" fmla="*/ 2819576 h 6858001"/>
              <a:gd name="connsiteX566" fmla="*/ 8638772 w 8670966"/>
              <a:gd name="connsiteY566" fmla="*/ 2836959 h 6858001"/>
              <a:gd name="connsiteX567" fmla="*/ 8641693 w 8670966"/>
              <a:gd name="connsiteY567" fmla="*/ 2854405 h 6858001"/>
              <a:gd name="connsiteX568" fmla="*/ 8644614 w 8670966"/>
              <a:gd name="connsiteY568" fmla="*/ 2868934 h 6858001"/>
              <a:gd name="connsiteX569" fmla="*/ 8644614 w 8670966"/>
              <a:gd name="connsiteY569" fmla="*/ 2886380 h 6858001"/>
              <a:gd name="connsiteX570" fmla="*/ 8647472 w 8670966"/>
              <a:gd name="connsiteY570" fmla="*/ 2903763 h 6858001"/>
              <a:gd name="connsiteX571" fmla="*/ 8650392 w 8670966"/>
              <a:gd name="connsiteY571" fmla="*/ 2918291 h 6858001"/>
              <a:gd name="connsiteX572" fmla="*/ 8650392 w 8670966"/>
              <a:gd name="connsiteY572" fmla="*/ 2935737 h 6858001"/>
              <a:gd name="connsiteX573" fmla="*/ 8653314 w 8670966"/>
              <a:gd name="connsiteY573" fmla="*/ 2953120 h 6858001"/>
              <a:gd name="connsiteX574" fmla="*/ 8656171 w 8670966"/>
              <a:gd name="connsiteY574" fmla="*/ 2967648 h 6858001"/>
              <a:gd name="connsiteX575" fmla="*/ 8656171 w 8670966"/>
              <a:gd name="connsiteY575" fmla="*/ 2985094 h 6858001"/>
              <a:gd name="connsiteX576" fmla="*/ 8659092 w 8670966"/>
              <a:gd name="connsiteY576" fmla="*/ 3002541 h 6858001"/>
              <a:gd name="connsiteX577" fmla="*/ 8659092 w 8670966"/>
              <a:gd name="connsiteY577" fmla="*/ 3034452 h 6858001"/>
              <a:gd name="connsiteX578" fmla="*/ 8662013 w 8670966"/>
              <a:gd name="connsiteY578" fmla="*/ 3051898 h 6858001"/>
              <a:gd name="connsiteX579" fmla="*/ 8662013 w 8670966"/>
              <a:gd name="connsiteY579" fmla="*/ 3086728 h 6858001"/>
              <a:gd name="connsiteX580" fmla="*/ 8664870 w 8670966"/>
              <a:gd name="connsiteY580" fmla="*/ 3104174 h 6858001"/>
              <a:gd name="connsiteX581" fmla="*/ 8664870 w 8670966"/>
              <a:gd name="connsiteY581" fmla="*/ 3170977 h 6858001"/>
              <a:gd name="connsiteX582" fmla="*/ 8667791 w 8670966"/>
              <a:gd name="connsiteY582" fmla="*/ 3188360 h 6858001"/>
              <a:gd name="connsiteX583" fmla="*/ 8667791 w 8670966"/>
              <a:gd name="connsiteY583" fmla="*/ 3835208 h 6858001"/>
              <a:gd name="connsiteX584" fmla="*/ 8670966 w 8670966"/>
              <a:gd name="connsiteY584" fmla="*/ 3835208 h 6858001"/>
              <a:gd name="connsiteX585" fmla="*/ 8670966 w 8670966"/>
              <a:gd name="connsiteY585" fmla="*/ 4877294 h 6858001"/>
              <a:gd name="connsiteX586" fmla="*/ 8665726 w 8670966"/>
              <a:gd name="connsiteY586" fmla="*/ 4877294 h 6858001"/>
              <a:gd name="connsiteX587" fmla="*/ 8665726 w 8670966"/>
              <a:gd name="connsiteY587" fmla="*/ 6858000 h 6858001"/>
              <a:gd name="connsiteX588" fmla="*/ 8665188 w 8670966"/>
              <a:gd name="connsiteY588" fmla="*/ 6858000 h 6858001"/>
              <a:gd name="connsiteX589" fmla="*/ 8661608 w 8670966"/>
              <a:gd name="connsiteY589" fmla="*/ 6858000 h 6858001"/>
              <a:gd name="connsiteX590" fmla="*/ 8661608 w 8670966"/>
              <a:gd name="connsiteY590" fmla="*/ 6858001 h 6858001"/>
              <a:gd name="connsiteX591" fmla="*/ 7659094 w 8670966"/>
              <a:gd name="connsiteY591" fmla="*/ 6858001 h 6858001"/>
              <a:gd name="connsiteX592" fmla="*/ 7646253 w 8670966"/>
              <a:gd name="connsiteY592" fmla="*/ 6858001 h 6858001"/>
              <a:gd name="connsiteX593" fmla="*/ 7646253 w 8670966"/>
              <a:gd name="connsiteY593" fmla="*/ 4686301 h 6858001"/>
              <a:gd name="connsiteX594" fmla="*/ 7646254 w 8670966"/>
              <a:gd name="connsiteY594" fmla="*/ 4686301 h 6858001"/>
              <a:gd name="connsiteX595" fmla="*/ 7646254 w 8670966"/>
              <a:gd name="connsiteY595" fmla="*/ 4251326 h 6858001"/>
              <a:gd name="connsiteX596" fmla="*/ 7650077 w 8670966"/>
              <a:gd name="connsiteY596" fmla="*/ 4251326 h 6858001"/>
              <a:gd name="connsiteX597" fmla="*/ 7650077 w 8670966"/>
              <a:gd name="connsiteY597" fmla="*/ 3147758 h 6858001"/>
              <a:gd name="connsiteX598" fmla="*/ 7647219 w 8670966"/>
              <a:gd name="connsiteY598" fmla="*/ 3136148 h 6858001"/>
              <a:gd name="connsiteX599" fmla="*/ 7647219 w 8670966"/>
              <a:gd name="connsiteY599" fmla="*/ 3107156 h 6858001"/>
              <a:gd name="connsiteX600" fmla="*/ 7644299 w 8670966"/>
              <a:gd name="connsiteY600" fmla="*/ 3095482 h 6858001"/>
              <a:gd name="connsiteX601" fmla="*/ 7644299 w 8670966"/>
              <a:gd name="connsiteY601" fmla="*/ 3066490 h 6858001"/>
              <a:gd name="connsiteX602" fmla="*/ 7641378 w 8670966"/>
              <a:gd name="connsiteY602" fmla="*/ 3054880 h 6858001"/>
              <a:gd name="connsiteX603" fmla="*/ 7641378 w 8670966"/>
              <a:gd name="connsiteY603" fmla="*/ 3046125 h 6858001"/>
              <a:gd name="connsiteX604" fmla="*/ 7638520 w 8670966"/>
              <a:gd name="connsiteY604" fmla="*/ 3034515 h 6858001"/>
              <a:gd name="connsiteX605" fmla="*/ 7638520 w 8670966"/>
              <a:gd name="connsiteY605" fmla="*/ 3014214 h 6858001"/>
              <a:gd name="connsiteX606" fmla="*/ 7635599 w 8670966"/>
              <a:gd name="connsiteY606" fmla="*/ 3005459 h 6858001"/>
              <a:gd name="connsiteX607" fmla="*/ 7635599 w 8670966"/>
              <a:gd name="connsiteY607" fmla="*/ 2993849 h 6858001"/>
              <a:gd name="connsiteX608" fmla="*/ 7632678 w 8670966"/>
              <a:gd name="connsiteY608" fmla="*/ 2985158 h 6858001"/>
              <a:gd name="connsiteX609" fmla="*/ 7632678 w 8670966"/>
              <a:gd name="connsiteY609" fmla="*/ 2973548 h 6858001"/>
              <a:gd name="connsiteX610" fmla="*/ 7629820 w 8670966"/>
              <a:gd name="connsiteY610" fmla="*/ 2964857 h 6858001"/>
              <a:gd name="connsiteX611" fmla="*/ 7629820 w 8670966"/>
              <a:gd name="connsiteY611" fmla="*/ 2953184 h 6858001"/>
              <a:gd name="connsiteX612" fmla="*/ 7626900 w 8670966"/>
              <a:gd name="connsiteY612" fmla="*/ 2944492 h 6858001"/>
              <a:gd name="connsiteX613" fmla="*/ 7623979 w 8670966"/>
              <a:gd name="connsiteY613" fmla="*/ 2932882 h 6858001"/>
              <a:gd name="connsiteX614" fmla="*/ 7623979 w 8670966"/>
              <a:gd name="connsiteY614" fmla="*/ 2924191 h 6858001"/>
              <a:gd name="connsiteX615" fmla="*/ 7621121 w 8670966"/>
              <a:gd name="connsiteY615" fmla="*/ 2915436 h 6858001"/>
              <a:gd name="connsiteX616" fmla="*/ 7618200 w 8670966"/>
              <a:gd name="connsiteY616" fmla="*/ 2903826 h 6858001"/>
              <a:gd name="connsiteX617" fmla="*/ 7618200 w 8670966"/>
              <a:gd name="connsiteY617" fmla="*/ 2895135 h 6858001"/>
              <a:gd name="connsiteX618" fmla="*/ 7615279 w 8670966"/>
              <a:gd name="connsiteY618" fmla="*/ 2886443 h 6858001"/>
              <a:gd name="connsiteX619" fmla="*/ 7612421 w 8670966"/>
              <a:gd name="connsiteY619" fmla="*/ 2874834 h 6858001"/>
              <a:gd name="connsiteX620" fmla="*/ 7612421 w 8670966"/>
              <a:gd name="connsiteY620" fmla="*/ 2866079 h 6858001"/>
              <a:gd name="connsiteX621" fmla="*/ 7609501 w 8670966"/>
              <a:gd name="connsiteY621" fmla="*/ 2857387 h 6858001"/>
              <a:gd name="connsiteX622" fmla="*/ 7606579 w 8670966"/>
              <a:gd name="connsiteY622" fmla="*/ 2845778 h 6858001"/>
              <a:gd name="connsiteX623" fmla="*/ 7603722 w 8670966"/>
              <a:gd name="connsiteY623" fmla="*/ 2837023 h 6858001"/>
              <a:gd name="connsiteX624" fmla="*/ 7600801 w 8670966"/>
              <a:gd name="connsiteY624" fmla="*/ 2825413 h 6858001"/>
              <a:gd name="connsiteX625" fmla="*/ 7600801 w 8670966"/>
              <a:gd name="connsiteY625" fmla="*/ 2816722 h 6858001"/>
              <a:gd name="connsiteX626" fmla="*/ 7597880 w 8670966"/>
              <a:gd name="connsiteY626" fmla="*/ 2808030 h 6858001"/>
              <a:gd name="connsiteX627" fmla="*/ 7595023 w 8670966"/>
              <a:gd name="connsiteY627" fmla="*/ 2796420 h 6858001"/>
              <a:gd name="connsiteX628" fmla="*/ 7592102 w 8670966"/>
              <a:gd name="connsiteY628" fmla="*/ 2787665 h 6858001"/>
              <a:gd name="connsiteX629" fmla="*/ 7589180 w 8670966"/>
              <a:gd name="connsiteY629" fmla="*/ 2778974 h 6858001"/>
              <a:gd name="connsiteX630" fmla="*/ 7586323 w 8670966"/>
              <a:gd name="connsiteY630" fmla="*/ 2770282 h 6858001"/>
              <a:gd name="connsiteX631" fmla="*/ 7583402 w 8670966"/>
              <a:gd name="connsiteY631" fmla="*/ 2758673 h 6858001"/>
              <a:gd name="connsiteX632" fmla="*/ 7580481 w 8670966"/>
              <a:gd name="connsiteY632" fmla="*/ 2749918 h 6858001"/>
              <a:gd name="connsiteX633" fmla="*/ 7577624 w 8670966"/>
              <a:gd name="connsiteY633" fmla="*/ 2741226 h 6858001"/>
              <a:gd name="connsiteX634" fmla="*/ 7574703 w 8670966"/>
              <a:gd name="connsiteY634" fmla="*/ 2729617 h 6858001"/>
              <a:gd name="connsiteX635" fmla="*/ 7571781 w 8670966"/>
              <a:gd name="connsiteY635" fmla="*/ 2720862 h 6858001"/>
              <a:gd name="connsiteX636" fmla="*/ 7568924 w 8670966"/>
              <a:gd name="connsiteY636" fmla="*/ 2712170 h 6858001"/>
              <a:gd name="connsiteX637" fmla="*/ 7566003 w 8670966"/>
              <a:gd name="connsiteY637" fmla="*/ 2703479 h 6858001"/>
              <a:gd name="connsiteX638" fmla="*/ 7563082 w 8670966"/>
              <a:gd name="connsiteY638" fmla="*/ 2694724 h 6858001"/>
              <a:gd name="connsiteX639" fmla="*/ 7560225 w 8670966"/>
              <a:gd name="connsiteY639" fmla="*/ 2683114 h 6858001"/>
              <a:gd name="connsiteX640" fmla="*/ 7557304 w 8670966"/>
              <a:gd name="connsiteY640" fmla="*/ 2674423 h 6858001"/>
              <a:gd name="connsiteX641" fmla="*/ 7551525 w 8670966"/>
              <a:gd name="connsiteY641" fmla="*/ 2665731 h 6858001"/>
              <a:gd name="connsiteX642" fmla="*/ 7548604 w 8670966"/>
              <a:gd name="connsiteY642" fmla="*/ 2656976 h 6858001"/>
              <a:gd name="connsiteX643" fmla="*/ 7545683 w 8670966"/>
              <a:gd name="connsiteY643" fmla="*/ 2648285 h 6858001"/>
              <a:gd name="connsiteX644" fmla="*/ 7542826 w 8670966"/>
              <a:gd name="connsiteY644" fmla="*/ 2636675 h 6858001"/>
              <a:gd name="connsiteX645" fmla="*/ 7536983 w 8670966"/>
              <a:gd name="connsiteY645" fmla="*/ 2627984 h 6858001"/>
              <a:gd name="connsiteX646" fmla="*/ 7534126 w 8670966"/>
              <a:gd name="connsiteY646" fmla="*/ 2619229 h 6858001"/>
              <a:gd name="connsiteX647" fmla="*/ 7531205 w 8670966"/>
              <a:gd name="connsiteY647" fmla="*/ 2610537 h 6858001"/>
              <a:gd name="connsiteX648" fmla="*/ 7528284 w 8670966"/>
              <a:gd name="connsiteY648" fmla="*/ 2601846 h 6858001"/>
              <a:gd name="connsiteX649" fmla="*/ 7522505 w 8670966"/>
              <a:gd name="connsiteY649" fmla="*/ 2593091 h 6858001"/>
              <a:gd name="connsiteX650" fmla="*/ 7519584 w 8670966"/>
              <a:gd name="connsiteY650" fmla="*/ 2584399 h 6858001"/>
              <a:gd name="connsiteX651" fmla="*/ 7516727 w 8670966"/>
              <a:gd name="connsiteY651" fmla="*/ 2572790 h 6858001"/>
              <a:gd name="connsiteX652" fmla="*/ 7510885 w 8670966"/>
              <a:gd name="connsiteY652" fmla="*/ 2564098 h 6858001"/>
              <a:gd name="connsiteX653" fmla="*/ 7508028 w 8670966"/>
              <a:gd name="connsiteY653" fmla="*/ 2555343 h 6858001"/>
              <a:gd name="connsiteX654" fmla="*/ 7505106 w 8670966"/>
              <a:gd name="connsiteY654" fmla="*/ 2546652 h 6858001"/>
              <a:gd name="connsiteX655" fmla="*/ 7499328 w 8670966"/>
              <a:gd name="connsiteY655" fmla="*/ 2537961 h 6858001"/>
              <a:gd name="connsiteX656" fmla="*/ 7496407 w 8670966"/>
              <a:gd name="connsiteY656" fmla="*/ 2529206 h 6858001"/>
              <a:gd name="connsiteX657" fmla="*/ 7490629 w 8670966"/>
              <a:gd name="connsiteY657" fmla="*/ 2520514 h 6858001"/>
              <a:gd name="connsiteX658" fmla="*/ 7487707 w 8670966"/>
              <a:gd name="connsiteY658" fmla="*/ 2511823 h 6858001"/>
              <a:gd name="connsiteX659" fmla="*/ 7481929 w 8670966"/>
              <a:gd name="connsiteY659" fmla="*/ 2503068 h 6858001"/>
              <a:gd name="connsiteX660" fmla="*/ 7479008 w 8670966"/>
              <a:gd name="connsiteY660" fmla="*/ 2494376 h 6858001"/>
              <a:gd name="connsiteX661" fmla="*/ 7473229 w 8670966"/>
              <a:gd name="connsiteY661" fmla="*/ 2485685 h 6858001"/>
              <a:gd name="connsiteX662" fmla="*/ 7470308 w 8670966"/>
              <a:gd name="connsiteY662" fmla="*/ 2476930 h 6858001"/>
              <a:gd name="connsiteX663" fmla="*/ 7464530 w 8670966"/>
              <a:gd name="connsiteY663" fmla="*/ 2468238 h 6858001"/>
              <a:gd name="connsiteX664" fmla="*/ 7461609 w 8670966"/>
              <a:gd name="connsiteY664" fmla="*/ 2459547 h 6858001"/>
              <a:gd name="connsiteX665" fmla="*/ 7455830 w 8670966"/>
              <a:gd name="connsiteY665" fmla="*/ 2450792 h 6858001"/>
              <a:gd name="connsiteX666" fmla="*/ 7450052 w 8670966"/>
              <a:gd name="connsiteY666" fmla="*/ 2442101 h 6858001"/>
              <a:gd name="connsiteX667" fmla="*/ 7447131 w 8670966"/>
              <a:gd name="connsiteY667" fmla="*/ 2433409 h 6858001"/>
              <a:gd name="connsiteX668" fmla="*/ 7441353 w 8670966"/>
              <a:gd name="connsiteY668" fmla="*/ 2424654 h 6858001"/>
              <a:gd name="connsiteX669" fmla="*/ 7435511 w 8670966"/>
              <a:gd name="connsiteY669" fmla="*/ 2415963 h 6858001"/>
              <a:gd name="connsiteX670" fmla="*/ 7432653 w 8670966"/>
              <a:gd name="connsiteY670" fmla="*/ 2410190 h 6858001"/>
              <a:gd name="connsiteX671" fmla="*/ 7426811 w 8670966"/>
              <a:gd name="connsiteY671" fmla="*/ 2401435 h 6858001"/>
              <a:gd name="connsiteX672" fmla="*/ 7421032 w 8670966"/>
              <a:gd name="connsiteY672" fmla="*/ 2392743 h 6858001"/>
              <a:gd name="connsiteX673" fmla="*/ 7418112 w 8670966"/>
              <a:gd name="connsiteY673" fmla="*/ 2384052 h 6858001"/>
              <a:gd name="connsiteX674" fmla="*/ 7412333 w 8670966"/>
              <a:gd name="connsiteY674" fmla="*/ 2375297 h 6858001"/>
              <a:gd name="connsiteX675" fmla="*/ 7406554 w 8670966"/>
              <a:gd name="connsiteY675" fmla="*/ 2366606 h 6858001"/>
              <a:gd name="connsiteX676" fmla="*/ 7400713 w 8670966"/>
              <a:gd name="connsiteY676" fmla="*/ 2357914 h 6858001"/>
              <a:gd name="connsiteX677" fmla="*/ 7394934 w 8670966"/>
              <a:gd name="connsiteY677" fmla="*/ 2349159 h 6858001"/>
              <a:gd name="connsiteX678" fmla="*/ 7392013 w 8670966"/>
              <a:gd name="connsiteY678" fmla="*/ 2343386 h 6858001"/>
              <a:gd name="connsiteX679" fmla="*/ 7386234 w 8670966"/>
              <a:gd name="connsiteY679" fmla="*/ 2334631 h 6858001"/>
              <a:gd name="connsiteX680" fmla="*/ 7380456 w 8670966"/>
              <a:gd name="connsiteY680" fmla="*/ 2325940 h 6858001"/>
              <a:gd name="connsiteX681" fmla="*/ 7374614 w 8670966"/>
              <a:gd name="connsiteY681" fmla="*/ 2317248 h 6858001"/>
              <a:gd name="connsiteX682" fmla="*/ 7368836 w 8670966"/>
              <a:gd name="connsiteY682" fmla="*/ 2311412 h 6858001"/>
              <a:gd name="connsiteX683" fmla="*/ 7363057 w 8670966"/>
              <a:gd name="connsiteY683" fmla="*/ 2302720 h 6858001"/>
              <a:gd name="connsiteX684" fmla="*/ 7357279 w 8670966"/>
              <a:gd name="connsiteY684" fmla="*/ 2294029 h 6858001"/>
              <a:gd name="connsiteX685" fmla="*/ 7351437 w 8670966"/>
              <a:gd name="connsiteY685" fmla="*/ 2285274 h 6858001"/>
              <a:gd name="connsiteX686" fmla="*/ 7345658 w 8670966"/>
              <a:gd name="connsiteY686" fmla="*/ 2276582 h 6858001"/>
              <a:gd name="connsiteX687" fmla="*/ 7339879 w 8670966"/>
              <a:gd name="connsiteY687" fmla="*/ 2270746 h 6858001"/>
              <a:gd name="connsiteX688" fmla="*/ 7336958 w 8670966"/>
              <a:gd name="connsiteY688" fmla="*/ 2262054 h 6858001"/>
              <a:gd name="connsiteX689" fmla="*/ 7331180 w 8670966"/>
              <a:gd name="connsiteY689" fmla="*/ 2256281 h 6858001"/>
              <a:gd name="connsiteX690" fmla="*/ 7322480 w 8670966"/>
              <a:gd name="connsiteY690" fmla="*/ 2247526 h 6858001"/>
              <a:gd name="connsiteX691" fmla="*/ 7316639 w 8670966"/>
              <a:gd name="connsiteY691" fmla="*/ 2238835 h 6858001"/>
              <a:gd name="connsiteX692" fmla="*/ 7310860 w 8670966"/>
              <a:gd name="connsiteY692" fmla="*/ 2230143 h 6858001"/>
              <a:gd name="connsiteX693" fmla="*/ 7305081 w 8670966"/>
              <a:gd name="connsiteY693" fmla="*/ 2224307 h 6858001"/>
              <a:gd name="connsiteX694" fmla="*/ 7299240 w 8670966"/>
              <a:gd name="connsiteY694" fmla="*/ 2215616 h 6858001"/>
              <a:gd name="connsiteX695" fmla="*/ 7293461 w 8670966"/>
              <a:gd name="connsiteY695" fmla="*/ 2209779 h 6858001"/>
              <a:gd name="connsiteX696" fmla="*/ 7287682 w 8670966"/>
              <a:gd name="connsiteY696" fmla="*/ 2201087 h 6858001"/>
              <a:gd name="connsiteX697" fmla="*/ 7281841 w 8670966"/>
              <a:gd name="connsiteY697" fmla="*/ 2192396 h 6858001"/>
              <a:gd name="connsiteX698" fmla="*/ 7276062 w 8670966"/>
              <a:gd name="connsiteY698" fmla="*/ 2186559 h 6858001"/>
              <a:gd name="connsiteX699" fmla="*/ 7270283 w 8670966"/>
              <a:gd name="connsiteY699" fmla="*/ 2177868 h 6858001"/>
              <a:gd name="connsiteX700" fmla="*/ 7261584 w 8670966"/>
              <a:gd name="connsiteY700" fmla="*/ 2172031 h 6858001"/>
              <a:gd name="connsiteX701" fmla="*/ 7255742 w 8670966"/>
              <a:gd name="connsiteY701" fmla="*/ 2163340 h 6858001"/>
              <a:gd name="connsiteX702" fmla="*/ 7249964 w 8670966"/>
              <a:gd name="connsiteY702" fmla="*/ 2157503 h 6858001"/>
              <a:gd name="connsiteX703" fmla="*/ 7244185 w 8670966"/>
              <a:gd name="connsiteY703" fmla="*/ 2148812 h 6858001"/>
              <a:gd name="connsiteX704" fmla="*/ 7238343 w 8670966"/>
              <a:gd name="connsiteY704" fmla="*/ 2142975 h 6858001"/>
              <a:gd name="connsiteX705" fmla="*/ 7229643 w 8670966"/>
              <a:gd name="connsiteY705" fmla="*/ 2134284 h 6858001"/>
              <a:gd name="connsiteX706" fmla="*/ 7223865 w 8670966"/>
              <a:gd name="connsiteY706" fmla="*/ 2128447 h 6858001"/>
              <a:gd name="connsiteX707" fmla="*/ 7218087 w 8670966"/>
              <a:gd name="connsiteY707" fmla="*/ 2119756 h 6858001"/>
              <a:gd name="connsiteX708" fmla="*/ 7212244 w 8670966"/>
              <a:gd name="connsiteY708" fmla="*/ 2113983 h 6858001"/>
              <a:gd name="connsiteX709" fmla="*/ 7203608 w 8670966"/>
              <a:gd name="connsiteY709" fmla="*/ 2105228 h 6858001"/>
              <a:gd name="connsiteX710" fmla="*/ 7197766 w 8670966"/>
              <a:gd name="connsiteY710" fmla="*/ 2099454 h 6858001"/>
              <a:gd name="connsiteX711" fmla="*/ 7191988 w 8670966"/>
              <a:gd name="connsiteY711" fmla="*/ 2093618 h 6858001"/>
              <a:gd name="connsiteX712" fmla="*/ 7183289 w 8670966"/>
              <a:gd name="connsiteY712" fmla="*/ 2084927 h 6858001"/>
              <a:gd name="connsiteX713" fmla="*/ 7177510 w 8670966"/>
              <a:gd name="connsiteY713" fmla="*/ 2079090 h 6858001"/>
              <a:gd name="connsiteX714" fmla="*/ 7171668 w 8670966"/>
              <a:gd name="connsiteY714" fmla="*/ 2073317 h 6858001"/>
              <a:gd name="connsiteX715" fmla="*/ 7162968 w 8670966"/>
              <a:gd name="connsiteY715" fmla="*/ 2064562 h 6858001"/>
              <a:gd name="connsiteX716" fmla="*/ 7157190 w 8670966"/>
              <a:gd name="connsiteY716" fmla="*/ 2058789 h 6858001"/>
              <a:gd name="connsiteX717" fmla="*/ 7148491 w 8670966"/>
              <a:gd name="connsiteY717" fmla="*/ 2052952 h 6858001"/>
              <a:gd name="connsiteX718" fmla="*/ 7142712 w 8670966"/>
              <a:gd name="connsiteY718" fmla="*/ 2044261 h 6858001"/>
              <a:gd name="connsiteX719" fmla="*/ 7134013 w 8670966"/>
              <a:gd name="connsiteY719" fmla="*/ 2038424 h 6858001"/>
              <a:gd name="connsiteX720" fmla="*/ 7128170 w 8670966"/>
              <a:gd name="connsiteY720" fmla="*/ 2032651 h 6858001"/>
              <a:gd name="connsiteX721" fmla="*/ 7122392 w 8670966"/>
              <a:gd name="connsiteY721" fmla="*/ 2023959 h 6858001"/>
              <a:gd name="connsiteX722" fmla="*/ 7113692 w 8670966"/>
              <a:gd name="connsiteY722" fmla="*/ 2018123 h 6858001"/>
              <a:gd name="connsiteX723" fmla="*/ 7107914 w 8670966"/>
              <a:gd name="connsiteY723" fmla="*/ 2012350 h 6858001"/>
              <a:gd name="connsiteX724" fmla="*/ 7099215 w 8670966"/>
              <a:gd name="connsiteY724" fmla="*/ 2006513 h 6858001"/>
              <a:gd name="connsiteX725" fmla="*/ 7090515 w 8670966"/>
              <a:gd name="connsiteY725" fmla="*/ 2000677 h 6858001"/>
              <a:gd name="connsiteX726" fmla="*/ 7084673 w 8670966"/>
              <a:gd name="connsiteY726" fmla="*/ 1991985 h 6858001"/>
              <a:gd name="connsiteX727" fmla="*/ 7075974 w 8670966"/>
              <a:gd name="connsiteY727" fmla="*/ 1986212 h 6858001"/>
              <a:gd name="connsiteX728" fmla="*/ 7070195 w 8670966"/>
              <a:gd name="connsiteY728" fmla="*/ 1980375 h 6858001"/>
              <a:gd name="connsiteX729" fmla="*/ 7061495 w 8670966"/>
              <a:gd name="connsiteY729" fmla="*/ 1974539 h 6858001"/>
              <a:gd name="connsiteX730" fmla="*/ 7055717 w 8670966"/>
              <a:gd name="connsiteY730" fmla="*/ 1968766 h 6858001"/>
              <a:gd name="connsiteX731" fmla="*/ 7047017 w 8670966"/>
              <a:gd name="connsiteY731" fmla="*/ 1962929 h 6858001"/>
              <a:gd name="connsiteX732" fmla="*/ 7038318 w 8670966"/>
              <a:gd name="connsiteY732" fmla="*/ 1957156 h 6858001"/>
              <a:gd name="connsiteX733" fmla="*/ 7032540 w 8670966"/>
              <a:gd name="connsiteY733" fmla="*/ 1948401 h 6858001"/>
              <a:gd name="connsiteX734" fmla="*/ 7023840 w 8670966"/>
              <a:gd name="connsiteY734" fmla="*/ 1942628 h 6858001"/>
              <a:gd name="connsiteX735" fmla="*/ 7017998 w 8670966"/>
              <a:gd name="connsiteY735" fmla="*/ 1936791 h 6858001"/>
              <a:gd name="connsiteX736" fmla="*/ 7009299 w 8670966"/>
              <a:gd name="connsiteY736" fmla="*/ 1931018 h 6858001"/>
              <a:gd name="connsiteX737" fmla="*/ 7000599 w 8670966"/>
              <a:gd name="connsiteY737" fmla="*/ 1925181 h 6858001"/>
              <a:gd name="connsiteX738" fmla="*/ 6994820 w 8670966"/>
              <a:gd name="connsiteY738" fmla="*/ 1919408 h 6858001"/>
              <a:gd name="connsiteX739" fmla="*/ 6986121 w 8670966"/>
              <a:gd name="connsiteY739" fmla="*/ 1913572 h 6858001"/>
              <a:gd name="connsiteX740" fmla="*/ 6977421 w 8670966"/>
              <a:gd name="connsiteY740" fmla="*/ 1907798 h 6858001"/>
              <a:gd name="connsiteX741" fmla="*/ 6968722 w 8670966"/>
              <a:gd name="connsiteY741" fmla="*/ 1901962 h 6858001"/>
              <a:gd name="connsiteX742" fmla="*/ 6962943 w 8670966"/>
              <a:gd name="connsiteY742" fmla="*/ 1896189 h 6858001"/>
              <a:gd name="connsiteX743" fmla="*/ 6954244 w 8670966"/>
              <a:gd name="connsiteY743" fmla="*/ 1893270 h 6858001"/>
              <a:gd name="connsiteX744" fmla="*/ 6945544 w 8670966"/>
              <a:gd name="connsiteY744" fmla="*/ 1887434 h 6858001"/>
              <a:gd name="connsiteX745" fmla="*/ 6936845 w 8670966"/>
              <a:gd name="connsiteY745" fmla="*/ 1881661 h 6858001"/>
              <a:gd name="connsiteX746" fmla="*/ 6931003 w 8670966"/>
              <a:gd name="connsiteY746" fmla="*/ 1875824 h 6858001"/>
              <a:gd name="connsiteX747" fmla="*/ 6922304 w 8670966"/>
              <a:gd name="connsiteY747" fmla="*/ 1870051 h 6858001"/>
              <a:gd name="connsiteX748" fmla="*/ 6913604 w 8670966"/>
              <a:gd name="connsiteY748" fmla="*/ 1864214 h 6858001"/>
              <a:gd name="connsiteX749" fmla="*/ 6904968 w 8670966"/>
              <a:gd name="connsiteY749" fmla="*/ 1858378 h 6858001"/>
              <a:gd name="connsiteX750" fmla="*/ 6896268 w 8670966"/>
              <a:gd name="connsiteY750" fmla="*/ 1855523 h 6858001"/>
              <a:gd name="connsiteX751" fmla="*/ 6887569 w 8670966"/>
              <a:gd name="connsiteY751" fmla="*/ 1849686 h 6858001"/>
              <a:gd name="connsiteX752" fmla="*/ 6878869 w 8670966"/>
              <a:gd name="connsiteY752" fmla="*/ 1843913 h 6858001"/>
              <a:gd name="connsiteX753" fmla="*/ 6873028 w 8670966"/>
              <a:gd name="connsiteY753" fmla="*/ 1838077 h 6858001"/>
              <a:gd name="connsiteX754" fmla="*/ 6864328 w 8670966"/>
              <a:gd name="connsiteY754" fmla="*/ 1835158 h 6858001"/>
              <a:gd name="connsiteX755" fmla="*/ 6855629 w 8670966"/>
              <a:gd name="connsiteY755" fmla="*/ 1829385 h 6858001"/>
              <a:gd name="connsiteX756" fmla="*/ 6846929 w 8670966"/>
              <a:gd name="connsiteY756" fmla="*/ 1823548 h 6858001"/>
              <a:gd name="connsiteX757" fmla="*/ 6838229 w 8670966"/>
              <a:gd name="connsiteY757" fmla="*/ 1817775 h 6858001"/>
              <a:gd name="connsiteX758" fmla="*/ 6829530 w 8670966"/>
              <a:gd name="connsiteY758" fmla="*/ 1814857 h 6858001"/>
              <a:gd name="connsiteX759" fmla="*/ 6820830 w 8670966"/>
              <a:gd name="connsiteY759" fmla="*/ 1809020 h 6858001"/>
              <a:gd name="connsiteX760" fmla="*/ 6812131 w 8670966"/>
              <a:gd name="connsiteY760" fmla="*/ 1806102 h 6858001"/>
              <a:gd name="connsiteX761" fmla="*/ 6803431 w 8670966"/>
              <a:gd name="connsiteY761" fmla="*/ 1800329 h 6858001"/>
              <a:gd name="connsiteX762" fmla="*/ 6794732 w 8670966"/>
              <a:gd name="connsiteY762" fmla="*/ 1794492 h 6858001"/>
              <a:gd name="connsiteX763" fmla="*/ 6786032 w 8670966"/>
              <a:gd name="connsiteY763" fmla="*/ 1791638 h 6858001"/>
              <a:gd name="connsiteX764" fmla="*/ 6777333 w 8670966"/>
              <a:gd name="connsiteY764" fmla="*/ 1785801 h 6858001"/>
              <a:gd name="connsiteX765" fmla="*/ 6771554 w 8670966"/>
              <a:gd name="connsiteY765" fmla="*/ 1782883 h 6858001"/>
              <a:gd name="connsiteX766" fmla="*/ 6759997 w 8670966"/>
              <a:gd name="connsiteY766" fmla="*/ 1777109 h 6858001"/>
              <a:gd name="connsiteX767" fmla="*/ 6751298 w 8670966"/>
              <a:gd name="connsiteY767" fmla="*/ 1774191 h 6858001"/>
              <a:gd name="connsiteX768" fmla="*/ 6742599 w 8670966"/>
              <a:gd name="connsiteY768" fmla="*/ 1768355 h 6858001"/>
              <a:gd name="connsiteX769" fmla="*/ 6733899 w 8670966"/>
              <a:gd name="connsiteY769" fmla="*/ 1765500 h 6858001"/>
              <a:gd name="connsiteX770" fmla="*/ 6725200 w 8670966"/>
              <a:gd name="connsiteY770" fmla="*/ 1759663 h 6858001"/>
              <a:gd name="connsiteX771" fmla="*/ 6716500 w 8670966"/>
              <a:gd name="connsiteY771" fmla="*/ 1756745 h 6858001"/>
              <a:gd name="connsiteX772" fmla="*/ 6707801 w 8670966"/>
              <a:gd name="connsiteY772" fmla="*/ 1750972 h 6858001"/>
              <a:gd name="connsiteX773" fmla="*/ 6699101 w 8670966"/>
              <a:gd name="connsiteY773" fmla="*/ 1748053 h 6858001"/>
              <a:gd name="connsiteX774" fmla="*/ 6690402 w 8670966"/>
              <a:gd name="connsiteY774" fmla="*/ 1745135 h 6858001"/>
              <a:gd name="connsiteX775" fmla="*/ 6681702 w 8670966"/>
              <a:gd name="connsiteY775" fmla="*/ 1739362 h 6858001"/>
              <a:gd name="connsiteX776" fmla="*/ 6673003 w 8670966"/>
              <a:gd name="connsiteY776" fmla="*/ 1736444 h 6858001"/>
              <a:gd name="connsiteX777" fmla="*/ 6664303 w 8670966"/>
              <a:gd name="connsiteY777" fmla="*/ 1733525 h 6858001"/>
              <a:gd name="connsiteX778" fmla="*/ 6655604 w 8670966"/>
              <a:gd name="connsiteY778" fmla="*/ 1727752 h 6858001"/>
              <a:gd name="connsiteX779" fmla="*/ 6643983 w 8670966"/>
              <a:gd name="connsiteY779" fmla="*/ 1724834 h 6858001"/>
              <a:gd name="connsiteX780" fmla="*/ 6635283 w 8670966"/>
              <a:gd name="connsiteY780" fmla="*/ 1721916 h 6858001"/>
              <a:gd name="connsiteX781" fmla="*/ 6626584 w 8670966"/>
              <a:gd name="connsiteY781" fmla="*/ 1716079 h 6858001"/>
              <a:gd name="connsiteX782" fmla="*/ 6617884 w 8670966"/>
              <a:gd name="connsiteY782" fmla="*/ 1713224 h 6858001"/>
              <a:gd name="connsiteX783" fmla="*/ 6609185 w 8670966"/>
              <a:gd name="connsiteY783" fmla="*/ 1710306 h 6858001"/>
              <a:gd name="connsiteX784" fmla="*/ 6600486 w 8670966"/>
              <a:gd name="connsiteY784" fmla="*/ 1707388 h 6858001"/>
              <a:gd name="connsiteX785" fmla="*/ 6588929 w 8670966"/>
              <a:gd name="connsiteY785" fmla="*/ 1704469 h 6858001"/>
              <a:gd name="connsiteX786" fmla="*/ 6580229 w 8670966"/>
              <a:gd name="connsiteY786" fmla="*/ 1698696 h 6858001"/>
              <a:gd name="connsiteX787" fmla="*/ 6571529 w 8670966"/>
              <a:gd name="connsiteY787" fmla="*/ 1695778 h 6858001"/>
              <a:gd name="connsiteX788" fmla="*/ 6562830 w 8670966"/>
              <a:gd name="connsiteY788" fmla="*/ 1692859 h 6858001"/>
              <a:gd name="connsiteX789" fmla="*/ 6554130 w 8670966"/>
              <a:gd name="connsiteY789" fmla="*/ 1690005 h 6858001"/>
              <a:gd name="connsiteX790" fmla="*/ 6542510 w 8670966"/>
              <a:gd name="connsiteY790" fmla="*/ 1687086 h 6858001"/>
              <a:gd name="connsiteX791" fmla="*/ 6533810 w 8670966"/>
              <a:gd name="connsiteY791" fmla="*/ 1684168 h 6858001"/>
              <a:gd name="connsiteX792" fmla="*/ 6525111 w 8670966"/>
              <a:gd name="connsiteY792" fmla="*/ 1681250 h 6858001"/>
              <a:gd name="connsiteX793" fmla="*/ 6513491 w 8670966"/>
              <a:gd name="connsiteY793" fmla="*/ 1678332 h 6858001"/>
              <a:gd name="connsiteX794" fmla="*/ 6504791 w 8670966"/>
              <a:gd name="connsiteY794" fmla="*/ 1675477 h 6858001"/>
              <a:gd name="connsiteX795" fmla="*/ 6496091 w 8670966"/>
              <a:gd name="connsiteY795" fmla="*/ 1672558 h 6858001"/>
              <a:gd name="connsiteX796" fmla="*/ 6487392 w 8670966"/>
              <a:gd name="connsiteY796" fmla="*/ 1669640 h 6858001"/>
              <a:gd name="connsiteX797" fmla="*/ 6478692 w 8670966"/>
              <a:gd name="connsiteY797" fmla="*/ 1666722 h 6858001"/>
              <a:gd name="connsiteX798" fmla="*/ 6467135 w 8670966"/>
              <a:gd name="connsiteY798" fmla="*/ 1663867 h 6858001"/>
              <a:gd name="connsiteX799" fmla="*/ 6458436 w 8670966"/>
              <a:gd name="connsiteY799" fmla="*/ 1660948 h 6858001"/>
              <a:gd name="connsiteX800" fmla="*/ 6446816 w 8670966"/>
              <a:gd name="connsiteY800" fmla="*/ 1658030 h 6858001"/>
              <a:gd name="connsiteX801" fmla="*/ 6438116 w 8670966"/>
              <a:gd name="connsiteY801" fmla="*/ 1655112 h 6858001"/>
              <a:gd name="connsiteX802" fmla="*/ 6429416 w 8670966"/>
              <a:gd name="connsiteY802" fmla="*/ 1655112 h 6858001"/>
              <a:gd name="connsiteX803" fmla="*/ 6420717 w 8670966"/>
              <a:gd name="connsiteY803" fmla="*/ 1652194 h 6858001"/>
              <a:gd name="connsiteX804" fmla="*/ 6409160 w 8670966"/>
              <a:gd name="connsiteY804" fmla="*/ 1649339 h 6858001"/>
              <a:gd name="connsiteX805" fmla="*/ 6400460 w 8670966"/>
              <a:gd name="connsiteY805" fmla="*/ 1646421 h 6858001"/>
              <a:gd name="connsiteX806" fmla="*/ 6388840 w 8670966"/>
              <a:gd name="connsiteY806" fmla="*/ 1643502 h 6858001"/>
              <a:gd name="connsiteX807" fmla="*/ 6380141 w 8670966"/>
              <a:gd name="connsiteY807" fmla="*/ 1643502 h 6858001"/>
              <a:gd name="connsiteX808" fmla="*/ 6371441 w 8670966"/>
              <a:gd name="connsiteY808" fmla="*/ 1640584 h 6858001"/>
              <a:gd name="connsiteX809" fmla="*/ 6359820 w 8670966"/>
              <a:gd name="connsiteY809" fmla="*/ 1637729 h 6858001"/>
              <a:gd name="connsiteX810" fmla="*/ 6351121 w 8670966"/>
              <a:gd name="connsiteY810" fmla="*/ 1637729 h 6858001"/>
              <a:gd name="connsiteX811" fmla="*/ 6342421 w 8670966"/>
              <a:gd name="connsiteY811" fmla="*/ 1634811 h 6858001"/>
              <a:gd name="connsiteX812" fmla="*/ 6330865 w 8670966"/>
              <a:gd name="connsiteY812" fmla="*/ 1631892 h 6858001"/>
              <a:gd name="connsiteX813" fmla="*/ 6322165 w 8670966"/>
              <a:gd name="connsiteY813" fmla="*/ 1631892 h 6858001"/>
              <a:gd name="connsiteX814" fmla="*/ 6310544 w 8670966"/>
              <a:gd name="connsiteY814" fmla="*/ 1628974 h 6858001"/>
              <a:gd name="connsiteX815" fmla="*/ 6301845 w 8670966"/>
              <a:gd name="connsiteY815" fmla="*/ 1626056 h 6858001"/>
              <a:gd name="connsiteX816" fmla="*/ 6290288 w 8670966"/>
              <a:gd name="connsiteY816" fmla="*/ 1626056 h 6858001"/>
              <a:gd name="connsiteX817" fmla="*/ 6281589 w 8670966"/>
              <a:gd name="connsiteY817" fmla="*/ 1623201 h 6858001"/>
              <a:gd name="connsiteX818" fmla="*/ 6272889 w 8670966"/>
              <a:gd name="connsiteY818" fmla="*/ 1623201 h 6858001"/>
              <a:gd name="connsiteX819" fmla="*/ 6261268 w 8670966"/>
              <a:gd name="connsiteY819" fmla="*/ 1620283 h 6858001"/>
              <a:gd name="connsiteX820" fmla="*/ 6249648 w 8670966"/>
              <a:gd name="connsiteY820" fmla="*/ 1620283 h 6858001"/>
              <a:gd name="connsiteX821" fmla="*/ 6240949 w 8670966"/>
              <a:gd name="connsiteY821" fmla="*/ 1617364 h 6858001"/>
              <a:gd name="connsiteX822" fmla="*/ 6220692 w 8670966"/>
              <a:gd name="connsiteY822" fmla="*/ 1617364 h 6858001"/>
              <a:gd name="connsiteX823" fmla="*/ 6209071 w 8670966"/>
              <a:gd name="connsiteY823" fmla="*/ 1614446 h 6858001"/>
              <a:gd name="connsiteX824" fmla="*/ 6200372 w 8670966"/>
              <a:gd name="connsiteY824" fmla="*/ 1614446 h 6858001"/>
              <a:gd name="connsiteX825" fmla="*/ 6191672 w 8670966"/>
              <a:gd name="connsiteY825" fmla="*/ 1611591 h 6858001"/>
              <a:gd name="connsiteX826" fmla="*/ 6159795 w 8670966"/>
              <a:gd name="connsiteY826" fmla="*/ 1611591 h 6858001"/>
              <a:gd name="connsiteX827" fmla="*/ 6148175 w 8670966"/>
              <a:gd name="connsiteY827" fmla="*/ 1608673 h 6858001"/>
              <a:gd name="connsiteX828" fmla="*/ 6119219 w 8670966"/>
              <a:gd name="connsiteY828" fmla="*/ 1608673 h 6858001"/>
              <a:gd name="connsiteX829" fmla="*/ 6107599 w 8670966"/>
              <a:gd name="connsiteY829" fmla="*/ 1605755 h 6858001"/>
              <a:gd name="connsiteX830" fmla="*/ 6055212 w 8670966"/>
              <a:gd name="connsiteY830" fmla="*/ 1605755 h 6858001"/>
              <a:gd name="connsiteX831" fmla="*/ 6055212 w 8670966"/>
              <a:gd name="connsiteY831" fmla="*/ 1608718 h 6858001"/>
              <a:gd name="connsiteX832" fmla="*/ 3670723 w 8670966"/>
              <a:gd name="connsiteY832" fmla="*/ 1608718 h 6858001"/>
              <a:gd name="connsiteX833" fmla="*/ 3670723 w 8670966"/>
              <a:gd name="connsiteY833" fmla="*/ 1608719 h 6858001"/>
              <a:gd name="connsiteX834" fmla="*/ 2395516 w 8670966"/>
              <a:gd name="connsiteY834" fmla="*/ 1608719 h 6858001"/>
              <a:gd name="connsiteX835" fmla="*/ 2378117 w 8670966"/>
              <a:gd name="connsiteY835" fmla="*/ 1605801 h 6858001"/>
              <a:gd name="connsiteX836" fmla="*/ 2311251 w 8670966"/>
              <a:gd name="connsiteY836" fmla="*/ 1605801 h 6858001"/>
              <a:gd name="connsiteX837" fmla="*/ 2293789 w 8670966"/>
              <a:gd name="connsiteY837" fmla="*/ 1602946 h 6858001"/>
              <a:gd name="connsiteX838" fmla="*/ 2258928 w 8670966"/>
              <a:gd name="connsiteY838" fmla="*/ 1602946 h 6858001"/>
              <a:gd name="connsiteX839" fmla="*/ 2241465 w 8670966"/>
              <a:gd name="connsiteY839" fmla="*/ 1600027 h 6858001"/>
              <a:gd name="connsiteX840" fmla="*/ 2209525 w 8670966"/>
              <a:gd name="connsiteY840" fmla="*/ 1600027 h 6858001"/>
              <a:gd name="connsiteX841" fmla="*/ 2192062 w 8670966"/>
              <a:gd name="connsiteY841" fmla="*/ 1597109 h 6858001"/>
              <a:gd name="connsiteX842" fmla="*/ 2174600 w 8670966"/>
              <a:gd name="connsiteY842" fmla="*/ 1597109 h 6858001"/>
              <a:gd name="connsiteX843" fmla="*/ 2160058 w 8670966"/>
              <a:gd name="connsiteY843" fmla="*/ 1594254 h 6858001"/>
              <a:gd name="connsiteX844" fmla="*/ 2142659 w 8670966"/>
              <a:gd name="connsiteY844" fmla="*/ 1591336 h 6858001"/>
              <a:gd name="connsiteX845" fmla="*/ 2125197 w 8670966"/>
              <a:gd name="connsiteY845" fmla="*/ 1591336 h 6858001"/>
              <a:gd name="connsiteX846" fmla="*/ 2110655 w 8670966"/>
              <a:gd name="connsiteY846" fmla="*/ 1588418 h 6858001"/>
              <a:gd name="connsiteX847" fmla="*/ 2093256 w 8670966"/>
              <a:gd name="connsiteY847" fmla="*/ 1585563 h 6858001"/>
              <a:gd name="connsiteX848" fmla="*/ 2075794 w 8670966"/>
              <a:gd name="connsiteY848" fmla="*/ 1585563 h 6858001"/>
              <a:gd name="connsiteX849" fmla="*/ 2061252 w 8670966"/>
              <a:gd name="connsiteY849" fmla="*/ 1582644 h 6858001"/>
              <a:gd name="connsiteX850" fmla="*/ 2043789 w 8670966"/>
              <a:gd name="connsiteY850" fmla="*/ 1579726 h 6858001"/>
              <a:gd name="connsiteX851" fmla="*/ 2026391 w 8670966"/>
              <a:gd name="connsiteY851" fmla="*/ 1576871 h 6858001"/>
              <a:gd name="connsiteX852" fmla="*/ 2011849 w 8670966"/>
              <a:gd name="connsiteY852" fmla="*/ 1573953 h 6858001"/>
              <a:gd name="connsiteX853" fmla="*/ 1994387 w 8670966"/>
              <a:gd name="connsiteY853" fmla="*/ 1571035 h 6858001"/>
              <a:gd name="connsiteX854" fmla="*/ 1976988 w 8670966"/>
              <a:gd name="connsiteY854" fmla="*/ 1568180 h 6858001"/>
              <a:gd name="connsiteX855" fmla="*/ 1962446 w 8670966"/>
              <a:gd name="connsiteY855" fmla="*/ 1565262 h 6858001"/>
              <a:gd name="connsiteX856" fmla="*/ 1944984 w 8670966"/>
              <a:gd name="connsiteY856" fmla="*/ 1562343 h 6858001"/>
              <a:gd name="connsiteX857" fmla="*/ 1930442 w 8670966"/>
              <a:gd name="connsiteY857" fmla="*/ 1559488 h 6858001"/>
              <a:gd name="connsiteX858" fmla="*/ 1913043 w 8670966"/>
              <a:gd name="connsiteY858" fmla="*/ 1556570 h 6858001"/>
              <a:gd name="connsiteX859" fmla="*/ 1898501 w 8670966"/>
              <a:gd name="connsiteY859" fmla="*/ 1553652 h 6858001"/>
              <a:gd name="connsiteX860" fmla="*/ 1881039 w 8670966"/>
              <a:gd name="connsiteY860" fmla="*/ 1550797 h 6858001"/>
              <a:gd name="connsiteX861" fmla="*/ 1866498 w 8670966"/>
              <a:gd name="connsiteY861" fmla="*/ 1547879 h 6858001"/>
              <a:gd name="connsiteX862" fmla="*/ 1849099 w 8670966"/>
              <a:gd name="connsiteY862" fmla="*/ 1544960 h 6858001"/>
              <a:gd name="connsiteX863" fmla="*/ 1834557 w 8670966"/>
              <a:gd name="connsiteY863" fmla="*/ 1539187 h 6858001"/>
              <a:gd name="connsiteX864" fmla="*/ 1817095 w 8670966"/>
              <a:gd name="connsiteY864" fmla="*/ 1536269 h 6858001"/>
              <a:gd name="connsiteX865" fmla="*/ 1802553 w 8670966"/>
              <a:gd name="connsiteY865" fmla="*/ 1533414 h 6858001"/>
              <a:gd name="connsiteX866" fmla="*/ 1785154 w 8670966"/>
              <a:gd name="connsiteY866" fmla="*/ 1527577 h 6858001"/>
              <a:gd name="connsiteX867" fmla="*/ 1770613 w 8670966"/>
              <a:gd name="connsiteY867" fmla="*/ 1524723 h 6858001"/>
              <a:gd name="connsiteX868" fmla="*/ 1753150 w 8670966"/>
              <a:gd name="connsiteY868" fmla="*/ 1521804 h 6858001"/>
              <a:gd name="connsiteX869" fmla="*/ 1738608 w 8670966"/>
              <a:gd name="connsiteY869" fmla="*/ 1516031 h 6858001"/>
              <a:gd name="connsiteX870" fmla="*/ 1724067 w 8670966"/>
              <a:gd name="connsiteY870" fmla="*/ 1513113 h 6858001"/>
              <a:gd name="connsiteX871" fmla="*/ 1706668 w 8670966"/>
              <a:gd name="connsiteY871" fmla="*/ 1507340 h 6858001"/>
              <a:gd name="connsiteX872" fmla="*/ 1692126 w 8670966"/>
              <a:gd name="connsiteY872" fmla="*/ 1504421 h 6858001"/>
              <a:gd name="connsiteX873" fmla="*/ 1674664 w 8670966"/>
              <a:gd name="connsiteY873" fmla="*/ 1498648 h 6858001"/>
              <a:gd name="connsiteX874" fmla="*/ 1660123 w 8670966"/>
              <a:gd name="connsiteY874" fmla="*/ 1492875 h 6858001"/>
              <a:gd name="connsiteX875" fmla="*/ 1645581 w 8670966"/>
              <a:gd name="connsiteY875" fmla="*/ 1489957 h 6858001"/>
              <a:gd name="connsiteX876" fmla="*/ 1628182 w 8670966"/>
              <a:gd name="connsiteY876" fmla="*/ 1484184 h 6858001"/>
              <a:gd name="connsiteX877" fmla="*/ 1613640 w 8670966"/>
              <a:gd name="connsiteY877" fmla="*/ 1478347 h 6858001"/>
              <a:gd name="connsiteX878" fmla="*/ 1599099 w 8670966"/>
              <a:gd name="connsiteY878" fmla="*/ 1475492 h 6858001"/>
              <a:gd name="connsiteX879" fmla="*/ 1581637 w 8670966"/>
              <a:gd name="connsiteY879" fmla="*/ 1469656 h 6858001"/>
              <a:gd name="connsiteX880" fmla="*/ 1567095 w 8670966"/>
              <a:gd name="connsiteY880" fmla="*/ 1463882 h 6858001"/>
              <a:gd name="connsiteX881" fmla="*/ 1552617 w 8670966"/>
              <a:gd name="connsiteY881" fmla="*/ 1458109 h 6858001"/>
              <a:gd name="connsiteX882" fmla="*/ 1538076 w 8670966"/>
              <a:gd name="connsiteY882" fmla="*/ 1452273 h 6858001"/>
              <a:gd name="connsiteX883" fmla="*/ 1523534 w 8670966"/>
              <a:gd name="connsiteY883" fmla="*/ 1449418 h 6858001"/>
              <a:gd name="connsiteX884" fmla="*/ 1506071 w 8670966"/>
              <a:gd name="connsiteY884" fmla="*/ 1443581 h 6858001"/>
              <a:gd name="connsiteX885" fmla="*/ 1491530 w 8670966"/>
              <a:gd name="connsiteY885" fmla="*/ 1437808 h 6858001"/>
              <a:gd name="connsiteX886" fmla="*/ 1476989 w 8670966"/>
              <a:gd name="connsiteY886" fmla="*/ 1432035 h 6858001"/>
              <a:gd name="connsiteX887" fmla="*/ 1462511 w 8670966"/>
              <a:gd name="connsiteY887" fmla="*/ 1426198 h 6858001"/>
              <a:gd name="connsiteX888" fmla="*/ 1447969 w 8670966"/>
              <a:gd name="connsiteY888" fmla="*/ 1420425 h 6858001"/>
              <a:gd name="connsiteX889" fmla="*/ 1433427 w 8670966"/>
              <a:gd name="connsiteY889" fmla="*/ 1414652 h 6858001"/>
              <a:gd name="connsiteX890" fmla="*/ 1415965 w 8670966"/>
              <a:gd name="connsiteY890" fmla="*/ 1405961 h 6858001"/>
              <a:gd name="connsiteX891" fmla="*/ 1401424 w 8670966"/>
              <a:gd name="connsiteY891" fmla="*/ 1400124 h 6858001"/>
              <a:gd name="connsiteX892" fmla="*/ 1386882 w 8670966"/>
              <a:gd name="connsiteY892" fmla="*/ 1394351 h 6858001"/>
              <a:gd name="connsiteX893" fmla="*/ 1372404 w 8670966"/>
              <a:gd name="connsiteY893" fmla="*/ 1388578 h 6858001"/>
              <a:gd name="connsiteX894" fmla="*/ 1357862 w 8670966"/>
              <a:gd name="connsiteY894" fmla="*/ 1382741 h 6858001"/>
              <a:gd name="connsiteX895" fmla="*/ 1343321 w 8670966"/>
              <a:gd name="connsiteY895" fmla="*/ 1374050 h 6858001"/>
              <a:gd name="connsiteX896" fmla="*/ 1328780 w 8670966"/>
              <a:gd name="connsiteY896" fmla="*/ 1368276 h 6858001"/>
              <a:gd name="connsiteX897" fmla="*/ 1314238 w 8670966"/>
              <a:gd name="connsiteY897" fmla="*/ 1362503 h 6858001"/>
              <a:gd name="connsiteX898" fmla="*/ 1299696 w 8670966"/>
              <a:gd name="connsiteY898" fmla="*/ 1353812 h 6858001"/>
              <a:gd name="connsiteX899" fmla="*/ 1285155 w 8670966"/>
              <a:gd name="connsiteY899" fmla="*/ 1348039 h 6858001"/>
              <a:gd name="connsiteX900" fmla="*/ 1270614 w 8670966"/>
              <a:gd name="connsiteY900" fmla="*/ 1342202 h 6858001"/>
              <a:gd name="connsiteX901" fmla="*/ 1256136 w 8670966"/>
              <a:gd name="connsiteY901" fmla="*/ 1333511 h 6858001"/>
              <a:gd name="connsiteX902" fmla="*/ 1241594 w 8670966"/>
              <a:gd name="connsiteY902" fmla="*/ 1327737 h 6858001"/>
              <a:gd name="connsiteX903" fmla="*/ 1227053 w 8670966"/>
              <a:gd name="connsiteY903" fmla="*/ 1319046 h 6858001"/>
              <a:gd name="connsiteX904" fmla="*/ 1215432 w 8670966"/>
              <a:gd name="connsiteY904" fmla="*/ 1313273 h 6858001"/>
              <a:gd name="connsiteX905" fmla="*/ 1200890 w 8670966"/>
              <a:gd name="connsiteY905" fmla="*/ 1304581 h 6858001"/>
              <a:gd name="connsiteX906" fmla="*/ 1186349 w 8670966"/>
              <a:gd name="connsiteY906" fmla="*/ 1298745 h 6858001"/>
              <a:gd name="connsiteX907" fmla="*/ 1171808 w 8670966"/>
              <a:gd name="connsiteY907" fmla="*/ 1290053 h 6858001"/>
              <a:gd name="connsiteX908" fmla="*/ 1157266 w 8670966"/>
              <a:gd name="connsiteY908" fmla="*/ 1281362 h 6858001"/>
              <a:gd name="connsiteX909" fmla="*/ 1142725 w 8670966"/>
              <a:gd name="connsiteY909" fmla="*/ 1275589 h 6858001"/>
              <a:gd name="connsiteX910" fmla="*/ 1131104 w 8670966"/>
              <a:gd name="connsiteY910" fmla="*/ 1266897 h 6858001"/>
              <a:gd name="connsiteX911" fmla="*/ 1116562 w 8670966"/>
              <a:gd name="connsiteY911" fmla="*/ 1258206 h 6858001"/>
              <a:gd name="connsiteX912" fmla="*/ 1102085 w 8670966"/>
              <a:gd name="connsiteY912" fmla="*/ 1249514 h 6858001"/>
              <a:gd name="connsiteX913" fmla="*/ 1090401 w 8670966"/>
              <a:gd name="connsiteY913" fmla="*/ 1243741 h 6858001"/>
              <a:gd name="connsiteX914" fmla="*/ 1075923 w 8670966"/>
              <a:gd name="connsiteY914" fmla="*/ 1235050 h 6858001"/>
              <a:gd name="connsiteX915" fmla="*/ 1061381 w 8670966"/>
              <a:gd name="connsiteY915" fmla="*/ 1226358 h 6858001"/>
              <a:gd name="connsiteX916" fmla="*/ 1046840 w 8670966"/>
              <a:gd name="connsiteY916" fmla="*/ 1217667 h 6858001"/>
              <a:gd name="connsiteX917" fmla="*/ 1035219 w 8670966"/>
              <a:gd name="connsiteY917" fmla="*/ 1208975 h 6858001"/>
              <a:gd name="connsiteX918" fmla="*/ 1020678 w 8670966"/>
              <a:gd name="connsiteY918" fmla="*/ 1200284 h 6858001"/>
              <a:gd name="connsiteX919" fmla="*/ 1009057 w 8670966"/>
              <a:gd name="connsiteY919" fmla="*/ 1194511 h 6858001"/>
              <a:gd name="connsiteX920" fmla="*/ 994515 w 8670966"/>
              <a:gd name="connsiteY920" fmla="*/ 1185819 h 6858001"/>
              <a:gd name="connsiteX921" fmla="*/ 979974 w 8670966"/>
              <a:gd name="connsiteY921" fmla="*/ 1177128 h 6858001"/>
              <a:gd name="connsiteX922" fmla="*/ 969814 w 8670966"/>
              <a:gd name="connsiteY922" fmla="*/ 1169515 h 6858001"/>
              <a:gd name="connsiteX923" fmla="*/ 968354 w 8670966"/>
              <a:gd name="connsiteY923" fmla="*/ 1168436 h 6858001"/>
              <a:gd name="connsiteX924" fmla="*/ 953812 w 8670966"/>
              <a:gd name="connsiteY924" fmla="*/ 1156827 h 6858001"/>
              <a:gd name="connsiteX925" fmla="*/ 942192 w 8670966"/>
              <a:gd name="connsiteY925" fmla="*/ 1148135 h 6858001"/>
              <a:gd name="connsiteX926" fmla="*/ 927650 w 8670966"/>
              <a:gd name="connsiteY926" fmla="*/ 1139444 h 6858001"/>
              <a:gd name="connsiteX927" fmla="*/ 916030 w 8670966"/>
              <a:gd name="connsiteY927" fmla="*/ 1130752 h 6858001"/>
              <a:gd name="connsiteX928" fmla="*/ 901488 w 8670966"/>
              <a:gd name="connsiteY928" fmla="*/ 1122061 h 6858001"/>
              <a:gd name="connsiteX929" fmla="*/ 889868 w 8670966"/>
              <a:gd name="connsiteY929" fmla="*/ 1113370 h 6858001"/>
              <a:gd name="connsiteX930" fmla="*/ 878247 w 8670966"/>
              <a:gd name="connsiteY930" fmla="*/ 1104678 h 6858001"/>
              <a:gd name="connsiteX931" fmla="*/ 863706 w 8670966"/>
              <a:gd name="connsiteY931" fmla="*/ 1093068 h 6858001"/>
              <a:gd name="connsiteX932" fmla="*/ 852085 w 8670966"/>
              <a:gd name="connsiteY932" fmla="*/ 1084377 h 6858001"/>
              <a:gd name="connsiteX933" fmla="*/ 840466 w 8670966"/>
              <a:gd name="connsiteY933" fmla="*/ 1075685 h 6858001"/>
              <a:gd name="connsiteX934" fmla="*/ 825923 w 8670966"/>
              <a:gd name="connsiteY934" fmla="*/ 1066994 h 6858001"/>
              <a:gd name="connsiteX935" fmla="*/ 814303 w 8670966"/>
              <a:gd name="connsiteY935" fmla="*/ 1055448 h 6858001"/>
              <a:gd name="connsiteX936" fmla="*/ 802682 w 8670966"/>
              <a:gd name="connsiteY936" fmla="*/ 1046756 h 6858001"/>
              <a:gd name="connsiteX937" fmla="*/ 788140 w 8670966"/>
              <a:gd name="connsiteY937" fmla="*/ 1038065 h 6858001"/>
              <a:gd name="connsiteX938" fmla="*/ 776520 w 8670966"/>
              <a:gd name="connsiteY938" fmla="*/ 1026455 h 6858001"/>
              <a:gd name="connsiteX939" fmla="*/ 764900 w 8670966"/>
              <a:gd name="connsiteY939" fmla="*/ 1017763 h 6858001"/>
              <a:gd name="connsiteX940" fmla="*/ 753279 w 8670966"/>
              <a:gd name="connsiteY940" fmla="*/ 1006217 h 6858001"/>
              <a:gd name="connsiteX941" fmla="*/ 738738 w 8670966"/>
              <a:gd name="connsiteY941" fmla="*/ 997526 h 6858001"/>
              <a:gd name="connsiteX942" fmla="*/ 727117 w 8670966"/>
              <a:gd name="connsiteY942" fmla="*/ 985916 h 6858001"/>
              <a:gd name="connsiteX943" fmla="*/ 715433 w 8670966"/>
              <a:gd name="connsiteY943" fmla="*/ 977224 h 6858001"/>
              <a:gd name="connsiteX944" fmla="*/ 703812 w 8670966"/>
              <a:gd name="connsiteY944" fmla="*/ 965615 h 6858001"/>
              <a:gd name="connsiteX945" fmla="*/ 692192 w 8670966"/>
              <a:gd name="connsiteY945" fmla="*/ 956923 h 6858001"/>
              <a:gd name="connsiteX946" fmla="*/ 680571 w 8670966"/>
              <a:gd name="connsiteY946" fmla="*/ 945377 h 6858001"/>
              <a:gd name="connsiteX947" fmla="*/ 668951 w 8670966"/>
              <a:gd name="connsiteY947" fmla="*/ 933767 h 6858001"/>
              <a:gd name="connsiteX948" fmla="*/ 657332 w 8670966"/>
              <a:gd name="connsiteY948" fmla="*/ 925076 h 6858001"/>
              <a:gd name="connsiteX949" fmla="*/ 645710 w 8670966"/>
              <a:gd name="connsiteY949" fmla="*/ 913466 h 6858001"/>
              <a:gd name="connsiteX950" fmla="*/ 634090 w 8670966"/>
              <a:gd name="connsiteY950" fmla="*/ 901920 h 6858001"/>
              <a:gd name="connsiteX951" fmla="*/ 622469 w 8670966"/>
              <a:gd name="connsiteY951" fmla="*/ 893228 h 6858001"/>
              <a:gd name="connsiteX952" fmla="*/ 610850 w 8670966"/>
              <a:gd name="connsiteY952" fmla="*/ 881619 h 6858001"/>
              <a:gd name="connsiteX953" fmla="*/ 599228 w 8670966"/>
              <a:gd name="connsiteY953" fmla="*/ 870072 h 6858001"/>
              <a:gd name="connsiteX954" fmla="*/ 587544 w 8670966"/>
              <a:gd name="connsiteY954" fmla="*/ 858462 h 6858001"/>
              <a:gd name="connsiteX955" fmla="*/ 575924 w 8670966"/>
              <a:gd name="connsiteY955" fmla="*/ 849771 h 6858001"/>
              <a:gd name="connsiteX956" fmla="*/ 564303 w 8670966"/>
              <a:gd name="connsiteY956" fmla="*/ 838161 h 6858001"/>
              <a:gd name="connsiteX957" fmla="*/ 555604 w 8670966"/>
              <a:gd name="connsiteY957" fmla="*/ 826615 h 6858001"/>
              <a:gd name="connsiteX958" fmla="*/ 543983 w 8670966"/>
              <a:gd name="connsiteY958" fmla="*/ 815005 h 6858001"/>
              <a:gd name="connsiteX959" fmla="*/ 532362 w 8670966"/>
              <a:gd name="connsiteY959" fmla="*/ 803395 h 6858001"/>
              <a:gd name="connsiteX960" fmla="*/ 520742 w 8670966"/>
              <a:gd name="connsiteY960" fmla="*/ 791849 h 6858001"/>
              <a:gd name="connsiteX961" fmla="*/ 509058 w 8670966"/>
              <a:gd name="connsiteY961" fmla="*/ 780239 h 6858001"/>
              <a:gd name="connsiteX962" fmla="*/ 500359 w 8670966"/>
              <a:gd name="connsiteY962" fmla="*/ 768630 h 6858001"/>
              <a:gd name="connsiteX963" fmla="*/ 488739 w 8670966"/>
              <a:gd name="connsiteY963" fmla="*/ 757083 h 6858001"/>
              <a:gd name="connsiteX964" fmla="*/ 477118 w 8670966"/>
              <a:gd name="connsiteY964" fmla="*/ 745474 h 6858001"/>
              <a:gd name="connsiteX965" fmla="*/ 468418 w 8670966"/>
              <a:gd name="connsiteY965" fmla="*/ 733927 h 6858001"/>
              <a:gd name="connsiteX966" fmla="*/ 456798 w 8670966"/>
              <a:gd name="connsiteY966" fmla="*/ 722318 h 6858001"/>
              <a:gd name="connsiteX967" fmla="*/ 448034 w 8670966"/>
              <a:gd name="connsiteY967" fmla="*/ 710708 h 6858001"/>
              <a:gd name="connsiteX968" fmla="*/ 436414 w 8670966"/>
              <a:gd name="connsiteY968" fmla="*/ 699161 h 6858001"/>
              <a:gd name="connsiteX969" fmla="*/ 427716 w 8670966"/>
              <a:gd name="connsiteY969" fmla="*/ 687552 h 6858001"/>
              <a:gd name="connsiteX970" fmla="*/ 416094 w 8670966"/>
              <a:gd name="connsiteY970" fmla="*/ 675942 h 6858001"/>
              <a:gd name="connsiteX971" fmla="*/ 404474 w 8670966"/>
              <a:gd name="connsiteY971" fmla="*/ 661477 h 6858001"/>
              <a:gd name="connsiteX972" fmla="*/ 395711 w 8670966"/>
              <a:gd name="connsiteY972" fmla="*/ 649868 h 6858001"/>
              <a:gd name="connsiteX973" fmla="*/ 387011 w 8670966"/>
              <a:gd name="connsiteY973" fmla="*/ 638321 h 6858001"/>
              <a:gd name="connsiteX974" fmla="*/ 375390 w 8670966"/>
              <a:gd name="connsiteY974" fmla="*/ 626710 h 6858001"/>
              <a:gd name="connsiteX975" fmla="*/ 366691 w 8670966"/>
              <a:gd name="connsiteY975" fmla="*/ 615100 h 6858001"/>
              <a:gd name="connsiteX976" fmla="*/ 355008 w 8670966"/>
              <a:gd name="connsiteY976" fmla="*/ 600635 h 6858001"/>
              <a:gd name="connsiteX977" fmla="*/ 346308 w 8670966"/>
              <a:gd name="connsiteY977" fmla="*/ 589089 h 6858001"/>
              <a:gd name="connsiteX978" fmla="*/ 337608 w 8670966"/>
              <a:gd name="connsiteY978" fmla="*/ 577479 h 6858001"/>
              <a:gd name="connsiteX979" fmla="*/ 325988 w 8670966"/>
              <a:gd name="connsiteY979" fmla="*/ 565869 h 6858001"/>
              <a:gd name="connsiteX980" fmla="*/ 317225 w 8670966"/>
              <a:gd name="connsiteY980" fmla="*/ 551405 h 6858001"/>
              <a:gd name="connsiteX981" fmla="*/ 308526 w 8670966"/>
              <a:gd name="connsiteY981" fmla="*/ 539795 h 6858001"/>
              <a:gd name="connsiteX982" fmla="*/ 299825 w 8670966"/>
              <a:gd name="connsiteY982" fmla="*/ 525331 h 6858001"/>
              <a:gd name="connsiteX983" fmla="*/ 288205 w 8670966"/>
              <a:gd name="connsiteY983" fmla="*/ 513721 h 6858001"/>
              <a:gd name="connsiteX984" fmla="*/ 279442 w 8670966"/>
              <a:gd name="connsiteY984" fmla="*/ 499256 h 6858001"/>
              <a:gd name="connsiteX985" fmla="*/ 270743 w 8670966"/>
              <a:gd name="connsiteY985" fmla="*/ 487646 h 6858001"/>
              <a:gd name="connsiteX986" fmla="*/ 262044 w 8670966"/>
              <a:gd name="connsiteY986" fmla="*/ 476100 h 6858001"/>
              <a:gd name="connsiteX987" fmla="*/ 253280 w 8670966"/>
              <a:gd name="connsiteY987" fmla="*/ 461572 h 6858001"/>
              <a:gd name="connsiteX988" fmla="*/ 244581 w 8670966"/>
              <a:gd name="connsiteY988" fmla="*/ 450026 h 6858001"/>
              <a:gd name="connsiteX989" fmla="*/ 235881 w 8670966"/>
              <a:gd name="connsiteY989" fmla="*/ 435561 h 6858001"/>
              <a:gd name="connsiteX990" fmla="*/ 227118 w 8670966"/>
              <a:gd name="connsiteY990" fmla="*/ 421033 h 6858001"/>
              <a:gd name="connsiteX991" fmla="*/ 218990 w 8670966"/>
              <a:gd name="connsiteY991" fmla="*/ 410248 h 6858001"/>
              <a:gd name="connsiteX992" fmla="*/ 218418 w 8670966"/>
              <a:gd name="connsiteY992" fmla="*/ 409487 h 6858001"/>
              <a:gd name="connsiteX993" fmla="*/ 209719 w 8670966"/>
              <a:gd name="connsiteY993" fmla="*/ 394959 h 6858001"/>
              <a:gd name="connsiteX994" fmla="*/ 200956 w 8670966"/>
              <a:gd name="connsiteY994" fmla="*/ 383412 h 6858001"/>
              <a:gd name="connsiteX995" fmla="*/ 192256 w 8670966"/>
              <a:gd name="connsiteY995" fmla="*/ 368884 h 6858001"/>
              <a:gd name="connsiteX996" fmla="*/ 183557 w 8670966"/>
              <a:gd name="connsiteY996" fmla="*/ 354420 h 6858001"/>
              <a:gd name="connsiteX997" fmla="*/ 174794 w 8670966"/>
              <a:gd name="connsiteY997" fmla="*/ 342810 h 6858001"/>
              <a:gd name="connsiteX998" fmla="*/ 169015 w 8670966"/>
              <a:gd name="connsiteY998" fmla="*/ 328345 h 6858001"/>
              <a:gd name="connsiteX999" fmla="*/ 160316 w 8670966"/>
              <a:gd name="connsiteY999" fmla="*/ 313881 h 6858001"/>
              <a:gd name="connsiteX1000" fmla="*/ 151553 w 8670966"/>
              <a:gd name="connsiteY1000" fmla="*/ 302271 h 6858001"/>
              <a:gd name="connsiteX1001" fmla="*/ 142853 w 8670966"/>
              <a:gd name="connsiteY1001" fmla="*/ 287806 h 6858001"/>
              <a:gd name="connsiteX1002" fmla="*/ 134154 w 8670966"/>
              <a:gd name="connsiteY1002" fmla="*/ 273342 h 6858001"/>
              <a:gd name="connsiteX1003" fmla="*/ 128312 w 8670966"/>
              <a:gd name="connsiteY1003" fmla="*/ 258814 h 6858001"/>
              <a:gd name="connsiteX1004" fmla="*/ 119612 w 8670966"/>
              <a:gd name="connsiteY1004" fmla="*/ 244349 h 6858001"/>
              <a:gd name="connsiteX1005" fmla="*/ 113771 w 8670966"/>
              <a:gd name="connsiteY1005" fmla="*/ 232739 h 6858001"/>
              <a:gd name="connsiteX1006" fmla="*/ 105071 w 8670966"/>
              <a:gd name="connsiteY1006" fmla="*/ 218275 h 6858001"/>
              <a:gd name="connsiteX1007" fmla="*/ 96308 w 8670966"/>
              <a:gd name="connsiteY1007" fmla="*/ 203810 h 6858001"/>
              <a:gd name="connsiteX1008" fmla="*/ 90530 w 8670966"/>
              <a:gd name="connsiteY1008" fmla="*/ 189282 h 6858001"/>
              <a:gd name="connsiteX1009" fmla="*/ 81830 w 8670966"/>
              <a:gd name="connsiteY1009" fmla="*/ 174818 h 6858001"/>
              <a:gd name="connsiteX1010" fmla="*/ 75988 w 8670966"/>
              <a:gd name="connsiteY1010" fmla="*/ 160353 h 6858001"/>
              <a:gd name="connsiteX1011" fmla="*/ 67289 w 8670966"/>
              <a:gd name="connsiteY1011" fmla="*/ 145888 h 6858001"/>
              <a:gd name="connsiteX1012" fmla="*/ 61446 w 8670966"/>
              <a:gd name="connsiteY1012" fmla="*/ 131360 h 6858001"/>
              <a:gd name="connsiteX1013" fmla="*/ 55668 w 8670966"/>
              <a:gd name="connsiteY1013" fmla="*/ 119814 h 6858001"/>
              <a:gd name="connsiteX1014" fmla="*/ 46905 w 8670966"/>
              <a:gd name="connsiteY1014" fmla="*/ 102431 h 6858001"/>
              <a:gd name="connsiteX1015" fmla="*/ 41127 w 8670966"/>
              <a:gd name="connsiteY1015" fmla="*/ 90821 h 6858001"/>
              <a:gd name="connsiteX1016" fmla="*/ 32364 w 8670966"/>
              <a:gd name="connsiteY1016" fmla="*/ 76357 h 6858001"/>
              <a:gd name="connsiteX1017" fmla="*/ 26585 w 8670966"/>
              <a:gd name="connsiteY1017" fmla="*/ 58974 h 6858001"/>
              <a:gd name="connsiteX1018" fmla="*/ 20743 w 8670966"/>
              <a:gd name="connsiteY1018" fmla="*/ 44446 h 6858001"/>
              <a:gd name="connsiteX1019" fmla="*/ 14965 w 8670966"/>
              <a:gd name="connsiteY1019" fmla="*/ 29981 h 6858001"/>
              <a:gd name="connsiteX1020" fmla="*/ 9122 w 8670966"/>
              <a:gd name="connsiteY1020" fmla="*/ 15516 h 6858001"/>
              <a:gd name="connsiteX1021" fmla="*/ 423 w 8670966"/>
              <a:gd name="connsiteY1021" fmla="*/ 1052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4877294 h 6858001"/>
              <a:gd name="connsiteX592" fmla="*/ 8665726 w 8670966"/>
              <a:gd name="connsiteY592" fmla="*/ 6858000 h 6858001"/>
              <a:gd name="connsiteX593" fmla="*/ 8665188 w 8670966"/>
              <a:gd name="connsiteY593" fmla="*/ 6858000 h 6858001"/>
              <a:gd name="connsiteX594" fmla="*/ 8661608 w 8670966"/>
              <a:gd name="connsiteY594" fmla="*/ 6858000 h 6858001"/>
              <a:gd name="connsiteX595" fmla="*/ 8661608 w 8670966"/>
              <a:gd name="connsiteY595" fmla="*/ 6858001 h 6858001"/>
              <a:gd name="connsiteX596" fmla="*/ 7659094 w 8670966"/>
              <a:gd name="connsiteY596" fmla="*/ 6858001 h 6858001"/>
              <a:gd name="connsiteX597" fmla="*/ 7646253 w 8670966"/>
              <a:gd name="connsiteY597" fmla="*/ 6858001 h 6858001"/>
              <a:gd name="connsiteX598" fmla="*/ 7646253 w 8670966"/>
              <a:gd name="connsiteY598" fmla="*/ 4686301 h 6858001"/>
              <a:gd name="connsiteX599" fmla="*/ 7646254 w 8670966"/>
              <a:gd name="connsiteY599" fmla="*/ 4686301 h 6858001"/>
              <a:gd name="connsiteX600" fmla="*/ 7646254 w 8670966"/>
              <a:gd name="connsiteY600" fmla="*/ 4251326 h 6858001"/>
              <a:gd name="connsiteX601" fmla="*/ 7650077 w 8670966"/>
              <a:gd name="connsiteY601" fmla="*/ 3147758 h 6858001"/>
              <a:gd name="connsiteX602" fmla="*/ 7647219 w 8670966"/>
              <a:gd name="connsiteY602" fmla="*/ 3136148 h 6858001"/>
              <a:gd name="connsiteX603" fmla="*/ 7647219 w 8670966"/>
              <a:gd name="connsiteY603" fmla="*/ 3107156 h 6858001"/>
              <a:gd name="connsiteX604" fmla="*/ 7644299 w 8670966"/>
              <a:gd name="connsiteY604" fmla="*/ 3095482 h 6858001"/>
              <a:gd name="connsiteX605" fmla="*/ 7644299 w 8670966"/>
              <a:gd name="connsiteY605" fmla="*/ 3066490 h 6858001"/>
              <a:gd name="connsiteX606" fmla="*/ 7641378 w 8670966"/>
              <a:gd name="connsiteY606" fmla="*/ 3054880 h 6858001"/>
              <a:gd name="connsiteX607" fmla="*/ 7641378 w 8670966"/>
              <a:gd name="connsiteY607" fmla="*/ 3046125 h 6858001"/>
              <a:gd name="connsiteX608" fmla="*/ 7638520 w 8670966"/>
              <a:gd name="connsiteY608" fmla="*/ 3034515 h 6858001"/>
              <a:gd name="connsiteX609" fmla="*/ 7638520 w 8670966"/>
              <a:gd name="connsiteY609" fmla="*/ 3014214 h 6858001"/>
              <a:gd name="connsiteX610" fmla="*/ 7635599 w 8670966"/>
              <a:gd name="connsiteY610" fmla="*/ 3005459 h 6858001"/>
              <a:gd name="connsiteX611" fmla="*/ 7635599 w 8670966"/>
              <a:gd name="connsiteY611" fmla="*/ 2993849 h 6858001"/>
              <a:gd name="connsiteX612" fmla="*/ 7632678 w 8670966"/>
              <a:gd name="connsiteY612" fmla="*/ 2985158 h 6858001"/>
              <a:gd name="connsiteX613" fmla="*/ 7632678 w 8670966"/>
              <a:gd name="connsiteY613" fmla="*/ 2973548 h 6858001"/>
              <a:gd name="connsiteX614" fmla="*/ 7629820 w 8670966"/>
              <a:gd name="connsiteY614" fmla="*/ 2964857 h 6858001"/>
              <a:gd name="connsiteX615" fmla="*/ 7629820 w 8670966"/>
              <a:gd name="connsiteY615" fmla="*/ 2953184 h 6858001"/>
              <a:gd name="connsiteX616" fmla="*/ 7626900 w 8670966"/>
              <a:gd name="connsiteY616" fmla="*/ 2944492 h 6858001"/>
              <a:gd name="connsiteX617" fmla="*/ 7623979 w 8670966"/>
              <a:gd name="connsiteY617" fmla="*/ 2932882 h 6858001"/>
              <a:gd name="connsiteX618" fmla="*/ 7623979 w 8670966"/>
              <a:gd name="connsiteY618" fmla="*/ 2924191 h 6858001"/>
              <a:gd name="connsiteX619" fmla="*/ 7621121 w 8670966"/>
              <a:gd name="connsiteY619" fmla="*/ 2915436 h 6858001"/>
              <a:gd name="connsiteX620" fmla="*/ 7618200 w 8670966"/>
              <a:gd name="connsiteY620" fmla="*/ 2903826 h 6858001"/>
              <a:gd name="connsiteX621" fmla="*/ 7618200 w 8670966"/>
              <a:gd name="connsiteY621" fmla="*/ 2895135 h 6858001"/>
              <a:gd name="connsiteX622" fmla="*/ 7615279 w 8670966"/>
              <a:gd name="connsiteY622" fmla="*/ 2886443 h 6858001"/>
              <a:gd name="connsiteX623" fmla="*/ 7612421 w 8670966"/>
              <a:gd name="connsiteY623" fmla="*/ 2874834 h 6858001"/>
              <a:gd name="connsiteX624" fmla="*/ 7612421 w 8670966"/>
              <a:gd name="connsiteY624" fmla="*/ 2866079 h 6858001"/>
              <a:gd name="connsiteX625" fmla="*/ 7609501 w 8670966"/>
              <a:gd name="connsiteY625" fmla="*/ 2857387 h 6858001"/>
              <a:gd name="connsiteX626" fmla="*/ 7606579 w 8670966"/>
              <a:gd name="connsiteY626" fmla="*/ 2845778 h 6858001"/>
              <a:gd name="connsiteX627" fmla="*/ 7603722 w 8670966"/>
              <a:gd name="connsiteY627" fmla="*/ 2837023 h 6858001"/>
              <a:gd name="connsiteX628" fmla="*/ 7600801 w 8670966"/>
              <a:gd name="connsiteY628" fmla="*/ 2825413 h 6858001"/>
              <a:gd name="connsiteX629" fmla="*/ 7600801 w 8670966"/>
              <a:gd name="connsiteY629" fmla="*/ 2816722 h 6858001"/>
              <a:gd name="connsiteX630" fmla="*/ 7597880 w 8670966"/>
              <a:gd name="connsiteY630" fmla="*/ 2808030 h 6858001"/>
              <a:gd name="connsiteX631" fmla="*/ 7595023 w 8670966"/>
              <a:gd name="connsiteY631" fmla="*/ 2796420 h 6858001"/>
              <a:gd name="connsiteX632" fmla="*/ 7592102 w 8670966"/>
              <a:gd name="connsiteY632" fmla="*/ 2787665 h 6858001"/>
              <a:gd name="connsiteX633" fmla="*/ 7589180 w 8670966"/>
              <a:gd name="connsiteY633" fmla="*/ 2778974 h 6858001"/>
              <a:gd name="connsiteX634" fmla="*/ 7586323 w 8670966"/>
              <a:gd name="connsiteY634" fmla="*/ 2770282 h 6858001"/>
              <a:gd name="connsiteX635" fmla="*/ 7583402 w 8670966"/>
              <a:gd name="connsiteY635" fmla="*/ 2758673 h 6858001"/>
              <a:gd name="connsiteX636" fmla="*/ 7580481 w 8670966"/>
              <a:gd name="connsiteY636" fmla="*/ 2749918 h 6858001"/>
              <a:gd name="connsiteX637" fmla="*/ 7577624 w 8670966"/>
              <a:gd name="connsiteY637" fmla="*/ 2741226 h 6858001"/>
              <a:gd name="connsiteX638" fmla="*/ 7574703 w 8670966"/>
              <a:gd name="connsiteY638" fmla="*/ 2729617 h 6858001"/>
              <a:gd name="connsiteX639" fmla="*/ 7571781 w 8670966"/>
              <a:gd name="connsiteY639" fmla="*/ 2720862 h 6858001"/>
              <a:gd name="connsiteX640" fmla="*/ 7568924 w 8670966"/>
              <a:gd name="connsiteY640" fmla="*/ 2712170 h 6858001"/>
              <a:gd name="connsiteX641" fmla="*/ 7566003 w 8670966"/>
              <a:gd name="connsiteY641" fmla="*/ 2703479 h 6858001"/>
              <a:gd name="connsiteX642" fmla="*/ 7563082 w 8670966"/>
              <a:gd name="connsiteY642" fmla="*/ 2694724 h 6858001"/>
              <a:gd name="connsiteX643" fmla="*/ 7560225 w 8670966"/>
              <a:gd name="connsiteY643" fmla="*/ 2683114 h 6858001"/>
              <a:gd name="connsiteX644" fmla="*/ 7557304 w 8670966"/>
              <a:gd name="connsiteY644" fmla="*/ 2674423 h 6858001"/>
              <a:gd name="connsiteX645" fmla="*/ 7551525 w 8670966"/>
              <a:gd name="connsiteY645" fmla="*/ 2665731 h 6858001"/>
              <a:gd name="connsiteX646" fmla="*/ 7548604 w 8670966"/>
              <a:gd name="connsiteY646" fmla="*/ 2656976 h 6858001"/>
              <a:gd name="connsiteX647" fmla="*/ 7545683 w 8670966"/>
              <a:gd name="connsiteY647" fmla="*/ 2648285 h 6858001"/>
              <a:gd name="connsiteX648" fmla="*/ 7542826 w 8670966"/>
              <a:gd name="connsiteY648" fmla="*/ 2636675 h 6858001"/>
              <a:gd name="connsiteX649" fmla="*/ 7536983 w 8670966"/>
              <a:gd name="connsiteY649" fmla="*/ 2627984 h 6858001"/>
              <a:gd name="connsiteX650" fmla="*/ 7534126 w 8670966"/>
              <a:gd name="connsiteY650" fmla="*/ 2619229 h 6858001"/>
              <a:gd name="connsiteX651" fmla="*/ 7531205 w 8670966"/>
              <a:gd name="connsiteY651" fmla="*/ 2610537 h 6858001"/>
              <a:gd name="connsiteX652" fmla="*/ 7528284 w 8670966"/>
              <a:gd name="connsiteY652" fmla="*/ 2601846 h 6858001"/>
              <a:gd name="connsiteX653" fmla="*/ 7522505 w 8670966"/>
              <a:gd name="connsiteY653" fmla="*/ 2593091 h 6858001"/>
              <a:gd name="connsiteX654" fmla="*/ 7519584 w 8670966"/>
              <a:gd name="connsiteY654" fmla="*/ 2584399 h 6858001"/>
              <a:gd name="connsiteX655" fmla="*/ 7516727 w 8670966"/>
              <a:gd name="connsiteY655" fmla="*/ 2572790 h 6858001"/>
              <a:gd name="connsiteX656" fmla="*/ 7510885 w 8670966"/>
              <a:gd name="connsiteY656" fmla="*/ 2564098 h 6858001"/>
              <a:gd name="connsiteX657" fmla="*/ 7508028 w 8670966"/>
              <a:gd name="connsiteY657" fmla="*/ 2555343 h 6858001"/>
              <a:gd name="connsiteX658" fmla="*/ 7505106 w 8670966"/>
              <a:gd name="connsiteY658" fmla="*/ 2546652 h 6858001"/>
              <a:gd name="connsiteX659" fmla="*/ 7499328 w 8670966"/>
              <a:gd name="connsiteY659" fmla="*/ 2537961 h 6858001"/>
              <a:gd name="connsiteX660" fmla="*/ 7496407 w 8670966"/>
              <a:gd name="connsiteY660" fmla="*/ 2529206 h 6858001"/>
              <a:gd name="connsiteX661" fmla="*/ 7490629 w 8670966"/>
              <a:gd name="connsiteY661" fmla="*/ 2520514 h 6858001"/>
              <a:gd name="connsiteX662" fmla="*/ 7487707 w 8670966"/>
              <a:gd name="connsiteY662" fmla="*/ 2511823 h 6858001"/>
              <a:gd name="connsiteX663" fmla="*/ 7481929 w 8670966"/>
              <a:gd name="connsiteY663" fmla="*/ 2503068 h 6858001"/>
              <a:gd name="connsiteX664" fmla="*/ 7479008 w 8670966"/>
              <a:gd name="connsiteY664" fmla="*/ 2494376 h 6858001"/>
              <a:gd name="connsiteX665" fmla="*/ 7473229 w 8670966"/>
              <a:gd name="connsiteY665" fmla="*/ 2485685 h 6858001"/>
              <a:gd name="connsiteX666" fmla="*/ 7470308 w 8670966"/>
              <a:gd name="connsiteY666" fmla="*/ 2476930 h 6858001"/>
              <a:gd name="connsiteX667" fmla="*/ 7464530 w 8670966"/>
              <a:gd name="connsiteY667" fmla="*/ 2468238 h 6858001"/>
              <a:gd name="connsiteX668" fmla="*/ 7461609 w 8670966"/>
              <a:gd name="connsiteY668" fmla="*/ 2459547 h 6858001"/>
              <a:gd name="connsiteX669" fmla="*/ 7455830 w 8670966"/>
              <a:gd name="connsiteY669" fmla="*/ 2450792 h 6858001"/>
              <a:gd name="connsiteX670" fmla="*/ 7450052 w 8670966"/>
              <a:gd name="connsiteY670" fmla="*/ 2442101 h 6858001"/>
              <a:gd name="connsiteX671" fmla="*/ 7447131 w 8670966"/>
              <a:gd name="connsiteY671" fmla="*/ 2433409 h 6858001"/>
              <a:gd name="connsiteX672" fmla="*/ 7441353 w 8670966"/>
              <a:gd name="connsiteY672" fmla="*/ 2424654 h 6858001"/>
              <a:gd name="connsiteX673" fmla="*/ 7435511 w 8670966"/>
              <a:gd name="connsiteY673" fmla="*/ 2415963 h 6858001"/>
              <a:gd name="connsiteX674" fmla="*/ 7432653 w 8670966"/>
              <a:gd name="connsiteY674" fmla="*/ 2410190 h 6858001"/>
              <a:gd name="connsiteX675" fmla="*/ 7426811 w 8670966"/>
              <a:gd name="connsiteY675" fmla="*/ 2401435 h 6858001"/>
              <a:gd name="connsiteX676" fmla="*/ 7421032 w 8670966"/>
              <a:gd name="connsiteY676" fmla="*/ 2392743 h 6858001"/>
              <a:gd name="connsiteX677" fmla="*/ 7418112 w 8670966"/>
              <a:gd name="connsiteY677" fmla="*/ 2384052 h 6858001"/>
              <a:gd name="connsiteX678" fmla="*/ 7412333 w 8670966"/>
              <a:gd name="connsiteY678" fmla="*/ 2375297 h 6858001"/>
              <a:gd name="connsiteX679" fmla="*/ 7406554 w 8670966"/>
              <a:gd name="connsiteY679" fmla="*/ 2366606 h 6858001"/>
              <a:gd name="connsiteX680" fmla="*/ 7400713 w 8670966"/>
              <a:gd name="connsiteY680" fmla="*/ 2357914 h 6858001"/>
              <a:gd name="connsiteX681" fmla="*/ 7394934 w 8670966"/>
              <a:gd name="connsiteY681" fmla="*/ 2349159 h 6858001"/>
              <a:gd name="connsiteX682" fmla="*/ 7392013 w 8670966"/>
              <a:gd name="connsiteY682" fmla="*/ 2343386 h 6858001"/>
              <a:gd name="connsiteX683" fmla="*/ 7386234 w 8670966"/>
              <a:gd name="connsiteY683" fmla="*/ 2334631 h 6858001"/>
              <a:gd name="connsiteX684" fmla="*/ 7380456 w 8670966"/>
              <a:gd name="connsiteY684" fmla="*/ 2325940 h 6858001"/>
              <a:gd name="connsiteX685" fmla="*/ 7374614 w 8670966"/>
              <a:gd name="connsiteY685" fmla="*/ 2317248 h 6858001"/>
              <a:gd name="connsiteX686" fmla="*/ 7368836 w 8670966"/>
              <a:gd name="connsiteY686" fmla="*/ 2311412 h 6858001"/>
              <a:gd name="connsiteX687" fmla="*/ 7363057 w 8670966"/>
              <a:gd name="connsiteY687" fmla="*/ 2302720 h 6858001"/>
              <a:gd name="connsiteX688" fmla="*/ 7357279 w 8670966"/>
              <a:gd name="connsiteY688" fmla="*/ 2294029 h 6858001"/>
              <a:gd name="connsiteX689" fmla="*/ 7351437 w 8670966"/>
              <a:gd name="connsiteY689" fmla="*/ 2285274 h 6858001"/>
              <a:gd name="connsiteX690" fmla="*/ 7345658 w 8670966"/>
              <a:gd name="connsiteY690" fmla="*/ 2276582 h 6858001"/>
              <a:gd name="connsiteX691" fmla="*/ 7339879 w 8670966"/>
              <a:gd name="connsiteY691" fmla="*/ 2270746 h 6858001"/>
              <a:gd name="connsiteX692" fmla="*/ 7336958 w 8670966"/>
              <a:gd name="connsiteY692" fmla="*/ 2262054 h 6858001"/>
              <a:gd name="connsiteX693" fmla="*/ 7331180 w 8670966"/>
              <a:gd name="connsiteY693" fmla="*/ 2256281 h 6858001"/>
              <a:gd name="connsiteX694" fmla="*/ 7322480 w 8670966"/>
              <a:gd name="connsiteY694" fmla="*/ 2247526 h 6858001"/>
              <a:gd name="connsiteX695" fmla="*/ 7316639 w 8670966"/>
              <a:gd name="connsiteY695" fmla="*/ 2238835 h 6858001"/>
              <a:gd name="connsiteX696" fmla="*/ 7310860 w 8670966"/>
              <a:gd name="connsiteY696" fmla="*/ 2230143 h 6858001"/>
              <a:gd name="connsiteX697" fmla="*/ 7305081 w 8670966"/>
              <a:gd name="connsiteY697" fmla="*/ 2224307 h 6858001"/>
              <a:gd name="connsiteX698" fmla="*/ 7299240 w 8670966"/>
              <a:gd name="connsiteY698" fmla="*/ 2215616 h 6858001"/>
              <a:gd name="connsiteX699" fmla="*/ 7293461 w 8670966"/>
              <a:gd name="connsiteY699" fmla="*/ 2209779 h 6858001"/>
              <a:gd name="connsiteX700" fmla="*/ 7287682 w 8670966"/>
              <a:gd name="connsiteY700" fmla="*/ 2201087 h 6858001"/>
              <a:gd name="connsiteX701" fmla="*/ 7281841 w 8670966"/>
              <a:gd name="connsiteY701" fmla="*/ 2192396 h 6858001"/>
              <a:gd name="connsiteX702" fmla="*/ 7276062 w 8670966"/>
              <a:gd name="connsiteY702" fmla="*/ 2186559 h 6858001"/>
              <a:gd name="connsiteX703" fmla="*/ 7270283 w 8670966"/>
              <a:gd name="connsiteY703" fmla="*/ 2177868 h 6858001"/>
              <a:gd name="connsiteX704" fmla="*/ 7261584 w 8670966"/>
              <a:gd name="connsiteY704" fmla="*/ 2172031 h 6858001"/>
              <a:gd name="connsiteX705" fmla="*/ 7255742 w 8670966"/>
              <a:gd name="connsiteY705" fmla="*/ 2163340 h 6858001"/>
              <a:gd name="connsiteX706" fmla="*/ 7249964 w 8670966"/>
              <a:gd name="connsiteY706" fmla="*/ 2157503 h 6858001"/>
              <a:gd name="connsiteX707" fmla="*/ 7244185 w 8670966"/>
              <a:gd name="connsiteY707" fmla="*/ 2148812 h 6858001"/>
              <a:gd name="connsiteX708" fmla="*/ 7238343 w 8670966"/>
              <a:gd name="connsiteY708" fmla="*/ 2142975 h 6858001"/>
              <a:gd name="connsiteX709" fmla="*/ 7229643 w 8670966"/>
              <a:gd name="connsiteY709" fmla="*/ 2134284 h 6858001"/>
              <a:gd name="connsiteX710" fmla="*/ 7223865 w 8670966"/>
              <a:gd name="connsiteY710" fmla="*/ 2128447 h 6858001"/>
              <a:gd name="connsiteX711" fmla="*/ 7218087 w 8670966"/>
              <a:gd name="connsiteY711" fmla="*/ 2119756 h 6858001"/>
              <a:gd name="connsiteX712" fmla="*/ 7212244 w 8670966"/>
              <a:gd name="connsiteY712" fmla="*/ 2113983 h 6858001"/>
              <a:gd name="connsiteX713" fmla="*/ 7203608 w 8670966"/>
              <a:gd name="connsiteY713" fmla="*/ 2105228 h 6858001"/>
              <a:gd name="connsiteX714" fmla="*/ 7197766 w 8670966"/>
              <a:gd name="connsiteY714" fmla="*/ 2099454 h 6858001"/>
              <a:gd name="connsiteX715" fmla="*/ 7191988 w 8670966"/>
              <a:gd name="connsiteY715" fmla="*/ 2093618 h 6858001"/>
              <a:gd name="connsiteX716" fmla="*/ 7183289 w 8670966"/>
              <a:gd name="connsiteY716" fmla="*/ 2084927 h 6858001"/>
              <a:gd name="connsiteX717" fmla="*/ 7177510 w 8670966"/>
              <a:gd name="connsiteY717" fmla="*/ 2079090 h 6858001"/>
              <a:gd name="connsiteX718" fmla="*/ 7171668 w 8670966"/>
              <a:gd name="connsiteY718" fmla="*/ 2073317 h 6858001"/>
              <a:gd name="connsiteX719" fmla="*/ 7162968 w 8670966"/>
              <a:gd name="connsiteY719" fmla="*/ 2064562 h 6858001"/>
              <a:gd name="connsiteX720" fmla="*/ 7157190 w 8670966"/>
              <a:gd name="connsiteY720" fmla="*/ 2058789 h 6858001"/>
              <a:gd name="connsiteX721" fmla="*/ 7148491 w 8670966"/>
              <a:gd name="connsiteY721" fmla="*/ 2052952 h 6858001"/>
              <a:gd name="connsiteX722" fmla="*/ 7142712 w 8670966"/>
              <a:gd name="connsiteY722" fmla="*/ 2044261 h 6858001"/>
              <a:gd name="connsiteX723" fmla="*/ 7134013 w 8670966"/>
              <a:gd name="connsiteY723" fmla="*/ 2038424 h 6858001"/>
              <a:gd name="connsiteX724" fmla="*/ 7128170 w 8670966"/>
              <a:gd name="connsiteY724" fmla="*/ 2032651 h 6858001"/>
              <a:gd name="connsiteX725" fmla="*/ 7122392 w 8670966"/>
              <a:gd name="connsiteY725" fmla="*/ 2023959 h 6858001"/>
              <a:gd name="connsiteX726" fmla="*/ 7113692 w 8670966"/>
              <a:gd name="connsiteY726" fmla="*/ 2018123 h 6858001"/>
              <a:gd name="connsiteX727" fmla="*/ 7107914 w 8670966"/>
              <a:gd name="connsiteY727" fmla="*/ 2012350 h 6858001"/>
              <a:gd name="connsiteX728" fmla="*/ 7099215 w 8670966"/>
              <a:gd name="connsiteY728" fmla="*/ 2006513 h 6858001"/>
              <a:gd name="connsiteX729" fmla="*/ 7090515 w 8670966"/>
              <a:gd name="connsiteY729" fmla="*/ 2000677 h 6858001"/>
              <a:gd name="connsiteX730" fmla="*/ 7084673 w 8670966"/>
              <a:gd name="connsiteY730" fmla="*/ 1991985 h 6858001"/>
              <a:gd name="connsiteX731" fmla="*/ 7075974 w 8670966"/>
              <a:gd name="connsiteY731" fmla="*/ 1986212 h 6858001"/>
              <a:gd name="connsiteX732" fmla="*/ 7070195 w 8670966"/>
              <a:gd name="connsiteY732" fmla="*/ 1980375 h 6858001"/>
              <a:gd name="connsiteX733" fmla="*/ 7061495 w 8670966"/>
              <a:gd name="connsiteY733" fmla="*/ 1974539 h 6858001"/>
              <a:gd name="connsiteX734" fmla="*/ 7055717 w 8670966"/>
              <a:gd name="connsiteY734" fmla="*/ 1968766 h 6858001"/>
              <a:gd name="connsiteX735" fmla="*/ 7047017 w 8670966"/>
              <a:gd name="connsiteY735" fmla="*/ 1962929 h 6858001"/>
              <a:gd name="connsiteX736" fmla="*/ 7038318 w 8670966"/>
              <a:gd name="connsiteY736" fmla="*/ 1957156 h 6858001"/>
              <a:gd name="connsiteX737" fmla="*/ 7032540 w 8670966"/>
              <a:gd name="connsiteY737" fmla="*/ 1948401 h 6858001"/>
              <a:gd name="connsiteX738" fmla="*/ 7023840 w 8670966"/>
              <a:gd name="connsiteY738" fmla="*/ 1942628 h 6858001"/>
              <a:gd name="connsiteX739" fmla="*/ 7017998 w 8670966"/>
              <a:gd name="connsiteY739" fmla="*/ 1936791 h 6858001"/>
              <a:gd name="connsiteX740" fmla="*/ 7009299 w 8670966"/>
              <a:gd name="connsiteY740" fmla="*/ 1931018 h 6858001"/>
              <a:gd name="connsiteX741" fmla="*/ 7000599 w 8670966"/>
              <a:gd name="connsiteY741" fmla="*/ 1925181 h 6858001"/>
              <a:gd name="connsiteX742" fmla="*/ 6994820 w 8670966"/>
              <a:gd name="connsiteY742" fmla="*/ 1919408 h 6858001"/>
              <a:gd name="connsiteX743" fmla="*/ 6986121 w 8670966"/>
              <a:gd name="connsiteY743" fmla="*/ 1913572 h 6858001"/>
              <a:gd name="connsiteX744" fmla="*/ 6977421 w 8670966"/>
              <a:gd name="connsiteY744" fmla="*/ 1907798 h 6858001"/>
              <a:gd name="connsiteX745" fmla="*/ 6968722 w 8670966"/>
              <a:gd name="connsiteY745" fmla="*/ 1901962 h 6858001"/>
              <a:gd name="connsiteX746" fmla="*/ 6962943 w 8670966"/>
              <a:gd name="connsiteY746" fmla="*/ 1896189 h 6858001"/>
              <a:gd name="connsiteX747" fmla="*/ 6954244 w 8670966"/>
              <a:gd name="connsiteY747" fmla="*/ 1893270 h 6858001"/>
              <a:gd name="connsiteX748" fmla="*/ 6945544 w 8670966"/>
              <a:gd name="connsiteY748" fmla="*/ 1887434 h 6858001"/>
              <a:gd name="connsiteX749" fmla="*/ 6936845 w 8670966"/>
              <a:gd name="connsiteY749" fmla="*/ 1881661 h 6858001"/>
              <a:gd name="connsiteX750" fmla="*/ 6931003 w 8670966"/>
              <a:gd name="connsiteY750" fmla="*/ 1875824 h 6858001"/>
              <a:gd name="connsiteX751" fmla="*/ 6922304 w 8670966"/>
              <a:gd name="connsiteY751" fmla="*/ 1870051 h 6858001"/>
              <a:gd name="connsiteX752" fmla="*/ 6913604 w 8670966"/>
              <a:gd name="connsiteY752" fmla="*/ 1864214 h 6858001"/>
              <a:gd name="connsiteX753" fmla="*/ 6904968 w 8670966"/>
              <a:gd name="connsiteY753" fmla="*/ 1858378 h 6858001"/>
              <a:gd name="connsiteX754" fmla="*/ 6896268 w 8670966"/>
              <a:gd name="connsiteY754" fmla="*/ 1855523 h 6858001"/>
              <a:gd name="connsiteX755" fmla="*/ 6887569 w 8670966"/>
              <a:gd name="connsiteY755" fmla="*/ 1849686 h 6858001"/>
              <a:gd name="connsiteX756" fmla="*/ 6878869 w 8670966"/>
              <a:gd name="connsiteY756" fmla="*/ 1843913 h 6858001"/>
              <a:gd name="connsiteX757" fmla="*/ 6873028 w 8670966"/>
              <a:gd name="connsiteY757" fmla="*/ 1838077 h 6858001"/>
              <a:gd name="connsiteX758" fmla="*/ 6864328 w 8670966"/>
              <a:gd name="connsiteY758" fmla="*/ 1835158 h 6858001"/>
              <a:gd name="connsiteX759" fmla="*/ 6855629 w 8670966"/>
              <a:gd name="connsiteY759" fmla="*/ 1829385 h 6858001"/>
              <a:gd name="connsiteX760" fmla="*/ 6846929 w 8670966"/>
              <a:gd name="connsiteY760" fmla="*/ 1823548 h 6858001"/>
              <a:gd name="connsiteX761" fmla="*/ 6838229 w 8670966"/>
              <a:gd name="connsiteY761" fmla="*/ 1817775 h 6858001"/>
              <a:gd name="connsiteX762" fmla="*/ 6829530 w 8670966"/>
              <a:gd name="connsiteY762" fmla="*/ 1814857 h 6858001"/>
              <a:gd name="connsiteX763" fmla="*/ 6820830 w 8670966"/>
              <a:gd name="connsiteY763" fmla="*/ 1809020 h 6858001"/>
              <a:gd name="connsiteX764" fmla="*/ 6812131 w 8670966"/>
              <a:gd name="connsiteY764" fmla="*/ 1806102 h 6858001"/>
              <a:gd name="connsiteX765" fmla="*/ 6803431 w 8670966"/>
              <a:gd name="connsiteY765" fmla="*/ 1800329 h 6858001"/>
              <a:gd name="connsiteX766" fmla="*/ 6794732 w 8670966"/>
              <a:gd name="connsiteY766" fmla="*/ 1794492 h 6858001"/>
              <a:gd name="connsiteX767" fmla="*/ 6786032 w 8670966"/>
              <a:gd name="connsiteY767" fmla="*/ 1791638 h 6858001"/>
              <a:gd name="connsiteX768" fmla="*/ 6777333 w 8670966"/>
              <a:gd name="connsiteY768" fmla="*/ 1785801 h 6858001"/>
              <a:gd name="connsiteX769" fmla="*/ 6771554 w 8670966"/>
              <a:gd name="connsiteY769" fmla="*/ 1782883 h 6858001"/>
              <a:gd name="connsiteX770" fmla="*/ 6759997 w 8670966"/>
              <a:gd name="connsiteY770" fmla="*/ 1777109 h 6858001"/>
              <a:gd name="connsiteX771" fmla="*/ 6751298 w 8670966"/>
              <a:gd name="connsiteY771" fmla="*/ 1774191 h 6858001"/>
              <a:gd name="connsiteX772" fmla="*/ 6742599 w 8670966"/>
              <a:gd name="connsiteY772" fmla="*/ 1768355 h 6858001"/>
              <a:gd name="connsiteX773" fmla="*/ 6733899 w 8670966"/>
              <a:gd name="connsiteY773" fmla="*/ 1765500 h 6858001"/>
              <a:gd name="connsiteX774" fmla="*/ 6725200 w 8670966"/>
              <a:gd name="connsiteY774" fmla="*/ 1759663 h 6858001"/>
              <a:gd name="connsiteX775" fmla="*/ 6716500 w 8670966"/>
              <a:gd name="connsiteY775" fmla="*/ 1756745 h 6858001"/>
              <a:gd name="connsiteX776" fmla="*/ 6707801 w 8670966"/>
              <a:gd name="connsiteY776" fmla="*/ 1750972 h 6858001"/>
              <a:gd name="connsiteX777" fmla="*/ 6699101 w 8670966"/>
              <a:gd name="connsiteY777" fmla="*/ 1748053 h 6858001"/>
              <a:gd name="connsiteX778" fmla="*/ 6690402 w 8670966"/>
              <a:gd name="connsiteY778" fmla="*/ 1745135 h 6858001"/>
              <a:gd name="connsiteX779" fmla="*/ 6681702 w 8670966"/>
              <a:gd name="connsiteY779" fmla="*/ 1739362 h 6858001"/>
              <a:gd name="connsiteX780" fmla="*/ 6673003 w 8670966"/>
              <a:gd name="connsiteY780" fmla="*/ 1736444 h 6858001"/>
              <a:gd name="connsiteX781" fmla="*/ 6664303 w 8670966"/>
              <a:gd name="connsiteY781" fmla="*/ 1733525 h 6858001"/>
              <a:gd name="connsiteX782" fmla="*/ 6655604 w 8670966"/>
              <a:gd name="connsiteY782" fmla="*/ 1727752 h 6858001"/>
              <a:gd name="connsiteX783" fmla="*/ 6643983 w 8670966"/>
              <a:gd name="connsiteY783" fmla="*/ 1724834 h 6858001"/>
              <a:gd name="connsiteX784" fmla="*/ 6635283 w 8670966"/>
              <a:gd name="connsiteY784" fmla="*/ 1721916 h 6858001"/>
              <a:gd name="connsiteX785" fmla="*/ 6626584 w 8670966"/>
              <a:gd name="connsiteY785" fmla="*/ 1716079 h 6858001"/>
              <a:gd name="connsiteX786" fmla="*/ 6617884 w 8670966"/>
              <a:gd name="connsiteY786" fmla="*/ 1713224 h 6858001"/>
              <a:gd name="connsiteX787" fmla="*/ 6609185 w 8670966"/>
              <a:gd name="connsiteY787" fmla="*/ 1710306 h 6858001"/>
              <a:gd name="connsiteX788" fmla="*/ 6600486 w 8670966"/>
              <a:gd name="connsiteY788" fmla="*/ 1707388 h 6858001"/>
              <a:gd name="connsiteX789" fmla="*/ 6588929 w 8670966"/>
              <a:gd name="connsiteY789" fmla="*/ 1704469 h 6858001"/>
              <a:gd name="connsiteX790" fmla="*/ 6580229 w 8670966"/>
              <a:gd name="connsiteY790" fmla="*/ 1698696 h 6858001"/>
              <a:gd name="connsiteX791" fmla="*/ 6571529 w 8670966"/>
              <a:gd name="connsiteY791" fmla="*/ 1695778 h 6858001"/>
              <a:gd name="connsiteX792" fmla="*/ 6562830 w 8670966"/>
              <a:gd name="connsiteY792" fmla="*/ 1692859 h 6858001"/>
              <a:gd name="connsiteX793" fmla="*/ 6554130 w 8670966"/>
              <a:gd name="connsiteY793" fmla="*/ 1690005 h 6858001"/>
              <a:gd name="connsiteX794" fmla="*/ 6542510 w 8670966"/>
              <a:gd name="connsiteY794" fmla="*/ 1687086 h 6858001"/>
              <a:gd name="connsiteX795" fmla="*/ 6533810 w 8670966"/>
              <a:gd name="connsiteY795" fmla="*/ 1684168 h 6858001"/>
              <a:gd name="connsiteX796" fmla="*/ 6525111 w 8670966"/>
              <a:gd name="connsiteY796" fmla="*/ 1681250 h 6858001"/>
              <a:gd name="connsiteX797" fmla="*/ 6513491 w 8670966"/>
              <a:gd name="connsiteY797" fmla="*/ 1678332 h 6858001"/>
              <a:gd name="connsiteX798" fmla="*/ 6504791 w 8670966"/>
              <a:gd name="connsiteY798" fmla="*/ 1675477 h 6858001"/>
              <a:gd name="connsiteX799" fmla="*/ 6496091 w 8670966"/>
              <a:gd name="connsiteY799" fmla="*/ 1672558 h 6858001"/>
              <a:gd name="connsiteX800" fmla="*/ 6487392 w 8670966"/>
              <a:gd name="connsiteY800" fmla="*/ 1669640 h 6858001"/>
              <a:gd name="connsiteX801" fmla="*/ 6478692 w 8670966"/>
              <a:gd name="connsiteY801" fmla="*/ 1666722 h 6858001"/>
              <a:gd name="connsiteX802" fmla="*/ 6467135 w 8670966"/>
              <a:gd name="connsiteY802" fmla="*/ 1663867 h 6858001"/>
              <a:gd name="connsiteX803" fmla="*/ 6458436 w 8670966"/>
              <a:gd name="connsiteY803" fmla="*/ 1660948 h 6858001"/>
              <a:gd name="connsiteX804" fmla="*/ 6446816 w 8670966"/>
              <a:gd name="connsiteY804" fmla="*/ 1658030 h 6858001"/>
              <a:gd name="connsiteX805" fmla="*/ 6438116 w 8670966"/>
              <a:gd name="connsiteY805" fmla="*/ 1655112 h 6858001"/>
              <a:gd name="connsiteX806" fmla="*/ 6429416 w 8670966"/>
              <a:gd name="connsiteY806" fmla="*/ 1655112 h 6858001"/>
              <a:gd name="connsiteX807" fmla="*/ 6420717 w 8670966"/>
              <a:gd name="connsiteY807" fmla="*/ 1652194 h 6858001"/>
              <a:gd name="connsiteX808" fmla="*/ 6409160 w 8670966"/>
              <a:gd name="connsiteY808" fmla="*/ 1649339 h 6858001"/>
              <a:gd name="connsiteX809" fmla="*/ 6400460 w 8670966"/>
              <a:gd name="connsiteY809" fmla="*/ 1646421 h 6858001"/>
              <a:gd name="connsiteX810" fmla="*/ 6388840 w 8670966"/>
              <a:gd name="connsiteY810" fmla="*/ 1643502 h 6858001"/>
              <a:gd name="connsiteX811" fmla="*/ 6380141 w 8670966"/>
              <a:gd name="connsiteY811" fmla="*/ 1643502 h 6858001"/>
              <a:gd name="connsiteX812" fmla="*/ 6371441 w 8670966"/>
              <a:gd name="connsiteY812" fmla="*/ 1640584 h 6858001"/>
              <a:gd name="connsiteX813" fmla="*/ 6359820 w 8670966"/>
              <a:gd name="connsiteY813" fmla="*/ 1637729 h 6858001"/>
              <a:gd name="connsiteX814" fmla="*/ 6351121 w 8670966"/>
              <a:gd name="connsiteY814" fmla="*/ 1637729 h 6858001"/>
              <a:gd name="connsiteX815" fmla="*/ 6342421 w 8670966"/>
              <a:gd name="connsiteY815" fmla="*/ 1634811 h 6858001"/>
              <a:gd name="connsiteX816" fmla="*/ 6330865 w 8670966"/>
              <a:gd name="connsiteY816" fmla="*/ 1631892 h 6858001"/>
              <a:gd name="connsiteX817" fmla="*/ 6322165 w 8670966"/>
              <a:gd name="connsiteY817" fmla="*/ 1631892 h 6858001"/>
              <a:gd name="connsiteX818" fmla="*/ 6310544 w 8670966"/>
              <a:gd name="connsiteY818" fmla="*/ 1628974 h 6858001"/>
              <a:gd name="connsiteX819" fmla="*/ 6301845 w 8670966"/>
              <a:gd name="connsiteY819" fmla="*/ 1626056 h 6858001"/>
              <a:gd name="connsiteX820" fmla="*/ 6290288 w 8670966"/>
              <a:gd name="connsiteY820" fmla="*/ 1626056 h 6858001"/>
              <a:gd name="connsiteX821" fmla="*/ 6281589 w 8670966"/>
              <a:gd name="connsiteY821" fmla="*/ 1623201 h 6858001"/>
              <a:gd name="connsiteX822" fmla="*/ 6272889 w 8670966"/>
              <a:gd name="connsiteY822" fmla="*/ 1623201 h 6858001"/>
              <a:gd name="connsiteX823" fmla="*/ 6261268 w 8670966"/>
              <a:gd name="connsiteY823" fmla="*/ 1620283 h 6858001"/>
              <a:gd name="connsiteX824" fmla="*/ 6249648 w 8670966"/>
              <a:gd name="connsiteY824" fmla="*/ 1620283 h 6858001"/>
              <a:gd name="connsiteX825" fmla="*/ 6240949 w 8670966"/>
              <a:gd name="connsiteY825" fmla="*/ 1617364 h 6858001"/>
              <a:gd name="connsiteX826" fmla="*/ 6220692 w 8670966"/>
              <a:gd name="connsiteY826" fmla="*/ 1617364 h 6858001"/>
              <a:gd name="connsiteX827" fmla="*/ 6209071 w 8670966"/>
              <a:gd name="connsiteY827" fmla="*/ 1614446 h 6858001"/>
              <a:gd name="connsiteX828" fmla="*/ 6200372 w 8670966"/>
              <a:gd name="connsiteY828" fmla="*/ 1614446 h 6858001"/>
              <a:gd name="connsiteX829" fmla="*/ 6191672 w 8670966"/>
              <a:gd name="connsiteY829" fmla="*/ 1611591 h 6858001"/>
              <a:gd name="connsiteX830" fmla="*/ 6159795 w 8670966"/>
              <a:gd name="connsiteY830" fmla="*/ 1611591 h 6858001"/>
              <a:gd name="connsiteX831" fmla="*/ 6148175 w 8670966"/>
              <a:gd name="connsiteY831" fmla="*/ 1608673 h 6858001"/>
              <a:gd name="connsiteX832" fmla="*/ 6119219 w 8670966"/>
              <a:gd name="connsiteY832" fmla="*/ 1608673 h 6858001"/>
              <a:gd name="connsiteX833" fmla="*/ 6107599 w 8670966"/>
              <a:gd name="connsiteY833" fmla="*/ 1605755 h 6858001"/>
              <a:gd name="connsiteX834" fmla="*/ 6055212 w 8670966"/>
              <a:gd name="connsiteY834" fmla="*/ 1605755 h 6858001"/>
              <a:gd name="connsiteX835" fmla="*/ 6055212 w 8670966"/>
              <a:gd name="connsiteY835" fmla="*/ 1608718 h 6858001"/>
              <a:gd name="connsiteX836" fmla="*/ 3670723 w 8670966"/>
              <a:gd name="connsiteY836" fmla="*/ 1608718 h 6858001"/>
              <a:gd name="connsiteX837" fmla="*/ 3670723 w 8670966"/>
              <a:gd name="connsiteY837" fmla="*/ 1608719 h 6858001"/>
              <a:gd name="connsiteX838" fmla="*/ 2395516 w 8670966"/>
              <a:gd name="connsiteY838" fmla="*/ 1608719 h 6858001"/>
              <a:gd name="connsiteX839" fmla="*/ 2378117 w 8670966"/>
              <a:gd name="connsiteY839" fmla="*/ 1605801 h 6858001"/>
              <a:gd name="connsiteX840" fmla="*/ 2311251 w 8670966"/>
              <a:gd name="connsiteY840" fmla="*/ 1605801 h 6858001"/>
              <a:gd name="connsiteX841" fmla="*/ 2293789 w 8670966"/>
              <a:gd name="connsiteY841" fmla="*/ 1602946 h 6858001"/>
              <a:gd name="connsiteX842" fmla="*/ 2258928 w 8670966"/>
              <a:gd name="connsiteY842" fmla="*/ 1602946 h 6858001"/>
              <a:gd name="connsiteX843" fmla="*/ 2241465 w 8670966"/>
              <a:gd name="connsiteY843" fmla="*/ 1600027 h 6858001"/>
              <a:gd name="connsiteX844" fmla="*/ 2209525 w 8670966"/>
              <a:gd name="connsiteY844" fmla="*/ 1600027 h 6858001"/>
              <a:gd name="connsiteX845" fmla="*/ 2192062 w 8670966"/>
              <a:gd name="connsiteY845" fmla="*/ 1597109 h 6858001"/>
              <a:gd name="connsiteX846" fmla="*/ 2174600 w 8670966"/>
              <a:gd name="connsiteY846" fmla="*/ 1597109 h 6858001"/>
              <a:gd name="connsiteX847" fmla="*/ 2160058 w 8670966"/>
              <a:gd name="connsiteY847" fmla="*/ 1594254 h 6858001"/>
              <a:gd name="connsiteX848" fmla="*/ 2142659 w 8670966"/>
              <a:gd name="connsiteY848" fmla="*/ 1591336 h 6858001"/>
              <a:gd name="connsiteX849" fmla="*/ 2125197 w 8670966"/>
              <a:gd name="connsiteY849" fmla="*/ 1591336 h 6858001"/>
              <a:gd name="connsiteX850" fmla="*/ 2110655 w 8670966"/>
              <a:gd name="connsiteY850" fmla="*/ 1588418 h 6858001"/>
              <a:gd name="connsiteX851" fmla="*/ 2093256 w 8670966"/>
              <a:gd name="connsiteY851" fmla="*/ 1585563 h 6858001"/>
              <a:gd name="connsiteX852" fmla="*/ 2075794 w 8670966"/>
              <a:gd name="connsiteY852" fmla="*/ 1585563 h 6858001"/>
              <a:gd name="connsiteX853" fmla="*/ 2061252 w 8670966"/>
              <a:gd name="connsiteY853" fmla="*/ 1582644 h 6858001"/>
              <a:gd name="connsiteX854" fmla="*/ 2043789 w 8670966"/>
              <a:gd name="connsiteY854" fmla="*/ 1579726 h 6858001"/>
              <a:gd name="connsiteX855" fmla="*/ 2026391 w 8670966"/>
              <a:gd name="connsiteY855" fmla="*/ 1576871 h 6858001"/>
              <a:gd name="connsiteX856" fmla="*/ 2011849 w 8670966"/>
              <a:gd name="connsiteY856" fmla="*/ 1573953 h 6858001"/>
              <a:gd name="connsiteX857" fmla="*/ 1994387 w 8670966"/>
              <a:gd name="connsiteY857" fmla="*/ 1571035 h 6858001"/>
              <a:gd name="connsiteX858" fmla="*/ 1976988 w 8670966"/>
              <a:gd name="connsiteY858" fmla="*/ 1568180 h 6858001"/>
              <a:gd name="connsiteX859" fmla="*/ 1962446 w 8670966"/>
              <a:gd name="connsiteY859" fmla="*/ 1565262 h 6858001"/>
              <a:gd name="connsiteX860" fmla="*/ 1944984 w 8670966"/>
              <a:gd name="connsiteY860" fmla="*/ 1562343 h 6858001"/>
              <a:gd name="connsiteX861" fmla="*/ 1930442 w 8670966"/>
              <a:gd name="connsiteY861" fmla="*/ 1559488 h 6858001"/>
              <a:gd name="connsiteX862" fmla="*/ 1913043 w 8670966"/>
              <a:gd name="connsiteY862" fmla="*/ 1556570 h 6858001"/>
              <a:gd name="connsiteX863" fmla="*/ 1898501 w 8670966"/>
              <a:gd name="connsiteY863" fmla="*/ 1553652 h 6858001"/>
              <a:gd name="connsiteX864" fmla="*/ 1881039 w 8670966"/>
              <a:gd name="connsiteY864" fmla="*/ 1550797 h 6858001"/>
              <a:gd name="connsiteX865" fmla="*/ 1866498 w 8670966"/>
              <a:gd name="connsiteY865" fmla="*/ 1547879 h 6858001"/>
              <a:gd name="connsiteX866" fmla="*/ 1849099 w 8670966"/>
              <a:gd name="connsiteY866" fmla="*/ 1544960 h 6858001"/>
              <a:gd name="connsiteX867" fmla="*/ 1834557 w 8670966"/>
              <a:gd name="connsiteY867" fmla="*/ 1539187 h 6858001"/>
              <a:gd name="connsiteX868" fmla="*/ 1817095 w 8670966"/>
              <a:gd name="connsiteY868" fmla="*/ 1536269 h 6858001"/>
              <a:gd name="connsiteX869" fmla="*/ 1802553 w 8670966"/>
              <a:gd name="connsiteY869" fmla="*/ 1533414 h 6858001"/>
              <a:gd name="connsiteX870" fmla="*/ 1785154 w 8670966"/>
              <a:gd name="connsiteY870" fmla="*/ 1527577 h 6858001"/>
              <a:gd name="connsiteX871" fmla="*/ 1770613 w 8670966"/>
              <a:gd name="connsiteY871" fmla="*/ 1524723 h 6858001"/>
              <a:gd name="connsiteX872" fmla="*/ 1753150 w 8670966"/>
              <a:gd name="connsiteY872" fmla="*/ 1521804 h 6858001"/>
              <a:gd name="connsiteX873" fmla="*/ 1738608 w 8670966"/>
              <a:gd name="connsiteY873" fmla="*/ 1516031 h 6858001"/>
              <a:gd name="connsiteX874" fmla="*/ 1724067 w 8670966"/>
              <a:gd name="connsiteY874" fmla="*/ 1513113 h 6858001"/>
              <a:gd name="connsiteX875" fmla="*/ 1706668 w 8670966"/>
              <a:gd name="connsiteY875" fmla="*/ 1507340 h 6858001"/>
              <a:gd name="connsiteX876" fmla="*/ 1692126 w 8670966"/>
              <a:gd name="connsiteY876" fmla="*/ 1504421 h 6858001"/>
              <a:gd name="connsiteX877" fmla="*/ 1674664 w 8670966"/>
              <a:gd name="connsiteY877" fmla="*/ 1498648 h 6858001"/>
              <a:gd name="connsiteX878" fmla="*/ 1660123 w 8670966"/>
              <a:gd name="connsiteY878" fmla="*/ 1492875 h 6858001"/>
              <a:gd name="connsiteX879" fmla="*/ 1645581 w 8670966"/>
              <a:gd name="connsiteY879" fmla="*/ 1489957 h 6858001"/>
              <a:gd name="connsiteX880" fmla="*/ 1628182 w 8670966"/>
              <a:gd name="connsiteY880" fmla="*/ 1484184 h 6858001"/>
              <a:gd name="connsiteX881" fmla="*/ 1613640 w 8670966"/>
              <a:gd name="connsiteY881" fmla="*/ 1478347 h 6858001"/>
              <a:gd name="connsiteX882" fmla="*/ 1599099 w 8670966"/>
              <a:gd name="connsiteY882" fmla="*/ 1475492 h 6858001"/>
              <a:gd name="connsiteX883" fmla="*/ 1581637 w 8670966"/>
              <a:gd name="connsiteY883" fmla="*/ 1469656 h 6858001"/>
              <a:gd name="connsiteX884" fmla="*/ 1567095 w 8670966"/>
              <a:gd name="connsiteY884" fmla="*/ 1463882 h 6858001"/>
              <a:gd name="connsiteX885" fmla="*/ 1552617 w 8670966"/>
              <a:gd name="connsiteY885" fmla="*/ 1458109 h 6858001"/>
              <a:gd name="connsiteX886" fmla="*/ 1538076 w 8670966"/>
              <a:gd name="connsiteY886" fmla="*/ 1452273 h 6858001"/>
              <a:gd name="connsiteX887" fmla="*/ 1523534 w 8670966"/>
              <a:gd name="connsiteY887" fmla="*/ 1449418 h 6858001"/>
              <a:gd name="connsiteX888" fmla="*/ 1506071 w 8670966"/>
              <a:gd name="connsiteY888" fmla="*/ 1443581 h 6858001"/>
              <a:gd name="connsiteX889" fmla="*/ 1491530 w 8670966"/>
              <a:gd name="connsiteY889" fmla="*/ 1437808 h 6858001"/>
              <a:gd name="connsiteX890" fmla="*/ 1476989 w 8670966"/>
              <a:gd name="connsiteY890" fmla="*/ 1432035 h 6858001"/>
              <a:gd name="connsiteX891" fmla="*/ 1462511 w 8670966"/>
              <a:gd name="connsiteY891" fmla="*/ 1426198 h 6858001"/>
              <a:gd name="connsiteX892" fmla="*/ 1447969 w 8670966"/>
              <a:gd name="connsiteY892" fmla="*/ 1420425 h 6858001"/>
              <a:gd name="connsiteX893" fmla="*/ 1433427 w 8670966"/>
              <a:gd name="connsiteY893" fmla="*/ 1414652 h 6858001"/>
              <a:gd name="connsiteX894" fmla="*/ 1415965 w 8670966"/>
              <a:gd name="connsiteY894" fmla="*/ 1405961 h 6858001"/>
              <a:gd name="connsiteX895" fmla="*/ 1401424 w 8670966"/>
              <a:gd name="connsiteY895" fmla="*/ 1400124 h 6858001"/>
              <a:gd name="connsiteX896" fmla="*/ 1386882 w 8670966"/>
              <a:gd name="connsiteY896" fmla="*/ 1394351 h 6858001"/>
              <a:gd name="connsiteX897" fmla="*/ 1372404 w 8670966"/>
              <a:gd name="connsiteY897" fmla="*/ 1388578 h 6858001"/>
              <a:gd name="connsiteX898" fmla="*/ 1357862 w 8670966"/>
              <a:gd name="connsiteY898" fmla="*/ 1382741 h 6858001"/>
              <a:gd name="connsiteX899" fmla="*/ 1343321 w 8670966"/>
              <a:gd name="connsiteY899" fmla="*/ 1374050 h 6858001"/>
              <a:gd name="connsiteX900" fmla="*/ 1328780 w 8670966"/>
              <a:gd name="connsiteY900" fmla="*/ 1368276 h 6858001"/>
              <a:gd name="connsiteX901" fmla="*/ 1314238 w 8670966"/>
              <a:gd name="connsiteY901" fmla="*/ 1362503 h 6858001"/>
              <a:gd name="connsiteX902" fmla="*/ 1299696 w 8670966"/>
              <a:gd name="connsiteY902" fmla="*/ 1353812 h 6858001"/>
              <a:gd name="connsiteX903" fmla="*/ 1285155 w 8670966"/>
              <a:gd name="connsiteY903" fmla="*/ 1348039 h 6858001"/>
              <a:gd name="connsiteX904" fmla="*/ 1270614 w 8670966"/>
              <a:gd name="connsiteY904" fmla="*/ 1342202 h 6858001"/>
              <a:gd name="connsiteX905" fmla="*/ 1256136 w 8670966"/>
              <a:gd name="connsiteY905" fmla="*/ 1333511 h 6858001"/>
              <a:gd name="connsiteX906" fmla="*/ 1241594 w 8670966"/>
              <a:gd name="connsiteY906" fmla="*/ 1327737 h 6858001"/>
              <a:gd name="connsiteX907" fmla="*/ 1227053 w 8670966"/>
              <a:gd name="connsiteY907" fmla="*/ 1319046 h 6858001"/>
              <a:gd name="connsiteX908" fmla="*/ 1215432 w 8670966"/>
              <a:gd name="connsiteY908" fmla="*/ 1313273 h 6858001"/>
              <a:gd name="connsiteX909" fmla="*/ 1200890 w 8670966"/>
              <a:gd name="connsiteY909" fmla="*/ 1304581 h 6858001"/>
              <a:gd name="connsiteX910" fmla="*/ 1186349 w 8670966"/>
              <a:gd name="connsiteY910" fmla="*/ 1298745 h 6858001"/>
              <a:gd name="connsiteX911" fmla="*/ 1171808 w 8670966"/>
              <a:gd name="connsiteY911" fmla="*/ 1290053 h 6858001"/>
              <a:gd name="connsiteX912" fmla="*/ 1157266 w 8670966"/>
              <a:gd name="connsiteY912" fmla="*/ 1281362 h 6858001"/>
              <a:gd name="connsiteX913" fmla="*/ 1142725 w 8670966"/>
              <a:gd name="connsiteY913" fmla="*/ 1275589 h 6858001"/>
              <a:gd name="connsiteX914" fmla="*/ 1131104 w 8670966"/>
              <a:gd name="connsiteY914" fmla="*/ 1266897 h 6858001"/>
              <a:gd name="connsiteX915" fmla="*/ 1116562 w 8670966"/>
              <a:gd name="connsiteY915" fmla="*/ 1258206 h 6858001"/>
              <a:gd name="connsiteX916" fmla="*/ 1102085 w 8670966"/>
              <a:gd name="connsiteY916" fmla="*/ 1249514 h 6858001"/>
              <a:gd name="connsiteX917" fmla="*/ 1090401 w 8670966"/>
              <a:gd name="connsiteY917" fmla="*/ 1243741 h 6858001"/>
              <a:gd name="connsiteX918" fmla="*/ 1075923 w 8670966"/>
              <a:gd name="connsiteY918" fmla="*/ 1235050 h 6858001"/>
              <a:gd name="connsiteX919" fmla="*/ 1061381 w 8670966"/>
              <a:gd name="connsiteY919" fmla="*/ 1226358 h 6858001"/>
              <a:gd name="connsiteX920" fmla="*/ 1046840 w 8670966"/>
              <a:gd name="connsiteY920" fmla="*/ 1217667 h 6858001"/>
              <a:gd name="connsiteX921" fmla="*/ 1035219 w 8670966"/>
              <a:gd name="connsiteY921" fmla="*/ 1208975 h 6858001"/>
              <a:gd name="connsiteX922" fmla="*/ 1020678 w 8670966"/>
              <a:gd name="connsiteY922" fmla="*/ 1200284 h 6858001"/>
              <a:gd name="connsiteX923" fmla="*/ 1009057 w 8670966"/>
              <a:gd name="connsiteY923" fmla="*/ 1194511 h 6858001"/>
              <a:gd name="connsiteX924" fmla="*/ 994515 w 8670966"/>
              <a:gd name="connsiteY924" fmla="*/ 1185819 h 6858001"/>
              <a:gd name="connsiteX925" fmla="*/ 979974 w 8670966"/>
              <a:gd name="connsiteY925" fmla="*/ 1177128 h 6858001"/>
              <a:gd name="connsiteX926" fmla="*/ 969814 w 8670966"/>
              <a:gd name="connsiteY926" fmla="*/ 1169515 h 6858001"/>
              <a:gd name="connsiteX927" fmla="*/ 968354 w 8670966"/>
              <a:gd name="connsiteY927" fmla="*/ 1168436 h 6858001"/>
              <a:gd name="connsiteX928" fmla="*/ 953812 w 8670966"/>
              <a:gd name="connsiteY928" fmla="*/ 1156827 h 6858001"/>
              <a:gd name="connsiteX929" fmla="*/ 942192 w 8670966"/>
              <a:gd name="connsiteY929" fmla="*/ 1148135 h 6858001"/>
              <a:gd name="connsiteX930" fmla="*/ 927650 w 8670966"/>
              <a:gd name="connsiteY930" fmla="*/ 1139444 h 6858001"/>
              <a:gd name="connsiteX931" fmla="*/ 916030 w 8670966"/>
              <a:gd name="connsiteY931" fmla="*/ 1130752 h 6858001"/>
              <a:gd name="connsiteX932" fmla="*/ 901488 w 8670966"/>
              <a:gd name="connsiteY932" fmla="*/ 1122061 h 6858001"/>
              <a:gd name="connsiteX933" fmla="*/ 889868 w 8670966"/>
              <a:gd name="connsiteY933" fmla="*/ 1113370 h 6858001"/>
              <a:gd name="connsiteX934" fmla="*/ 878247 w 8670966"/>
              <a:gd name="connsiteY934" fmla="*/ 1104678 h 6858001"/>
              <a:gd name="connsiteX935" fmla="*/ 863706 w 8670966"/>
              <a:gd name="connsiteY935" fmla="*/ 1093068 h 6858001"/>
              <a:gd name="connsiteX936" fmla="*/ 852085 w 8670966"/>
              <a:gd name="connsiteY936" fmla="*/ 1084377 h 6858001"/>
              <a:gd name="connsiteX937" fmla="*/ 840466 w 8670966"/>
              <a:gd name="connsiteY937" fmla="*/ 1075685 h 6858001"/>
              <a:gd name="connsiteX938" fmla="*/ 825923 w 8670966"/>
              <a:gd name="connsiteY938" fmla="*/ 1066994 h 6858001"/>
              <a:gd name="connsiteX939" fmla="*/ 814303 w 8670966"/>
              <a:gd name="connsiteY939" fmla="*/ 1055448 h 6858001"/>
              <a:gd name="connsiteX940" fmla="*/ 802682 w 8670966"/>
              <a:gd name="connsiteY940" fmla="*/ 1046756 h 6858001"/>
              <a:gd name="connsiteX941" fmla="*/ 788140 w 8670966"/>
              <a:gd name="connsiteY941" fmla="*/ 1038065 h 6858001"/>
              <a:gd name="connsiteX942" fmla="*/ 776520 w 8670966"/>
              <a:gd name="connsiteY942" fmla="*/ 1026455 h 6858001"/>
              <a:gd name="connsiteX943" fmla="*/ 764900 w 8670966"/>
              <a:gd name="connsiteY943" fmla="*/ 1017763 h 6858001"/>
              <a:gd name="connsiteX944" fmla="*/ 753279 w 8670966"/>
              <a:gd name="connsiteY944" fmla="*/ 1006217 h 6858001"/>
              <a:gd name="connsiteX945" fmla="*/ 738738 w 8670966"/>
              <a:gd name="connsiteY945" fmla="*/ 997526 h 6858001"/>
              <a:gd name="connsiteX946" fmla="*/ 727117 w 8670966"/>
              <a:gd name="connsiteY946" fmla="*/ 985916 h 6858001"/>
              <a:gd name="connsiteX947" fmla="*/ 715433 w 8670966"/>
              <a:gd name="connsiteY947" fmla="*/ 977224 h 6858001"/>
              <a:gd name="connsiteX948" fmla="*/ 703812 w 8670966"/>
              <a:gd name="connsiteY948" fmla="*/ 965615 h 6858001"/>
              <a:gd name="connsiteX949" fmla="*/ 692192 w 8670966"/>
              <a:gd name="connsiteY949" fmla="*/ 956923 h 6858001"/>
              <a:gd name="connsiteX950" fmla="*/ 680571 w 8670966"/>
              <a:gd name="connsiteY950" fmla="*/ 945377 h 6858001"/>
              <a:gd name="connsiteX951" fmla="*/ 668951 w 8670966"/>
              <a:gd name="connsiteY951" fmla="*/ 933767 h 6858001"/>
              <a:gd name="connsiteX952" fmla="*/ 657332 w 8670966"/>
              <a:gd name="connsiteY952" fmla="*/ 925076 h 6858001"/>
              <a:gd name="connsiteX953" fmla="*/ 645710 w 8670966"/>
              <a:gd name="connsiteY953" fmla="*/ 913466 h 6858001"/>
              <a:gd name="connsiteX954" fmla="*/ 634090 w 8670966"/>
              <a:gd name="connsiteY954" fmla="*/ 901920 h 6858001"/>
              <a:gd name="connsiteX955" fmla="*/ 622469 w 8670966"/>
              <a:gd name="connsiteY955" fmla="*/ 893228 h 6858001"/>
              <a:gd name="connsiteX956" fmla="*/ 610850 w 8670966"/>
              <a:gd name="connsiteY956" fmla="*/ 881619 h 6858001"/>
              <a:gd name="connsiteX957" fmla="*/ 599228 w 8670966"/>
              <a:gd name="connsiteY957" fmla="*/ 870072 h 6858001"/>
              <a:gd name="connsiteX958" fmla="*/ 587544 w 8670966"/>
              <a:gd name="connsiteY958" fmla="*/ 858462 h 6858001"/>
              <a:gd name="connsiteX959" fmla="*/ 575924 w 8670966"/>
              <a:gd name="connsiteY959" fmla="*/ 849771 h 6858001"/>
              <a:gd name="connsiteX960" fmla="*/ 564303 w 8670966"/>
              <a:gd name="connsiteY960" fmla="*/ 838161 h 6858001"/>
              <a:gd name="connsiteX961" fmla="*/ 555604 w 8670966"/>
              <a:gd name="connsiteY961" fmla="*/ 826615 h 6858001"/>
              <a:gd name="connsiteX962" fmla="*/ 543983 w 8670966"/>
              <a:gd name="connsiteY962" fmla="*/ 815005 h 6858001"/>
              <a:gd name="connsiteX963" fmla="*/ 532362 w 8670966"/>
              <a:gd name="connsiteY963" fmla="*/ 803395 h 6858001"/>
              <a:gd name="connsiteX964" fmla="*/ 520742 w 8670966"/>
              <a:gd name="connsiteY964" fmla="*/ 791849 h 6858001"/>
              <a:gd name="connsiteX965" fmla="*/ 509058 w 8670966"/>
              <a:gd name="connsiteY965" fmla="*/ 780239 h 6858001"/>
              <a:gd name="connsiteX966" fmla="*/ 500359 w 8670966"/>
              <a:gd name="connsiteY966" fmla="*/ 768630 h 6858001"/>
              <a:gd name="connsiteX967" fmla="*/ 488739 w 8670966"/>
              <a:gd name="connsiteY967" fmla="*/ 757083 h 6858001"/>
              <a:gd name="connsiteX968" fmla="*/ 477118 w 8670966"/>
              <a:gd name="connsiteY968" fmla="*/ 745474 h 6858001"/>
              <a:gd name="connsiteX969" fmla="*/ 468418 w 8670966"/>
              <a:gd name="connsiteY969" fmla="*/ 733927 h 6858001"/>
              <a:gd name="connsiteX970" fmla="*/ 456798 w 8670966"/>
              <a:gd name="connsiteY970" fmla="*/ 722318 h 6858001"/>
              <a:gd name="connsiteX971" fmla="*/ 448034 w 8670966"/>
              <a:gd name="connsiteY971" fmla="*/ 710708 h 6858001"/>
              <a:gd name="connsiteX972" fmla="*/ 436414 w 8670966"/>
              <a:gd name="connsiteY972" fmla="*/ 699161 h 6858001"/>
              <a:gd name="connsiteX973" fmla="*/ 427716 w 8670966"/>
              <a:gd name="connsiteY973" fmla="*/ 687552 h 6858001"/>
              <a:gd name="connsiteX974" fmla="*/ 416094 w 8670966"/>
              <a:gd name="connsiteY974" fmla="*/ 675942 h 6858001"/>
              <a:gd name="connsiteX975" fmla="*/ 404474 w 8670966"/>
              <a:gd name="connsiteY975" fmla="*/ 661477 h 6858001"/>
              <a:gd name="connsiteX976" fmla="*/ 395711 w 8670966"/>
              <a:gd name="connsiteY976" fmla="*/ 649868 h 6858001"/>
              <a:gd name="connsiteX977" fmla="*/ 387011 w 8670966"/>
              <a:gd name="connsiteY977" fmla="*/ 638321 h 6858001"/>
              <a:gd name="connsiteX978" fmla="*/ 375390 w 8670966"/>
              <a:gd name="connsiteY978" fmla="*/ 626710 h 6858001"/>
              <a:gd name="connsiteX979" fmla="*/ 366691 w 8670966"/>
              <a:gd name="connsiteY979" fmla="*/ 615100 h 6858001"/>
              <a:gd name="connsiteX980" fmla="*/ 355008 w 8670966"/>
              <a:gd name="connsiteY980" fmla="*/ 600635 h 6858001"/>
              <a:gd name="connsiteX981" fmla="*/ 346308 w 8670966"/>
              <a:gd name="connsiteY981" fmla="*/ 589089 h 6858001"/>
              <a:gd name="connsiteX982" fmla="*/ 337608 w 8670966"/>
              <a:gd name="connsiteY982" fmla="*/ 577479 h 6858001"/>
              <a:gd name="connsiteX983" fmla="*/ 325988 w 8670966"/>
              <a:gd name="connsiteY983" fmla="*/ 565869 h 6858001"/>
              <a:gd name="connsiteX984" fmla="*/ 317225 w 8670966"/>
              <a:gd name="connsiteY984" fmla="*/ 551405 h 6858001"/>
              <a:gd name="connsiteX985" fmla="*/ 308526 w 8670966"/>
              <a:gd name="connsiteY985" fmla="*/ 539795 h 6858001"/>
              <a:gd name="connsiteX986" fmla="*/ 299825 w 8670966"/>
              <a:gd name="connsiteY986" fmla="*/ 525331 h 6858001"/>
              <a:gd name="connsiteX987" fmla="*/ 288205 w 8670966"/>
              <a:gd name="connsiteY987" fmla="*/ 513721 h 6858001"/>
              <a:gd name="connsiteX988" fmla="*/ 279442 w 8670966"/>
              <a:gd name="connsiteY988" fmla="*/ 499256 h 6858001"/>
              <a:gd name="connsiteX989" fmla="*/ 270743 w 8670966"/>
              <a:gd name="connsiteY989" fmla="*/ 487646 h 6858001"/>
              <a:gd name="connsiteX990" fmla="*/ 262044 w 8670966"/>
              <a:gd name="connsiteY990" fmla="*/ 476100 h 6858001"/>
              <a:gd name="connsiteX991" fmla="*/ 253280 w 8670966"/>
              <a:gd name="connsiteY991" fmla="*/ 461572 h 6858001"/>
              <a:gd name="connsiteX992" fmla="*/ 244581 w 8670966"/>
              <a:gd name="connsiteY992" fmla="*/ 450026 h 6858001"/>
              <a:gd name="connsiteX993" fmla="*/ 235881 w 8670966"/>
              <a:gd name="connsiteY993" fmla="*/ 435561 h 6858001"/>
              <a:gd name="connsiteX994" fmla="*/ 227118 w 8670966"/>
              <a:gd name="connsiteY994" fmla="*/ 421033 h 6858001"/>
              <a:gd name="connsiteX995" fmla="*/ 218990 w 8670966"/>
              <a:gd name="connsiteY995" fmla="*/ 410248 h 6858001"/>
              <a:gd name="connsiteX996" fmla="*/ 218418 w 8670966"/>
              <a:gd name="connsiteY996" fmla="*/ 409487 h 6858001"/>
              <a:gd name="connsiteX997" fmla="*/ 209719 w 8670966"/>
              <a:gd name="connsiteY997" fmla="*/ 394959 h 6858001"/>
              <a:gd name="connsiteX998" fmla="*/ 200956 w 8670966"/>
              <a:gd name="connsiteY998" fmla="*/ 383412 h 6858001"/>
              <a:gd name="connsiteX999" fmla="*/ 192256 w 8670966"/>
              <a:gd name="connsiteY999" fmla="*/ 368884 h 6858001"/>
              <a:gd name="connsiteX1000" fmla="*/ 183557 w 8670966"/>
              <a:gd name="connsiteY1000" fmla="*/ 354420 h 6858001"/>
              <a:gd name="connsiteX1001" fmla="*/ 174794 w 8670966"/>
              <a:gd name="connsiteY1001" fmla="*/ 342810 h 6858001"/>
              <a:gd name="connsiteX1002" fmla="*/ 169015 w 8670966"/>
              <a:gd name="connsiteY1002" fmla="*/ 328345 h 6858001"/>
              <a:gd name="connsiteX1003" fmla="*/ 160316 w 8670966"/>
              <a:gd name="connsiteY1003" fmla="*/ 313881 h 6858001"/>
              <a:gd name="connsiteX1004" fmla="*/ 151553 w 8670966"/>
              <a:gd name="connsiteY1004" fmla="*/ 302271 h 6858001"/>
              <a:gd name="connsiteX1005" fmla="*/ 142853 w 8670966"/>
              <a:gd name="connsiteY1005" fmla="*/ 287806 h 6858001"/>
              <a:gd name="connsiteX1006" fmla="*/ 134154 w 8670966"/>
              <a:gd name="connsiteY1006" fmla="*/ 273342 h 6858001"/>
              <a:gd name="connsiteX1007" fmla="*/ 128312 w 8670966"/>
              <a:gd name="connsiteY1007" fmla="*/ 258814 h 6858001"/>
              <a:gd name="connsiteX1008" fmla="*/ 119612 w 8670966"/>
              <a:gd name="connsiteY1008" fmla="*/ 244349 h 6858001"/>
              <a:gd name="connsiteX1009" fmla="*/ 113771 w 8670966"/>
              <a:gd name="connsiteY1009" fmla="*/ 232739 h 6858001"/>
              <a:gd name="connsiteX1010" fmla="*/ 105071 w 8670966"/>
              <a:gd name="connsiteY1010" fmla="*/ 218275 h 6858001"/>
              <a:gd name="connsiteX1011" fmla="*/ 96308 w 8670966"/>
              <a:gd name="connsiteY1011" fmla="*/ 203810 h 6858001"/>
              <a:gd name="connsiteX1012" fmla="*/ 90530 w 8670966"/>
              <a:gd name="connsiteY1012" fmla="*/ 189282 h 6858001"/>
              <a:gd name="connsiteX1013" fmla="*/ 81830 w 8670966"/>
              <a:gd name="connsiteY1013" fmla="*/ 174818 h 6858001"/>
              <a:gd name="connsiteX1014" fmla="*/ 75988 w 8670966"/>
              <a:gd name="connsiteY1014" fmla="*/ 160353 h 6858001"/>
              <a:gd name="connsiteX1015" fmla="*/ 67289 w 8670966"/>
              <a:gd name="connsiteY1015" fmla="*/ 145888 h 6858001"/>
              <a:gd name="connsiteX1016" fmla="*/ 61446 w 8670966"/>
              <a:gd name="connsiteY1016" fmla="*/ 131360 h 6858001"/>
              <a:gd name="connsiteX1017" fmla="*/ 55668 w 8670966"/>
              <a:gd name="connsiteY1017" fmla="*/ 119814 h 6858001"/>
              <a:gd name="connsiteX1018" fmla="*/ 46905 w 8670966"/>
              <a:gd name="connsiteY1018" fmla="*/ 102431 h 6858001"/>
              <a:gd name="connsiteX1019" fmla="*/ 41127 w 8670966"/>
              <a:gd name="connsiteY1019" fmla="*/ 90821 h 6858001"/>
              <a:gd name="connsiteX1020" fmla="*/ 32364 w 8670966"/>
              <a:gd name="connsiteY1020" fmla="*/ 76357 h 6858001"/>
              <a:gd name="connsiteX1021" fmla="*/ 26585 w 8670966"/>
              <a:gd name="connsiteY1021" fmla="*/ 58974 h 6858001"/>
              <a:gd name="connsiteX1022" fmla="*/ 20743 w 8670966"/>
              <a:gd name="connsiteY1022" fmla="*/ 44446 h 6858001"/>
              <a:gd name="connsiteX1023" fmla="*/ 14965 w 8670966"/>
              <a:gd name="connsiteY1023" fmla="*/ 29981 h 6858001"/>
              <a:gd name="connsiteX1024" fmla="*/ 9122 w 8670966"/>
              <a:gd name="connsiteY1024" fmla="*/ 15516 h 6858001"/>
              <a:gd name="connsiteX1025" fmla="*/ 423 w 8670966"/>
              <a:gd name="connsiteY1025" fmla="*/ 1052 h 6858001"/>
              <a:gd name="connsiteX1026" fmla="*/ 0 w 8670966"/>
              <a:gd name="connsiteY1026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4877294 h 6858001"/>
              <a:gd name="connsiteX592" fmla="*/ 8665726 w 8670966"/>
              <a:gd name="connsiteY592" fmla="*/ 6858000 h 6858001"/>
              <a:gd name="connsiteX593" fmla="*/ 8665188 w 8670966"/>
              <a:gd name="connsiteY593" fmla="*/ 6858000 h 6858001"/>
              <a:gd name="connsiteX594" fmla="*/ 8661608 w 8670966"/>
              <a:gd name="connsiteY594" fmla="*/ 6858000 h 6858001"/>
              <a:gd name="connsiteX595" fmla="*/ 8661608 w 8670966"/>
              <a:gd name="connsiteY595" fmla="*/ 6858001 h 6858001"/>
              <a:gd name="connsiteX596" fmla="*/ 7659094 w 8670966"/>
              <a:gd name="connsiteY596" fmla="*/ 6858001 h 6858001"/>
              <a:gd name="connsiteX597" fmla="*/ 7646253 w 8670966"/>
              <a:gd name="connsiteY597" fmla="*/ 6858001 h 6858001"/>
              <a:gd name="connsiteX598" fmla="*/ 7646253 w 8670966"/>
              <a:gd name="connsiteY598" fmla="*/ 4686301 h 6858001"/>
              <a:gd name="connsiteX599" fmla="*/ 7646254 w 8670966"/>
              <a:gd name="connsiteY599" fmla="*/ 4251326 h 6858001"/>
              <a:gd name="connsiteX600" fmla="*/ 7650077 w 8670966"/>
              <a:gd name="connsiteY600" fmla="*/ 3147758 h 6858001"/>
              <a:gd name="connsiteX601" fmla="*/ 7647219 w 8670966"/>
              <a:gd name="connsiteY601" fmla="*/ 3136148 h 6858001"/>
              <a:gd name="connsiteX602" fmla="*/ 7647219 w 8670966"/>
              <a:gd name="connsiteY602" fmla="*/ 3107156 h 6858001"/>
              <a:gd name="connsiteX603" fmla="*/ 7644299 w 8670966"/>
              <a:gd name="connsiteY603" fmla="*/ 3095482 h 6858001"/>
              <a:gd name="connsiteX604" fmla="*/ 7644299 w 8670966"/>
              <a:gd name="connsiteY604" fmla="*/ 3066490 h 6858001"/>
              <a:gd name="connsiteX605" fmla="*/ 7641378 w 8670966"/>
              <a:gd name="connsiteY605" fmla="*/ 3054880 h 6858001"/>
              <a:gd name="connsiteX606" fmla="*/ 7641378 w 8670966"/>
              <a:gd name="connsiteY606" fmla="*/ 3046125 h 6858001"/>
              <a:gd name="connsiteX607" fmla="*/ 7638520 w 8670966"/>
              <a:gd name="connsiteY607" fmla="*/ 3034515 h 6858001"/>
              <a:gd name="connsiteX608" fmla="*/ 7638520 w 8670966"/>
              <a:gd name="connsiteY608" fmla="*/ 3014214 h 6858001"/>
              <a:gd name="connsiteX609" fmla="*/ 7635599 w 8670966"/>
              <a:gd name="connsiteY609" fmla="*/ 3005459 h 6858001"/>
              <a:gd name="connsiteX610" fmla="*/ 7635599 w 8670966"/>
              <a:gd name="connsiteY610" fmla="*/ 2993849 h 6858001"/>
              <a:gd name="connsiteX611" fmla="*/ 7632678 w 8670966"/>
              <a:gd name="connsiteY611" fmla="*/ 2985158 h 6858001"/>
              <a:gd name="connsiteX612" fmla="*/ 7632678 w 8670966"/>
              <a:gd name="connsiteY612" fmla="*/ 2973548 h 6858001"/>
              <a:gd name="connsiteX613" fmla="*/ 7629820 w 8670966"/>
              <a:gd name="connsiteY613" fmla="*/ 2964857 h 6858001"/>
              <a:gd name="connsiteX614" fmla="*/ 7629820 w 8670966"/>
              <a:gd name="connsiteY614" fmla="*/ 2953184 h 6858001"/>
              <a:gd name="connsiteX615" fmla="*/ 7626900 w 8670966"/>
              <a:gd name="connsiteY615" fmla="*/ 2944492 h 6858001"/>
              <a:gd name="connsiteX616" fmla="*/ 7623979 w 8670966"/>
              <a:gd name="connsiteY616" fmla="*/ 2932882 h 6858001"/>
              <a:gd name="connsiteX617" fmla="*/ 7623979 w 8670966"/>
              <a:gd name="connsiteY617" fmla="*/ 2924191 h 6858001"/>
              <a:gd name="connsiteX618" fmla="*/ 7621121 w 8670966"/>
              <a:gd name="connsiteY618" fmla="*/ 2915436 h 6858001"/>
              <a:gd name="connsiteX619" fmla="*/ 7618200 w 8670966"/>
              <a:gd name="connsiteY619" fmla="*/ 2903826 h 6858001"/>
              <a:gd name="connsiteX620" fmla="*/ 7618200 w 8670966"/>
              <a:gd name="connsiteY620" fmla="*/ 2895135 h 6858001"/>
              <a:gd name="connsiteX621" fmla="*/ 7615279 w 8670966"/>
              <a:gd name="connsiteY621" fmla="*/ 2886443 h 6858001"/>
              <a:gd name="connsiteX622" fmla="*/ 7612421 w 8670966"/>
              <a:gd name="connsiteY622" fmla="*/ 2874834 h 6858001"/>
              <a:gd name="connsiteX623" fmla="*/ 7612421 w 8670966"/>
              <a:gd name="connsiteY623" fmla="*/ 2866079 h 6858001"/>
              <a:gd name="connsiteX624" fmla="*/ 7609501 w 8670966"/>
              <a:gd name="connsiteY624" fmla="*/ 2857387 h 6858001"/>
              <a:gd name="connsiteX625" fmla="*/ 7606579 w 8670966"/>
              <a:gd name="connsiteY625" fmla="*/ 2845778 h 6858001"/>
              <a:gd name="connsiteX626" fmla="*/ 7603722 w 8670966"/>
              <a:gd name="connsiteY626" fmla="*/ 2837023 h 6858001"/>
              <a:gd name="connsiteX627" fmla="*/ 7600801 w 8670966"/>
              <a:gd name="connsiteY627" fmla="*/ 2825413 h 6858001"/>
              <a:gd name="connsiteX628" fmla="*/ 7600801 w 8670966"/>
              <a:gd name="connsiteY628" fmla="*/ 2816722 h 6858001"/>
              <a:gd name="connsiteX629" fmla="*/ 7597880 w 8670966"/>
              <a:gd name="connsiteY629" fmla="*/ 2808030 h 6858001"/>
              <a:gd name="connsiteX630" fmla="*/ 7595023 w 8670966"/>
              <a:gd name="connsiteY630" fmla="*/ 2796420 h 6858001"/>
              <a:gd name="connsiteX631" fmla="*/ 7592102 w 8670966"/>
              <a:gd name="connsiteY631" fmla="*/ 2787665 h 6858001"/>
              <a:gd name="connsiteX632" fmla="*/ 7589180 w 8670966"/>
              <a:gd name="connsiteY632" fmla="*/ 2778974 h 6858001"/>
              <a:gd name="connsiteX633" fmla="*/ 7586323 w 8670966"/>
              <a:gd name="connsiteY633" fmla="*/ 2770282 h 6858001"/>
              <a:gd name="connsiteX634" fmla="*/ 7583402 w 8670966"/>
              <a:gd name="connsiteY634" fmla="*/ 2758673 h 6858001"/>
              <a:gd name="connsiteX635" fmla="*/ 7580481 w 8670966"/>
              <a:gd name="connsiteY635" fmla="*/ 2749918 h 6858001"/>
              <a:gd name="connsiteX636" fmla="*/ 7577624 w 8670966"/>
              <a:gd name="connsiteY636" fmla="*/ 2741226 h 6858001"/>
              <a:gd name="connsiteX637" fmla="*/ 7574703 w 8670966"/>
              <a:gd name="connsiteY637" fmla="*/ 2729617 h 6858001"/>
              <a:gd name="connsiteX638" fmla="*/ 7571781 w 8670966"/>
              <a:gd name="connsiteY638" fmla="*/ 2720862 h 6858001"/>
              <a:gd name="connsiteX639" fmla="*/ 7568924 w 8670966"/>
              <a:gd name="connsiteY639" fmla="*/ 2712170 h 6858001"/>
              <a:gd name="connsiteX640" fmla="*/ 7566003 w 8670966"/>
              <a:gd name="connsiteY640" fmla="*/ 2703479 h 6858001"/>
              <a:gd name="connsiteX641" fmla="*/ 7563082 w 8670966"/>
              <a:gd name="connsiteY641" fmla="*/ 2694724 h 6858001"/>
              <a:gd name="connsiteX642" fmla="*/ 7560225 w 8670966"/>
              <a:gd name="connsiteY642" fmla="*/ 2683114 h 6858001"/>
              <a:gd name="connsiteX643" fmla="*/ 7557304 w 8670966"/>
              <a:gd name="connsiteY643" fmla="*/ 2674423 h 6858001"/>
              <a:gd name="connsiteX644" fmla="*/ 7551525 w 8670966"/>
              <a:gd name="connsiteY644" fmla="*/ 2665731 h 6858001"/>
              <a:gd name="connsiteX645" fmla="*/ 7548604 w 8670966"/>
              <a:gd name="connsiteY645" fmla="*/ 2656976 h 6858001"/>
              <a:gd name="connsiteX646" fmla="*/ 7545683 w 8670966"/>
              <a:gd name="connsiteY646" fmla="*/ 2648285 h 6858001"/>
              <a:gd name="connsiteX647" fmla="*/ 7542826 w 8670966"/>
              <a:gd name="connsiteY647" fmla="*/ 2636675 h 6858001"/>
              <a:gd name="connsiteX648" fmla="*/ 7536983 w 8670966"/>
              <a:gd name="connsiteY648" fmla="*/ 2627984 h 6858001"/>
              <a:gd name="connsiteX649" fmla="*/ 7534126 w 8670966"/>
              <a:gd name="connsiteY649" fmla="*/ 2619229 h 6858001"/>
              <a:gd name="connsiteX650" fmla="*/ 7531205 w 8670966"/>
              <a:gd name="connsiteY650" fmla="*/ 2610537 h 6858001"/>
              <a:gd name="connsiteX651" fmla="*/ 7528284 w 8670966"/>
              <a:gd name="connsiteY651" fmla="*/ 2601846 h 6858001"/>
              <a:gd name="connsiteX652" fmla="*/ 7522505 w 8670966"/>
              <a:gd name="connsiteY652" fmla="*/ 2593091 h 6858001"/>
              <a:gd name="connsiteX653" fmla="*/ 7519584 w 8670966"/>
              <a:gd name="connsiteY653" fmla="*/ 2584399 h 6858001"/>
              <a:gd name="connsiteX654" fmla="*/ 7516727 w 8670966"/>
              <a:gd name="connsiteY654" fmla="*/ 2572790 h 6858001"/>
              <a:gd name="connsiteX655" fmla="*/ 7510885 w 8670966"/>
              <a:gd name="connsiteY655" fmla="*/ 2564098 h 6858001"/>
              <a:gd name="connsiteX656" fmla="*/ 7508028 w 8670966"/>
              <a:gd name="connsiteY656" fmla="*/ 2555343 h 6858001"/>
              <a:gd name="connsiteX657" fmla="*/ 7505106 w 8670966"/>
              <a:gd name="connsiteY657" fmla="*/ 2546652 h 6858001"/>
              <a:gd name="connsiteX658" fmla="*/ 7499328 w 8670966"/>
              <a:gd name="connsiteY658" fmla="*/ 2537961 h 6858001"/>
              <a:gd name="connsiteX659" fmla="*/ 7496407 w 8670966"/>
              <a:gd name="connsiteY659" fmla="*/ 2529206 h 6858001"/>
              <a:gd name="connsiteX660" fmla="*/ 7490629 w 8670966"/>
              <a:gd name="connsiteY660" fmla="*/ 2520514 h 6858001"/>
              <a:gd name="connsiteX661" fmla="*/ 7487707 w 8670966"/>
              <a:gd name="connsiteY661" fmla="*/ 2511823 h 6858001"/>
              <a:gd name="connsiteX662" fmla="*/ 7481929 w 8670966"/>
              <a:gd name="connsiteY662" fmla="*/ 2503068 h 6858001"/>
              <a:gd name="connsiteX663" fmla="*/ 7479008 w 8670966"/>
              <a:gd name="connsiteY663" fmla="*/ 2494376 h 6858001"/>
              <a:gd name="connsiteX664" fmla="*/ 7473229 w 8670966"/>
              <a:gd name="connsiteY664" fmla="*/ 2485685 h 6858001"/>
              <a:gd name="connsiteX665" fmla="*/ 7470308 w 8670966"/>
              <a:gd name="connsiteY665" fmla="*/ 2476930 h 6858001"/>
              <a:gd name="connsiteX666" fmla="*/ 7464530 w 8670966"/>
              <a:gd name="connsiteY666" fmla="*/ 2468238 h 6858001"/>
              <a:gd name="connsiteX667" fmla="*/ 7461609 w 8670966"/>
              <a:gd name="connsiteY667" fmla="*/ 2459547 h 6858001"/>
              <a:gd name="connsiteX668" fmla="*/ 7455830 w 8670966"/>
              <a:gd name="connsiteY668" fmla="*/ 2450792 h 6858001"/>
              <a:gd name="connsiteX669" fmla="*/ 7450052 w 8670966"/>
              <a:gd name="connsiteY669" fmla="*/ 2442101 h 6858001"/>
              <a:gd name="connsiteX670" fmla="*/ 7447131 w 8670966"/>
              <a:gd name="connsiteY670" fmla="*/ 2433409 h 6858001"/>
              <a:gd name="connsiteX671" fmla="*/ 7441353 w 8670966"/>
              <a:gd name="connsiteY671" fmla="*/ 2424654 h 6858001"/>
              <a:gd name="connsiteX672" fmla="*/ 7435511 w 8670966"/>
              <a:gd name="connsiteY672" fmla="*/ 2415963 h 6858001"/>
              <a:gd name="connsiteX673" fmla="*/ 7432653 w 8670966"/>
              <a:gd name="connsiteY673" fmla="*/ 2410190 h 6858001"/>
              <a:gd name="connsiteX674" fmla="*/ 7426811 w 8670966"/>
              <a:gd name="connsiteY674" fmla="*/ 2401435 h 6858001"/>
              <a:gd name="connsiteX675" fmla="*/ 7421032 w 8670966"/>
              <a:gd name="connsiteY675" fmla="*/ 2392743 h 6858001"/>
              <a:gd name="connsiteX676" fmla="*/ 7418112 w 8670966"/>
              <a:gd name="connsiteY676" fmla="*/ 2384052 h 6858001"/>
              <a:gd name="connsiteX677" fmla="*/ 7412333 w 8670966"/>
              <a:gd name="connsiteY677" fmla="*/ 2375297 h 6858001"/>
              <a:gd name="connsiteX678" fmla="*/ 7406554 w 8670966"/>
              <a:gd name="connsiteY678" fmla="*/ 2366606 h 6858001"/>
              <a:gd name="connsiteX679" fmla="*/ 7400713 w 8670966"/>
              <a:gd name="connsiteY679" fmla="*/ 2357914 h 6858001"/>
              <a:gd name="connsiteX680" fmla="*/ 7394934 w 8670966"/>
              <a:gd name="connsiteY680" fmla="*/ 2349159 h 6858001"/>
              <a:gd name="connsiteX681" fmla="*/ 7392013 w 8670966"/>
              <a:gd name="connsiteY681" fmla="*/ 2343386 h 6858001"/>
              <a:gd name="connsiteX682" fmla="*/ 7386234 w 8670966"/>
              <a:gd name="connsiteY682" fmla="*/ 2334631 h 6858001"/>
              <a:gd name="connsiteX683" fmla="*/ 7380456 w 8670966"/>
              <a:gd name="connsiteY683" fmla="*/ 2325940 h 6858001"/>
              <a:gd name="connsiteX684" fmla="*/ 7374614 w 8670966"/>
              <a:gd name="connsiteY684" fmla="*/ 2317248 h 6858001"/>
              <a:gd name="connsiteX685" fmla="*/ 7368836 w 8670966"/>
              <a:gd name="connsiteY685" fmla="*/ 2311412 h 6858001"/>
              <a:gd name="connsiteX686" fmla="*/ 7363057 w 8670966"/>
              <a:gd name="connsiteY686" fmla="*/ 2302720 h 6858001"/>
              <a:gd name="connsiteX687" fmla="*/ 7357279 w 8670966"/>
              <a:gd name="connsiteY687" fmla="*/ 2294029 h 6858001"/>
              <a:gd name="connsiteX688" fmla="*/ 7351437 w 8670966"/>
              <a:gd name="connsiteY688" fmla="*/ 2285274 h 6858001"/>
              <a:gd name="connsiteX689" fmla="*/ 7345658 w 8670966"/>
              <a:gd name="connsiteY689" fmla="*/ 2276582 h 6858001"/>
              <a:gd name="connsiteX690" fmla="*/ 7339879 w 8670966"/>
              <a:gd name="connsiteY690" fmla="*/ 2270746 h 6858001"/>
              <a:gd name="connsiteX691" fmla="*/ 7336958 w 8670966"/>
              <a:gd name="connsiteY691" fmla="*/ 2262054 h 6858001"/>
              <a:gd name="connsiteX692" fmla="*/ 7331180 w 8670966"/>
              <a:gd name="connsiteY692" fmla="*/ 2256281 h 6858001"/>
              <a:gd name="connsiteX693" fmla="*/ 7322480 w 8670966"/>
              <a:gd name="connsiteY693" fmla="*/ 2247526 h 6858001"/>
              <a:gd name="connsiteX694" fmla="*/ 7316639 w 8670966"/>
              <a:gd name="connsiteY694" fmla="*/ 2238835 h 6858001"/>
              <a:gd name="connsiteX695" fmla="*/ 7310860 w 8670966"/>
              <a:gd name="connsiteY695" fmla="*/ 2230143 h 6858001"/>
              <a:gd name="connsiteX696" fmla="*/ 7305081 w 8670966"/>
              <a:gd name="connsiteY696" fmla="*/ 2224307 h 6858001"/>
              <a:gd name="connsiteX697" fmla="*/ 7299240 w 8670966"/>
              <a:gd name="connsiteY697" fmla="*/ 2215616 h 6858001"/>
              <a:gd name="connsiteX698" fmla="*/ 7293461 w 8670966"/>
              <a:gd name="connsiteY698" fmla="*/ 2209779 h 6858001"/>
              <a:gd name="connsiteX699" fmla="*/ 7287682 w 8670966"/>
              <a:gd name="connsiteY699" fmla="*/ 2201087 h 6858001"/>
              <a:gd name="connsiteX700" fmla="*/ 7281841 w 8670966"/>
              <a:gd name="connsiteY700" fmla="*/ 2192396 h 6858001"/>
              <a:gd name="connsiteX701" fmla="*/ 7276062 w 8670966"/>
              <a:gd name="connsiteY701" fmla="*/ 2186559 h 6858001"/>
              <a:gd name="connsiteX702" fmla="*/ 7270283 w 8670966"/>
              <a:gd name="connsiteY702" fmla="*/ 2177868 h 6858001"/>
              <a:gd name="connsiteX703" fmla="*/ 7261584 w 8670966"/>
              <a:gd name="connsiteY703" fmla="*/ 2172031 h 6858001"/>
              <a:gd name="connsiteX704" fmla="*/ 7255742 w 8670966"/>
              <a:gd name="connsiteY704" fmla="*/ 2163340 h 6858001"/>
              <a:gd name="connsiteX705" fmla="*/ 7249964 w 8670966"/>
              <a:gd name="connsiteY705" fmla="*/ 2157503 h 6858001"/>
              <a:gd name="connsiteX706" fmla="*/ 7244185 w 8670966"/>
              <a:gd name="connsiteY706" fmla="*/ 2148812 h 6858001"/>
              <a:gd name="connsiteX707" fmla="*/ 7238343 w 8670966"/>
              <a:gd name="connsiteY707" fmla="*/ 2142975 h 6858001"/>
              <a:gd name="connsiteX708" fmla="*/ 7229643 w 8670966"/>
              <a:gd name="connsiteY708" fmla="*/ 2134284 h 6858001"/>
              <a:gd name="connsiteX709" fmla="*/ 7223865 w 8670966"/>
              <a:gd name="connsiteY709" fmla="*/ 2128447 h 6858001"/>
              <a:gd name="connsiteX710" fmla="*/ 7218087 w 8670966"/>
              <a:gd name="connsiteY710" fmla="*/ 2119756 h 6858001"/>
              <a:gd name="connsiteX711" fmla="*/ 7212244 w 8670966"/>
              <a:gd name="connsiteY711" fmla="*/ 2113983 h 6858001"/>
              <a:gd name="connsiteX712" fmla="*/ 7203608 w 8670966"/>
              <a:gd name="connsiteY712" fmla="*/ 2105228 h 6858001"/>
              <a:gd name="connsiteX713" fmla="*/ 7197766 w 8670966"/>
              <a:gd name="connsiteY713" fmla="*/ 2099454 h 6858001"/>
              <a:gd name="connsiteX714" fmla="*/ 7191988 w 8670966"/>
              <a:gd name="connsiteY714" fmla="*/ 2093618 h 6858001"/>
              <a:gd name="connsiteX715" fmla="*/ 7183289 w 8670966"/>
              <a:gd name="connsiteY715" fmla="*/ 2084927 h 6858001"/>
              <a:gd name="connsiteX716" fmla="*/ 7177510 w 8670966"/>
              <a:gd name="connsiteY716" fmla="*/ 2079090 h 6858001"/>
              <a:gd name="connsiteX717" fmla="*/ 7171668 w 8670966"/>
              <a:gd name="connsiteY717" fmla="*/ 2073317 h 6858001"/>
              <a:gd name="connsiteX718" fmla="*/ 7162968 w 8670966"/>
              <a:gd name="connsiteY718" fmla="*/ 2064562 h 6858001"/>
              <a:gd name="connsiteX719" fmla="*/ 7157190 w 8670966"/>
              <a:gd name="connsiteY719" fmla="*/ 2058789 h 6858001"/>
              <a:gd name="connsiteX720" fmla="*/ 7148491 w 8670966"/>
              <a:gd name="connsiteY720" fmla="*/ 2052952 h 6858001"/>
              <a:gd name="connsiteX721" fmla="*/ 7142712 w 8670966"/>
              <a:gd name="connsiteY721" fmla="*/ 2044261 h 6858001"/>
              <a:gd name="connsiteX722" fmla="*/ 7134013 w 8670966"/>
              <a:gd name="connsiteY722" fmla="*/ 2038424 h 6858001"/>
              <a:gd name="connsiteX723" fmla="*/ 7128170 w 8670966"/>
              <a:gd name="connsiteY723" fmla="*/ 2032651 h 6858001"/>
              <a:gd name="connsiteX724" fmla="*/ 7122392 w 8670966"/>
              <a:gd name="connsiteY724" fmla="*/ 2023959 h 6858001"/>
              <a:gd name="connsiteX725" fmla="*/ 7113692 w 8670966"/>
              <a:gd name="connsiteY725" fmla="*/ 2018123 h 6858001"/>
              <a:gd name="connsiteX726" fmla="*/ 7107914 w 8670966"/>
              <a:gd name="connsiteY726" fmla="*/ 2012350 h 6858001"/>
              <a:gd name="connsiteX727" fmla="*/ 7099215 w 8670966"/>
              <a:gd name="connsiteY727" fmla="*/ 2006513 h 6858001"/>
              <a:gd name="connsiteX728" fmla="*/ 7090515 w 8670966"/>
              <a:gd name="connsiteY728" fmla="*/ 2000677 h 6858001"/>
              <a:gd name="connsiteX729" fmla="*/ 7084673 w 8670966"/>
              <a:gd name="connsiteY729" fmla="*/ 1991985 h 6858001"/>
              <a:gd name="connsiteX730" fmla="*/ 7075974 w 8670966"/>
              <a:gd name="connsiteY730" fmla="*/ 1986212 h 6858001"/>
              <a:gd name="connsiteX731" fmla="*/ 7070195 w 8670966"/>
              <a:gd name="connsiteY731" fmla="*/ 1980375 h 6858001"/>
              <a:gd name="connsiteX732" fmla="*/ 7061495 w 8670966"/>
              <a:gd name="connsiteY732" fmla="*/ 1974539 h 6858001"/>
              <a:gd name="connsiteX733" fmla="*/ 7055717 w 8670966"/>
              <a:gd name="connsiteY733" fmla="*/ 1968766 h 6858001"/>
              <a:gd name="connsiteX734" fmla="*/ 7047017 w 8670966"/>
              <a:gd name="connsiteY734" fmla="*/ 1962929 h 6858001"/>
              <a:gd name="connsiteX735" fmla="*/ 7038318 w 8670966"/>
              <a:gd name="connsiteY735" fmla="*/ 1957156 h 6858001"/>
              <a:gd name="connsiteX736" fmla="*/ 7032540 w 8670966"/>
              <a:gd name="connsiteY736" fmla="*/ 1948401 h 6858001"/>
              <a:gd name="connsiteX737" fmla="*/ 7023840 w 8670966"/>
              <a:gd name="connsiteY737" fmla="*/ 1942628 h 6858001"/>
              <a:gd name="connsiteX738" fmla="*/ 7017998 w 8670966"/>
              <a:gd name="connsiteY738" fmla="*/ 1936791 h 6858001"/>
              <a:gd name="connsiteX739" fmla="*/ 7009299 w 8670966"/>
              <a:gd name="connsiteY739" fmla="*/ 1931018 h 6858001"/>
              <a:gd name="connsiteX740" fmla="*/ 7000599 w 8670966"/>
              <a:gd name="connsiteY740" fmla="*/ 1925181 h 6858001"/>
              <a:gd name="connsiteX741" fmla="*/ 6994820 w 8670966"/>
              <a:gd name="connsiteY741" fmla="*/ 1919408 h 6858001"/>
              <a:gd name="connsiteX742" fmla="*/ 6986121 w 8670966"/>
              <a:gd name="connsiteY742" fmla="*/ 1913572 h 6858001"/>
              <a:gd name="connsiteX743" fmla="*/ 6977421 w 8670966"/>
              <a:gd name="connsiteY743" fmla="*/ 1907798 h 6858001"/>
              <a:gd name="connsiteX744" fmla="*/ 6968722 w 8670966"/>
              <a:gd name="connsiteY744" fmla="*/ 1901962 h 6858001"/>
              <a:gd name="connsiteX745" fmla="*/ 6962943 w 8670966"/>
              <a:gd name="connsiteY745" fmla="*/ 1896189 h 6858001"/>
              <a:gd name="connsiteX746" fmla="*/ 6954244 w 8670966"/>
              <a:gd name="connsiteY746" fmla="*/ 1893270 h 6858001"/>
              <a:gd name="connsiteX747" fmla="*/ 6945544 w 8670966"/>
              <a:gd name="connsiteY747" fmla="*/ 1887434 h 6858001"/>
              <a:gd name="connsiteX748" fmla="*/ 6936845 w 8670966"/>
              <a:gd name="connsiteY748" fmla="*/ 1881661 h 6858001"/>
              <a:gd name="connsiteX749" fmla="*/ 6931003 w 8670966"/>
              <a:gd name="connsiteY749" fmla="*/ 1875824 h 6858001"/>
              <a:gd name="connsiteX750" fmla="*/ 6922304 w 8670966"/>
              <a:gd name="connsiteY750" fmla="*/ 1870051 h 6858001"/>
              <a:gd name="connsiteX751" fmla="*/ 6913604 w 8670966"/>
              <a:gd name="connsiteY751" fmla="*/ 1864214 h 6858001"/>
              <a:gd name="connsiteX752" fmla="*/ 6904968 w 8670966"/>
              <a:gd name="connsiteY752" fmla="*/ 1858378 h 6858001"/>
              <a:gd name="connsiteX753" fmla="*/ 6896268 w 8670966"/>
              <a:gd name="connsiteY753" fmla="*/ 1855523 h 6858001"/>
              <a:gd name="connsiteX754" fmla="*/ 6887569 w 8670966"/>
              <a:gd name="connsiteY754" fmla="*/ 1849686 h 6858001"/>
              <a:gd name="connsiteX755" fmla="*/ 6878869 w 8670966"/>
              <a:gd name="connsiteY755" fmla="*/ 1843913 h 6858001"/>
              <a:gd name="connsiteX756" fmla="*/ 6873028 w 8670966"/>
              <a:gd name="connsiteY756" fmla="*/ 1838077 h 6858001"/>
              <a:gd name="connsiteX757" fmla="*/ 6864328 w 8670966"/>
              <a:gd name="connsiteY757" fmla="*/ 1835158 h 6858001"/>
              <a:gd name="connsiteX758" fmla="*/ 6855629 w 8670966"/>
              <a:gd name="connsiteY758" fmla="*/ 1829385 h 6858001"/>
              <a:gd name="connsiteX759" fmla="*/ 6846929 w 8670966"/>
              <a:gd name="connsiteY759" fmla="*/ 1823548 h 6858001"/>
              <a:gd name="connsiteX760" fmla="*/ 6838229 w 8670966"/>
              <a:gd name="connsiteY760" fmla="*/ 1817775 h 6858001"/>
              <a:gd name="connsiteX761" fmla="*/ 6829530 w 8670966"/>
              <a:gd name="connsiteY761" fmla="*/ 1814857 h 6858001"/>
              <a:gd name="connsiteX762" fmla="*/ 6820830 w 8670966"/>
              <a:gd name="connsiteY762" fmla="*/ 1809020 h 6858001"/>
              <a:gd name="connsiteX763" fmla="*/ 6812131 w 8670966"/>
              <a:gd name="connsiteY763" fmla="*/ 1806102 h 6858001"/>
              <a:gd name="connsiteX764" fmla="*/ 6803431 w 8670966"/>
              <a:gd name="connsiteY764" fmla="*/ 1800329 h 6858001"/>
              <a:gd name="connsiteX765" fmla="*/ 6794732 w 8670966"/>
              <a:gd name="connsiteY765" fmla="*/ 1794492 h 6858001"/>
              <a:gd name="connsiteX766" fmla="*/ 6786032 w 8670966"/>
              <a:gd name="connsiteY766" fmla="*/ 1791638 h 6858001"/>
              <a:gd name="connsiteX767" fmla="*/ 6777333 w 8670966"/>
              <a:gd name="connsiteY767" fmla="*/ 1785801 h 6858001"/>
              <a:gd name="connsiteX768" fmla="*/ 6771554 w 8670966"/>
              <a:gd name="connsiteY768" fmla="*/ 1782883 h 6858001"/>
              <a:gd name="connsiteX769" fmla="*/ 6759997 w 8670966"/>
              <a:gd name="connsiteY769" fmla="*/ 1777109 h 6858001"/>
              <a:gd name="connsiteX770" fmla="*/ 6751298 w 8670966"/>
              <a:gd name="connsiteY770" fmla="*/ 1774191 h 6858001"/>
              <a:gd name="connsiteX771" fmla="*/ 6742599 w 8670966"/>
              <a:gd name="connsiteY771" fmla="*/ 1768355 h 6858001"/>
              <a:gd name="connsiteX772" fmla="*/ 6733899 w 8670966"/>
              <a:gd name="connsiteY772" fmla="*/ 1765500 h 6858001"/>
              <a:gd name="connsiteX773" fmla="*/ 6725200 w 8670966"/>
              <a:gd name="connsiteY773" fmla="*/ 1759663 h 6858001"/>
              <a:gd name="connsiteX774" fmla="*/ 6716500 w 8670966"/>
              <a:gd name="connsiteY774" fmla="*/ 1756745 h 6858001"/>
              <a:gd name="connsiteX775" fmla="*/ 6707801 w 8670966"/>
              <a:gd name="connsiteY775" fmla="*/ 1750972 h 6858001"/>
              <a:gd name="connsiteX776" fmla="*/ 6699101 w 8670966"/>
              <a:gd name="connsiteY776" fmla="*/ 1748053 h 6858001"/>
              <a:gd name="connsiteX777" fmla="*/ 6690402 w 8670966"/>
              <a:gd name="connsiteY777" fmla="*/ 1745135 h 6858001"/>
              <a:gd name="connsiteX778" fmla="*/ 6681702 w 8670966"/>
              <a:gd name="connsiteY778" fmla="*/ 1739362 h 6858001"/>
              <a:gd name="connsiteX779" fmla="*/ 6673003 w 8670966"/>
              <a:gd name="connsiteY779" fmla="*/ 1736444 h 6858001"/>
              <a:gd name="connsiteX780" fmla="*/ 6664303 w 8670966"/>
              <a:gd name="connsiteY780" fmla="*/ 1733525 h 6858001"/>
              <a:gd name="connsiteX781" fmla="*/ 6655604 w 8670966"/>
              <a:gd name="connsiteY781" fmla="*/ 1727752 h 6858001"/>
              <a:gd name="connsiteX782" fmla="*/ 6643983 w 8670966"/>
              <a:gd name="connsiteY782" fmla="*/ 1724834 h 6858001"/>
              <a:gd name="connsiteX783" fmla="*/ 6635283 w 8670966"/>
              <a:gd name="connsiteY783" fmla="*/ 1721916 h 6858001"/>
              <a:gd name="connsiteX784" fmla="*/ 6626584 w 8670966"/>
              <a:gd name="connsiteY784" fmla="*/ 1716079 h 6858001"/>
              <a:gd name="connsiteX785" fmla="*/ 6617884 w 8670966"/>
              <a:gd name="connsiteY785" fmla="*/ 1713224 h 6858001"/>
              <a:gd name="connsiteX786" fmla="*/ 6609185 w 8670966"/>
              <a:gd name="connsiteY786" fmla="*/ 1710306 h 6858001"/>
              <a:gd name="connsiteX787" fmla="*/ 6600486 w 8670966"/>
              <a:gd name="connsiteY787" fmla="*/ 1707388 h 6858001"/>
              <a:gd name="connsiteX788" fmla="*/ 6588929 w 8670966"/>
              <a:gd name="connsiteY788" fmla="*/ 1704469 h 6858001"/>
              <a:gd name="connsiteX789" fmla="*/ 6580229 w 8670966"/>
              <a:gd name="connsiteY789" fmla="*/ 1698696 h 6858001"/>
              <a:gd name="connsiteX790" fmla="*/ 6571529 w 8670966"/>
              <a:gd name="connsiteY790" fmla="*/ 1695778 h 6858001"/>
              <a:gd name="connsiteX791" fmla="*/ 6562830 w 8670966"/>
              <a:gd name="connsiteY791" fmla="*/ 1692859 h 6858001"/>
              <a:gd name="connsiteX792" fmla="*/ 6554130 w 8670966"/>
              <a:gd name="connsiteY792" fmla="*/ 1690005 h 6858001"/>
              <a:gd name="connsiteX793" fmla="*/ 6542510 w 8670966"/>
              <a:gd name="connsiteY793" fmla="*/ 1687086 h 6858001"/>
              <a:gd name="connsiteX794" fmla="*/ 6533810 w 8670966"/>
              <a:gd name="connsiteY794" fmla="*/ 1684168 h 6858001"/>
              <a:gd name="connsiteX795" fmla="*/ 6525111 w 8670966"/>
              <a:gd name="connsiteY795" fmla="*/ 1681250 h 6858001"/>
              <a:gd name="connsiteX796" fmla="*/ 6513491 w 8670966"/>
              <a:gd name="connsiteY796" fmla="*/ 1678332 h 6858001"/>
              <a:gd name="connsiteX797" fmla="*/ 6504791 w 8670966"/>
              <a:gd name="connsiteY797" fmla="*/ 1675477 h 6858001"/>
              <a:gd name="connsiteX798" fmla="*/ 6496091 w 8670966"/>
              <a:gd name="connsiteY798" fmla="*/ 1672558 h 6858001"/>
              <a:gd name="connsiteX799" fmla="*/ 6487392 w 8670966"/>
              <a:gd name="connsiteY799" fmla="*/ 1669640 h 6858001"/>
              <a:gd name="connsiteX800" fmla="*/ 6478692 w 8670966"/>
              <a:gd name="connsiteY800" fmla="*/ 1666722 h 6858001"/>
              <a:gd name="connsiteX801" fmla="*/ 6467135 w 8670966"/>
              <a:gd name="connsiteY801" fmla="*/ 1663867 h 6858001"/>
              <a:gd name="connsiteX802" fmla="*/ 6458436 w 8670966"/>
              <a:gd name="connsiteY802" fmla="*/ 1660948 h 6858001"/>
              <a:gd name="connsiteX803" fmla="*/ 6446816 w 8670966"/>
              <a:gd name="connsiteY803" fmla="*/ 1658030 h 6858001"/>
              <a:gd name="connsiteX804" fmla="*/ 6438116 w 8670966"/>
              <a:gd name="connsiteY804" fmla="*/ 1655112 h 6858001"/>
              <a:gd name="connsiteX805" fmla="*/ 6429416 w 8670966"/>
              <a:gd name="connsiteY805" fmla="*/ 1655112 h 6858001"/>
              <a:gd name="connsiteX806" fmla="*/ 6420717 w 8670966"/>
              <a:gd name="connsiteY806" fmla="*/ 1652194 h 6858001"/>
              <a:gd name="connsiteX807" fmla="*/ 6409160 w 8670966"/>
              <a:gd name="connsiteY807" fmla="*/ 1649339 h 6858001"/>
              <a:gd name="connsiteX808" fmla="*/ 6400460 w 8670966"/>
              <a:gd name="connsiteY808" fmla="*/ 1646421 h 6858001"/>
              <a:gd name="connsiteX809" fmla="*/ 6388840 w 8670966"/>
              <a:gd name="connsiteY809" fmla="*/ 1643502 h 6858001"/>
              <a:gd name="connsiteX810" fmla="*/ 6380141 w 8670966"/>
              <a:gd name="connsiteY810" fmla="*/ 1643502 h 6858001"/>
              <a:gd name="connsiteX811" fmla="*/ 6371441 w 8670966"/>
              <a:gd name="connsiteY811" fmla="*/ 1640584 h 6858001"/>
              <a:gd name="connsiteX812" fmla="*/ 6359820 w 8670966"/>
              <a:gd name="connsiteY812" fmla="*/ 1637729 h 6858001"/>
              <a:gd name="connsiteX813" fmla="*/ 6351121 w 8670966"/>
              <a:gd name="connsiteY813" fmla="*/ 1637729 h 6858001"/>
              <a:gd name="connsiteX814" fmla="*/ 6342421 w 8670966"/>
              <a:gd name="connsiteY814" fmla="*/ 1634811 h 6858001"/>
              <a:gd name="connsiteX815" fmla="*/ 6330865 w 8670966"/>
              <a:gd name="connsiteY815" fmla="*/ 1631892 h 6858001"/>
              <a:gd name="connsiteX816" fmla="*/ 6322165 w 8670966"/>
              <a:gd name="connsiteY816" fmla="*/ 1631892 h 6858001"/>
              <a:gd name="connsiteX817" fmla="*/ 6310544 w 8670966"/>
              <a:gd name="connsiteY817" fmla="*/ 1628974 h 6858001"/>
              <a:gd name="connsiteX818" fmla="*/ 6301845 w 8670966"/>
              <a:gd name="connsiteY818" fmla="*/ 1626056 h 6858001"/>
              <a:gd name="connsiteX819" fmla="*/ 6290288 w 8670966"/>
              <a:gd name="connsiteY819" fmla="*/ 1626056 h 6858001"/>
              <a:gd name="connsiteX820" fmla="*/ 6281589 w 8670966"/>
              <a:gd name="connsiteY820" fmla="*/ 1623201 h 6858001"/>
              <a:gd name="connsiteX821" fmla="*/ 6272889 w 8670966"/>
              <a:gd name="connsiteY821" fmla="*/ 1623201 h 6858001"/>
              <a:gd name="connsiteX822" fmla="*/ 6261268 w 8670966"/>
              <a:gd name="connsiteY822" fmla="*/ 1620283 h 6858001"/>
              <a:gd name="connsiteX823" fmla="*/ 6249648 w 8670966"/>
              <a:gd name="connsiteY823" fmla="*/ 1620283 h 6858001"/>
              <a:gd name="connsiteX824" fmla="*/ 6240949 w 8670966"/>
              <a:gd name="connsiteY824" fmla="*/ 1617364 h 6858001"/>
              <a:gd name="connsiteX825" fmla="*/ 6220692 w 8670966"/>
              <a:gd name="connsiteY825" fmla="*/ 1617364 h 6858001"/>
              <a:gd name="connsiteX826" fmla="*/ 6209071 w 8670966"/>
              <a:gd name="connsiteY826" fmla="*/ 1614446 h 6858001"/>
              <a:gd name="connsiteX827" fmla="*/ 6200372 w 8670966"/>
              <a:gd name="connsiteY827" fmla="*/ 1614446 h 6858001"/>
              <a:gd name="connsiteX828" fmla="*/ 6191672 w 8670966"/>
              <a:gd name="connsiteY828" fmla="*/ 1611591 h 6858001"/>
              <a:gd name="connsiteX829" fmla="*/ 6159795 w 8670966"/>
              <a:gd name="connsiteY829" fmla="*/ 1611591 h 6858001"/>
              <a:gd name="connsiteX830" fmla="*/ 6148175 w 8670966"/>
              <a:gd name="connsiteY830" fmla="*/ 1608673 h 6858001"/>
              <a:gd name="connsiteX831" fmla="*/ 6119219 w 8670966"/>
              <a:gd name="connsiteY831" fmla="*/ 1608673 h 6858001"/>
              <a:gd name="connsiteX832" fmla="*/ 6107599 w 8670966"/>
              <a:gd name="connsiteY832" fmla="*/ 1605755 h 6858001"/>
              <a:gd name="connsiteX833" fmla="*/ 6055212 w 8670966"/>
              <a:gd name="connsiteY833" fmla="*/ 1605755 h 6858001"/>
              <a:gd name="connsiteX834" fmla="*/ 6055212 w 8670966"/>
              <a:gd name="connsiteY834" fmla="*/ 1608718 h 6858001"/>
              <a:gd name="connsiteX835" fmla="*/ 3670723 w 8670966"/>
              <a:gd name="connsiteY835" fmla="*/ 1608718 h 6858001"/>
              <a:gd name="connsiteX836" fmla="*/ 3670723 w 8670966"/>
              <a:gd name="connsiteY836" fmla="*/ 1608719 h 6858001"/>
              <a:gd name="connsiteX837" fmla="*/ 2395516 w 8670966"/>
              <a:gd name="connsiteY837" fmla="*/ 1608719 h 6858001"/>
              <a:gd name="connsiteX838" fmla="*/ 2378117 w 8670966"/>
              <a:gd name="connsiteY838" fmla="*/ 1605801 h 6858001"/>
              <a:gd name="connsiteX839" fmla="*/ 2311251 w 8670966"/>
              <a:gd name="connsiteY839" fmla="*/ 1605801 h 6858001"/>
              <a:gd name="connsiteX840" fmla="*/ 2293789 w 8670966"/>
              <a:gd name="connsiteY840" fmla="*/ 1602946 h 6858001"/>
              <a:gd name="connsiteX841" fmla="*/ 2258928 w 8670966"/>
              <a:gd name="connsiteY841" fmla="*/ 1602946 h 6858001"/>
              <a:gd name="connsiteX842" fmla="*/ 2241465 w 8670966"/>
              <a:gd name="connsiteY842" fmla="*/ 1600027 h 6858001"/>
              <a:gd name="connsiteX843" fmla="*/ 2209525 w 8670966"/>
              <a:gd name="connsiteY843" fmla="*/ 1600027 h 6858001"/>
              <a:gd name="connsiteX844" fmla="*/ 2192062 w 8670966"/>
              <a:gd name="connsiteY844" fmla="*/ 1597109 h 6858001"/>
              <a:gd name="connsiteX845" fmla="*/ 2174600 w 8670966"/>
              <a:gd name="connsiteY845" fmla="*/ 1597109 h 6858001"/>
              <a:gd name="connsiteX846" fmla="*/ 2160058 w 8670966"/>
              <a:gd name="connsiteY846" fmla="*/ 1594254 h 6858001"/>
              <a:gd name="connsiteX847" fmla="*/ 2142659 w 8670966"/>
              <a:gd name="connsiteY847" fmla="*/ 1591336 h 6858001"/>
              <a:gd name="connsiteX848" fmla="*/ 2125197 w 8670966"/>
              <a:gd name="connsiteY848" fmla="*/ 1591336 h 6858001"/>
              <a:gd name="connsiteX849" fmla="*/ 2110655 w 8670966"/>
              <a:gd name="connsiteY849" fmla="*/ 1588418 h 6858001"/>
              <a:gd name="connsiteX850" fmla="*/ 2093256 w 8670966"/>
              <a:gd name="connsiteY850" fmla="*/ 1585563 h 6858001"/>
              <a:gd name="connsiteX851" fmla="*/ 2075794 w 8670966"/>
              <a:gd name="connsiteY851" fmla="*/ 1585563 h 6858001"/>
              <a:gd name="connsiteX852" fmla="*/ 2061252 w 8670966"/>
              <a:gd name="connsiteY852" fmla="*/ 1582644 h 6858001"/>
              <a:gd name="connsiteX853" fmla="*/ 2043789 w 8670966"/>
              <a:gd name="connsiteY853" fmla="*/ 1579726 h 6858001"/>
              <a:gd name="connsiteX854" fmla="*/ 2026391 w 8670966"/>
              <a:gd name="connsiteY854" fmla="*/ 1576871 h 6858001"/>
              <a:gd name="connsiteX855" fmla="*/ 2011849 w 8670966"/>
              <a:gd name="connsiteY855" fmla="*/ 1573953 h 6858001"/>
              <a:gd name="connsiteX856" fmla="*/ 1994387 w 8670966"/>
              <a:gd name="connsiteY856" fmla="*/ 1571035 h 6858001"/>
              <a:gd name="connsiteX857" fmla="*/ 1976988 w 8670966"/>
              <a:gd name="connsiteY857" fmla="*/ 1568180 h 6858001"/>
              <a:gd name="connsiteX858" fmla="*/ 1962446 w 8670966"/>
              <a:gd name="connsiteY858" fmla="*/ 1565262 h 6858001"/>
              <a:gd name="connsiteX859" fmla="*/ 1944984 w 8670966"/>
              <a:gd name="connsiteY859" fmla="*/ 1562343 h 6858001"/>
              <a:gd name="connsiteX860" fmla="*/ 1930442 w 8670966"/>
              <a:gd name="connsiteY860" fmla="*/ 1559488 h 6858001"/>
              <a:gd name="connsiteX861" fmla="*/ 1913043 w 8670966"/>
              <a:gd name="connsiteY861" fmla="*/ 1556570 h 6858001"/>
              <a:gd name="connsiteX862" fmla="*/ 1898501 w 8670966"/>
              <a:gd name="connsiteY862" fmla="*/ 1553652 h 6858001"/>
              <a:gd name="connsiteX863" fmla="*/ 1881039 w 8670966"/>
              <a:gd name="connsiteY863" fmla="*/ 1550797 h 6858001"/>
              <a:gd name="connsiteX864" fmla="*/ 1866498 w 8670966"/>
              <a:gd name="connsiteY864" fmla="*/ 1547879 h 6858001"/>
              <a:gd name="connsiteX865" fmla="*/ 1849099 w 8670966"/>
              <a:gd name="connsiteY865" fmla="*/ 1544960 h 6858001"/>
              <a:gd name="connsiteX866" fmla="*/ 1834557 w 8670966"/>
              <a:gd name="connsiteY866" fmla="*/ 1539187 h 6858001"/>
              <a:gd name="connsiteX867" fmla="*/ 1817095 w 8670966"/>
              <a:gd name="connsiteY867" fmla="*/ 1536269 h 6858001"/>
              <a:gd name="connsiteX868" fmla="*/ 1802553 w 8670966"/>
              <a:gd name="connsiteY868" fmla="*/ 1533414 h 6858001"/>
              <a:gd name="connsiteX869" fmla="*/ 1785154 w 8670966"/>
              <a:gd name="connsiteY869" fmla="*/ 1527577 h 6858001"/>
              <a:gd name="connsiteX870" fmla="*/ 1770613 w 8670966"/>
              <a:gd name="connsiteY870" fmla="*/ 1524723 h 6858001"/>
              <a:gd name="connsiteX871" fmla="*/ 1753150 w 8670966"/>
              <a:gd name="connsiteY871" fmla="*/ 1521804 h 6858001"/>
              <a:gd name="connsiteX872" fmla="*/ 1738608 w 8670966"/>
              <a:gd name="connsiteY872" fmla="*/ 1516031 h 6858001"/>
              <a:gd name="connsiteX873" fmla="*/ 1724067 w 8670966"/>
              <a:gd name="connsiteY873" fmla="*/ 1513113 h 6858001"/>
              <a:gd name="connsiteX874" fmla="*/ 1706668 w 8670966"/>
              <a:gd name="connsiteY874" fmla="*/ 1507340 h 6858001"/>
              <a:gd name="connsiteX875" fmla="*/ 1692126 w 8670966"/>
              <a:gd name="connsiteY875" fmla="*/ 1504421 h 6858001"/>
              <a:gd name="connsiteX876" fmla="*/ 1674664 w 8670966"/>
              <a:gd name="connsiteY876" fmla="*/ 1498648 h 6858001"/>
              <a:gd name="connsiteX877" fmla="*/ 1660123 w 8670966"/>
              <a:gd name="connsiteY877" fmla="*/ 1492875 h 6858001"/>
              <a:gd name="connsiteX878" fmla="*/ 1645581 w 8670966"/>
              <a:gd name="connsiteY878" fmla="*/ 1489957 h 6858001"/>
              <a:gd name="connsiteX879" fmla="*/ 1628182 w 8670966"/>
              <a:gd name="connsiteY879" fmla="*/ 1484184 h 6858001"/>
              <a:gd name="connsiteX880" fmla="*/ 1613640 w 8670966"/>
              <a:gd name="connsiteY880" fmla="*/ 1478347 h 6858001"/>
              <a:gd name="connsiteX881" fmla="*/ 1599099 w 8670966"/>
              <a:gd name="connsiteY881" fmla="*/ 1475492 h 6858001"/>
              <a:gd name="connsiteX882" fmla="*/ 1581637 w 8670966"/>
              <a:gd name="connsiteY882" fmla="*/ 1469656 h 6858001"/>
              <a:gd name="connsiteX883" fmla="*/ 1567095 w 8670966"/>
              <a:gd name="connsiteY883" fmla="*/ 1463882 h 6858001"/>
              <a:gd name="connsiteX884" fmla="*/ 1552617 w 8670966"/>
              <a:gd name="connsiteY884" fmla="*/ 1458109 h 6858001"/>
              <a:gd name="connsiteX885" fmla="*/ 1538076 w 8670966"/>
              <a:gd name="connsiteY885" fmla="*/ 1452273 h 6858001"/>
              <a:gd name="connsiteX886" fmla="*/ 1523534 w 8670966"/>
              <a:gd name="connsiteY886" fmla="*/ 1449418 h 6858001"/>
              <a:gd name="connsiteX887" fmla="*/ 1506071 w 8670966"/>
              <a:gd name="connsiteY887" fmla="*/ 1443581 h 6858001"/>
              <a:gd name="connsiteX888" fmla="*/ 1491530 w 8670966"/>
              <a:gd name="connsiteY888" fmla="*/ 1437808 h 6858001"/>
              <a:gd name="connsiteX889" fmla="*/ 1476989 w 8670966"/>
              <a:gd name="connsiteY889" fmla="*/ 1432035 h 6858001"/>
              <a:gd name="connsiteX890" fmla="*/ 1462511 w 8670966"/>
              <a:gd name="connsiteY890" fmla="*/ 1426198 h 6858001"/>
              <a:gd name="connsiteX891" fmla="*/ 1447969 w 8670966"/>
              <a:gd name="connsiteY891" fmla="*/ 1420425 h 6858001"/>
              <a:gd name="connsiteX892" fmla="*/ 1433427 w 8670966"/>
              <a:gd name="connsiteY892" fmla="*/ 1414652 h 6858001"/>
              <a:gd name="connsiteX893" fmla="*/ 1415965 w 8670966"/>
              <a:gd name="connsiteY893" fmla="*/ 1405961 h 6858001"/>
              <a:gd name="connsiteX894" fmla="*/ 1401424 w 8670966"/>
              <a:gd name="connsiteY894" fmla="*/ 1400124 h 6858001"/>
              <a:gd name="connsiteX895" fmla="*/ 1386882 w 8670966"/>
              <a:gd name="connsiteY895" fmla="*/ 1394351 h 6858001"/>
              <a:gd name="connsiteX896" fmla="*/ 1372404 w 8670966"/>
              <a:gd name="connsiteY896" fmla="*/ 1388578 h 6858001"/>
              <a:gd name="connsiteX897" fmla="*/ 1357862 w 8670966"/>
              <a:gd name="connsiteY897" fmla="*/ 1382741 h 6858001"/>
              <a:gd name="connsiteX898" fmla="*/ 1343321 w 8670966"/>
              <a:gd name="connsiteY898" fmla="*/ 1374050 h 6858001"/>
              <a:gd name="connsiteX899" fmla="*/ 1328780 w 8670966"/>
              <a:gd name="connsiteY899" fmla="*/ 1368276 h 6858001"/>
              <a:gd name="connsiteX900" fmla="*/ 1314238 w 8670966"/>
              <a:gd name="connsiteY900" fmla="*/ 1362503 h 6858001"/>
              <a:gd name="connsiteX901" fmla="*/ 1299696 w 8670966"/>
              <a:gd name="connsiteY901" fmla="*/ 1353812 h 6858001"/>
              <a:gd name="connsiteX902" fmla="*/ 1285155 w 8670966"/>
              <a:gd name="connsiteY902" fmla="*/ 1348039 h 6858001"/>
              <a:gd name="connsiteX903" fmla="*/ 1270614 w 8670966"/>
              <a:gd name="connsiteY903" fmla="*/ 1342202 h 6858001"/>
              <a:gd name="connsiteX904" fmla="*/ 1256136 w 8670966"/>
              <a:gd name="connsiteY904" fmla="*/ 1333511 h 6858001"/>
              <a:gd name="connsiteX905" fmla="*/ 1241594 w 8670966"/>
              <a:gd name="connsiteY905" fmla="*/ 1327737 h 6858001"/>
              <a:gd name="connsiteX906" fmla="*/ 1227053 w 8670966"/>
              <a:gd name="connsiteY906" fmla="*/ 1319046 h 6858001"/>
              <a:gd name="connsiteX907" fmla="*/ 1215432 w 8670966"/>
              <a:gd name="connsiteY907" fmla="*/ 1313273 h 6858001"/>
              <a:gd name="connsiteX908" fmla="*/ 1200890 w 8670966"/>
              <a:gd name="connsiteY908" fmla="*/ 1304581 h 6858001"/>
              <a:gd name="connsiteX909" fmla="*/ 1186349 w 8670966"/>
              <a:gd name="connsiteY909" fmla="*/ 1298745 h 6858001"/>
              <a:gd name="connsiteX910" fmla="*/ 1171808 w 8670966"/>
              <a:gd name="connsiteY910" fmla="*/ 1290053 h 6858001"/>
              <a:gd name="connsiteX911" fmla="*/ 1157266 w 8670966"/>
              <a:gd name="connsiteY911" fmla="*/ 1281362 h 6858001"/>
              <a:gd name="connsiteX912" fmla="*/ 1142725 w 8670966"/>
              <a:gd name="connsiteY912" fmla="*/ 1275589 h 6858001"/>
              <a:gd name="connsiteX913" fmla="*/ 1131104 w 8670966"/>
              <a:gd name="connsiteY913" fmla="*/ 1266897 h 6858001"/>
              <a:gd name="connsiteX914" fmla="*/ 1116562 w 8670966"/>
              <a:gd name="connsiteY914" fmla="*/ 1258206 h 6858001"/>
              <a:gd name="connsiteX915" fmla="*/ 1102085 w 8670966"/>
              <a:gd name="connsiteY915" fmla="*/ 1249514 h 6858001"/>
              <a:gd name="connsiteX916" fmla="*/ 1090401 w 8670966"/>
              <a:gd name="connsiteY916" fmla="*/ 1243741 h 6858001"/>
              <a:gd name="connsiteX917" fmla="*/ 1075923 w 8670966"/>
              <a:gd name="connsiteY917" fmla="*/ 1235050 h 6858001"/>
              <a:gd name="connsiteX918" fmla="*/ 1061381 w 8670966"/>
              <a:gd name="connsiteY918" fmla="*/ 1226358 h 6858001"/>
              <a:gd name="connsiteX919" fmla="*/ 1046840 w 8670966"/>
              <a:gd name="connsiteY919" fmla="*/ 1217667 h 6858001"/>
              <a:gd name="connsiteX920" fmla="*/ 1035219 w 8670966"/>
              <a:gd name="connsiteY920" fmla="*/ 1208975 h 6858001"/>
              <a:gd name="connsiteX921" fmla="*/ 1020678 w 8670966"/>
              <a:gd name="connsiteY921" fmla="*/ 1200284 h 6858001"/>
              <a:gd name="connsiteX922" fmla="*/ 1009057 w 8670966"/>
              <a:gd name="connsiteY922" fmla="*/ 1194511 h 6858001"/>
              <a:gd name="connsiteX923" fmla="*/ 994515 w 8670966"/>
              <a:gd name="connsiteY923" fmla="*/ 1185819 h 6858001"/>
              <a:gd name="connsiteX924" fmla="*/ 979974 w 8670966"/>
              <a:gd name="connsiteY924" fmla="*/ 1177128 h 6858001"/>
              <a:gd name="connsiteX925" fmla="*/ 969814 w 8670966"/>
              <a:gd name="connsiteY925" fmla="*/ 1169515 h 6858001"/>
              <a:gd name="connsiteX926" fmla="*/ 968354 w 8670966"/>
              <a:gd name="connsiteY926" fmla="*/ 1168436 h 6858001"/>
              <a:gd name="connsiteX927" fmla="*/ 953812 w 8670966"/>
              <a:gd name="connsiteY927" fmla="*/ 1156827 h 6858001"/>
              <a:gd name="connsiteX928" fmla="*/ 942192 w 8670966"/>
              <a:gd name="connsiteY928" fmla="*/ 1148135 h 6858001"/>
              <a:gd name="connsiteX929" fmla="*/ 927650 w 8670966"/>
              <a:gd name="connsiteY929" fmla="*/ 1139444 h 6858001"/>
              <a:gd name="connsiteX930" fmla="*/ 916030 w 8670966"/>
              <a:gd name="connsiteY930" fmla="*/ 1130752 h 6858001"/>
              <a:gd name="connsiteX931" fmla="*/ 901488 w 8670966"/>
              <a:gd name="connsiteY931" fmla="*/ 1122061 h 6858001"/>
              <a:gd name="connsiteX932" fmla="*/ 889868 w 8670966"/>
              <a:gd name="connsiteY932" fmla="*/ 1113370 h 6858001"/>
              <a:gd name="connsiteX933" fmla="*/ 878247 w 8670966"/>
              <a:gd name="connsiteY933" fmla="*/ 1104678 h 6858001"/>
              <a:gd name="connsiteX934" fmla="*/ 863706 w 8670966"/>
              <a:gd name="connsiteY934" fmla="*/ 1093068 h 6858001"/>
              <a:gd name="connsiteX935" fmla="*/ 852085 w 8670966"/>
              <a:gd name="connsiteY935" fmla="*/ 1084377 h 6858001"/>
              <a:gd name="connsiteX936" fmla="*/ 840466 w 8670966"/>
              <a:gd name="connsiteY936" fmla="*/ 1075685 h 6858001"/>
              <a:gd name="connsiteX937" fmla="*/ 825923 w 8670966"/>
              <a:gd name="connsiteY937" fmla="*/ 1066994 h 6858001"/>
              <a:gd name="connsiteX938" fmla="*/ 814303 w 8670966"/>
              <a:gd name="connsiteY938" fmla="*/ 1055448 h 6858001"/>
              <a:gd name="connsiteX939" fmla="*/ 802682 w 8670966"/>
              <a:gd name="connsiteY939" fmla="*/ 1046756 h 6858001"/>
              <a:gd name="connsiteX940" fmla="*/ 788140 w 8670966"/>
              <a:gd name="connsiteY940" fmla="*/ 1038065 h 6858001"/>
              <a:gd name="connsiteX941" fmla="*/ 776520 w 8670966"/>
              <a:gd name="connsiteY941" fmla="*/ 1026455 h 6858001"/>
              <a:gd name="connsiteX942" fmla="*/ 764900 w 8670966"/>
              <a:gd name="connsiteY942" fmla="*/ 1017763 h 6858001"/>
              <a:gd name="connsiteX943" fmla="*/ 753279 w 8670966"/>
              <a:gd name="connsiteY943" fmla="*/ 1006217 h 6858001"/>
              <a:gd name="connsiteX944" fmla="*/ 738738 w 8670966"/>
              <a:gd name="connsiteY944" fmla="*/ 997526 h 6858001"/>
              <a:gd name="connsiteX945" fmla="*/ 727117 w 8670966"/>
              <a:gd name="connsiteY945" fmla="*/ 985916 h 6858001"/>
              <a:gd name="connsiteX946" fmla="*/ 715433 w 8670966"/>
              <a:gd name="connsiteY946" fmla="*/ 977224 h 6858001"/>
              <a:gd name="connsiteX947" fmla="*/ 703812 w 8670966"/>
              <a:gd name="connsiteY947" fmla="*/ 965615 h 6858001"/>
              <a:gd name="connsiteX948" fmla="*/ 692192 w 8670966"/>
              <a:gd name="connsiteY948" fmla="*/ 956923 h 6858001"/>
              <a:gd name="connsiteX949" fmla="*/ 680571 w 8670966"/>
              <a:gd name="connsiteY949" fmla="*/ 945377 h 6858001"/>
              <a:gd name="connsiteX950" fmla="*/ 668951 w 8670966"/>
              <a:gd name="connsiteY950" fmla="*/ 933767 h 6858001"/>
              <a:gd name="connsiteX951" fmla="*/ 657332 w 8670966"/>
              <a:gd name="connsiteY951" fmla="*/ 925076 h 6858001"/>
              <a:gd name="connsiteX952" fmla="*/ 645710 w 8670966"/>
              <a:gd name="connsiteY952" fmla="*/ 913466 h 6858001"/>
              <a:gd name="connsiteX953" fmla="*/ 634090 w 8670966"/>
              <a:gd name="connsiteY953" fmla="*/ 901920 h 6858001"/>
              <a:gd name="connsiteX954" fmla="*/ 622469 w 8670966"/>
              <a:gd name="connsiteY954" fmla="*/ 893228 h 6858001"/>
              <a:gd name="connsiteX955" fmla="*/ 610850 w 8670966"/>
              <a:gd name="connsiteY955" fmla="*/ 881619 h 6858001"/>
              <a:gd name="connsiteX956" fmla="*/ 599228 w 8670966"/>
              <a:gd name="connsiteY956" fmla="*/ 870072 h 6858001"/>
              <a:gd name="connsiteX957" fmla="*/ 587544 w 8670966"/>
              <a:gd name="connsiteY957" fmla="*/ 858462 h 6858001"/>
              <a:gd name="connsiteX958" fmla="*/ 575924 w 8670966"/>
              <a:gd name="connsiteY958" fmla="*/ 849771 h 6858001"/>
              <a:gd name="connsiteX959" fmla="*/ 564303 w 8670966"/>
              <a:gd name="connsiteY959" fmla="*/ 838161 h 6858001"/>
              <a:gd name="connsiteX960" fmla="*/ 555604 w 8670966"/>
              <a:gd name="connsiteY960" fmla="*/ 826615 h 6858001"/>
              <a:gd name="connsiteX961" fmla="*/ 543983 w 8670966"/>
              <a:gd name="connsiteY961" fmla="*/ 815005 h 6858001"/>
              <a:gd name="connsiteX962" fmla="*/ 532362 w 8670966"/>
              <a:gd name="connsiteY962" fmla="*/ 803395 h 6858001"/>
              <a:gd name="connsiteX963" fmla="*/ 520742 w 8670966"/>
              <a:gd name="connsiteY963" fmla="*/ 791849 h 6858001"/>
              <a:gd name="connsiteX964" fmla="*/ 509058 w 8670966"/>
              <a:gd name="connsiteY964" fmla="*/ 780239 h 6858001"/>
              <a:gd name="connsiteX965" fmla="*/ 500359 w 8670966"/>
              <a:gd name="connsiteY965" fmla="*/ 768630 h 6858001"/>
              <a:gd name="connsiteX966" fmla="*/ 488739 w 8670966"/>
              <a:gd name="connsiteY966" fmla="*/ 757083 h 6858001"/>
              <a:gd name="connsiteX967" fmla="*/ 477118 w 8670966"/>
              <a:gd name="connsiteY967" fmla="*/ 745474 h 6858001"/>
              <a:gd name="connsiteX968" fmla="*/ 468418 w 8670966"/>
              <a:gd name="connsiteY968" fmla="*/ 733927 h 6858001"/>
              <a:gd name="connsiteX969" fmla="*/ 456798 w 8670966"/>
              <a:gd name="connsiteY969" fmla="*/ 722318 h 6858001"/>
              <a:gd name="connsiteX970" fmla="*/ 448034 w 8670966"/>
              <a:gd name="connsiteY970" fmla="*/ 710708 h 6858001"/>
              <a:gd name="connsiteX971" fmla="*/ 436414 w 8670966"/>
              <a:gd name="connsiteY971" fmla="*/ 699161 h 6858001"/>
              <a:gd name="connsiteX972" fmla="*/ 427716 w 8670966"/>
              <a:gd name="connsiteY972" fmla="*/ 687552 h 6858001"/>
              <a:gd name="connsiteX973" fmla="*/ 416094 w 8670966"/>
              <a:gd name="connsiteY973" fmla="*/ 675942 h 6858001"/>
              <a:gd name="connsiteX974" fmla="*/ 404474 w 8670966"/>
              <a:gd name="connsiteY974" fmla="*/ 661477 h 6858001"/>
              <a:gd name="connsiteX975" fmla="*/ 395711 w 8670966"/>
              <a:gd name="connsiteY975" fmla="*/ 649868 h 6858001"/>
              <a:gd name="connsiteX976" fmla="*/ 387011 w 8670966"/>
              <a:gd name="connsiteY976" fmla="*/ 638321 h 6858001"/>
              <a:gd name="connsiteX977" fmla="*/ 375390 w 8670966"/>
              <a:gd name="connsiteY977" fmla="*/ 626710 h 6858001"/>
              <a:gd name="connsiteX978" fmla="*/ 366691 w 8670966"/>
              <a:gd name="connsiteY978" fmla="*/ 615100 h 6858001"/>
              <a:gd name="connsiteX979" fmla="*/ 355008 w 8670966"/>
              <a:gd name="connsiteY979" fmla="*/ 600635 h 6858001"/>
              <a:gd name="connsiteX980" fmla="*/ 346308 w 8670966"/>
              <a:gd name="connsiteY980" fmla="*/ 589089 h 6858001"/>
              <a:gd name="connsiteX981" fmla="*/ 337608 w 8670966"/>
              <a:gd name="connsiteY981" fmla="*/ 577479 h 6858001"/>
              <a:gd name="connsiteX982" fmla="*/ 325988 w 8670966"/>
              <a:gd name="connsiteY982" fmla="*/ 565869 h 6858001"/>
              <a:gd name="connsiteX983" fmla="*/ 317225 w 8670966"/>
              <a:gd name="connsiteY983" fmla="*/ 551405 h 6858001"/>
              <a:gd name="connsiteX984" fmla="*/ 308526 w 8670966"/>
              <a:gd name="connsiteY984" fmla="*/ 539795 h 6858001"/>
              <a:gd name="connsiteX985" fmla="*/ 299825 w 8670966"/>
              <a:gd name="connsiteY985" fmla="*/ 525331 h 6858001"/>
              <a:gd name="connsiteX986" fmla="*/ 288205 w 8670966"/>
              <a:gd name="connsiteY986" fmla="*/ 513721 h 6858001"/>
              <a:gd name="connsiteX987" fmla="*/ 279442 w 8670966"/>
              <a:gd name="connsiteY987" fmla="*/ 499256 h 6858001"/>
              <a:gd name="connsiteX988" fmla="*/ 270743 w 8670966"/>
              <a:gd name="connsiteY988" fmla="*/ 487646 h 6858001"/>
              <a:gd name="connsiteX989" fmla="*/ 262044 w 8670966"/>
              <a:gd name="connsiteY989" fmla="*/ 476100 h 6858001"/>
              <a:gd name="connsiteX990" fmla="*/ 253280 w 8670966"/>
              <a:gd name="connsiteY990" fmla="*/ 461572 h 6858001"/>
              <a:gd name="connsiteX991" fmla="*/ 244581 w 8670966"/>
              <a:gd name="connsiteY991" fmla="*/ 450026 h 6858001"/>
              <a:gd name="connsiteX992" fmla="*/ 235881 w 8670966"/>
              <a:gd name="connsiteY992" fmla="*/ 435561 h 6858001"/>
              <a:gd name="connsiteX993" fmla="*/ 227118 w 8670966"/>
              <a:gd name="connsiteY993" fmla="*/ 421033 h 6858001"/>
              <a:gd name="connsiteX994" fmla="*/ 218990 w 8670966"/>
              <a:gd name="connsiteY994" fmla="*/ 410248 h 6858001"/>
              <a:gd name="connsiteX995" fmla="*/ 218418 w 8670966"/>
              <a:gd name="connsiteY995" fmla="*/ 409487 h 6858001"/>
              <a:gd name="connsiteX996" fmla="*/ 209719 w 8670966"/>
              <a:gd name="connsiteY996" fmla="*/ 394959 h 6858001"/>
              <a:gd name="connsiteX997" fmla="*/ 200956 w 8670966"/>
              <a:gd name="connsiteY997" fmla="*/ 383412 h 6858001"/>
              <a:gd name="connsiteX998" fmla="*/ 192256 w 8670966"/>
              <a:gd name="connsiteY998" fmla="*/ 368884 h 6858001"/>
              <a:gd name="connsiteX999" fmla="*/ 183557 w 8670966"/>
              <a:gd name="connsiteY999" fmla="*/ 354420 h 6858001"/>
              <a:gd name="connsiteX1000" fmla="*/ 174794 w 8670966"/>
              <a:gd name="connsiteY1000" fmla="*/ 342810 h 6858001"/>
              <a:gd name="connsiteX1001" fmla="*/ 169015 w 8670966"/>
              <a:gd name="connsiteY1001" fmla="*/ 328345 h 6858001"/>
              <a:gd name="connsiteX1002" fmla="*/ 160316 w 8670966"/>
              <a:gd name="connsiteY1002" fmla="*/ 313881 h 6858001"/>
              <a:gd name="connsiteX1003" fmla="*/ 151553 w 8670966"/>
              <a:gd name="connsiteY1003" fmla="*/ 302271 h 6858001"/>
              <a:gd name="connsiteX1004" fmla="*/ 142853 w 8670966"/>
              <a:gd name="connsiteY1004" fmla="*/ 287806 h 6858001"/>
              <a:gd name="connsiteX1005" fmla="*/ 134154 w 8670966"/>
              <a:gd name="connsiteY1005" fmla="*/ 273342 h 6858001"/>
              <a:gd name="connsiteX1006" fmla="*/ 128312 w 8670966"/>
              <a:gd name="connsiteY1006" fmla="*/ 258814 h 6858001"/>
              <a:gd name="connsiteX1007" fmla="*/ 119612 w 8670966"/>
              <a:gd name="connsiteY1007" fmla="*/ 244349 h 6858001"/>
              <a:gd name="connsiteX1008" fmla="*/ 113771 w 8670966"/>
              <a:gd name="connsiteY1008" fmla="*/ 232739 h 6858001"/>
              <a:gd name="connsiteX1009" fmla="*/ 105071 w 8670966"/>
              <a:gd name="connsiteY1009" fmla="*/ 218275 h 6858001"/>
              <a:gd name="connsiteX1010" fmla="*/ 96308 w 8670966"/>
              <a:gd name="connsiteY1010" fmla="*/ 203810 h 6858001"/>
              <a:gd name="connsiteX1011" fmla="*/ 90530 w 8670966"/>
              <a:gd name="connsiteY1011" fmla="*/ 189282 h 6858001"/>
              <a:gd name="connsiteX1012" fmla="*/ 81830 w 8670966"/>
              <a:gd name="connsiteY1012" fmla="*/ 174818 h 6858001"/>
              <a:gd name="connsiteX1013" fmla="*/ 75988 w 8670966"/>
              <a:gd name="connsiteY1013" fmla="*/ 160353 h 6858001"/>
              <a:gd name="connsiteX1014" fmla="*/ 67289 w 8670966"/>
              <a:gd name="connsiteY1014" fmla="*/ 145888 h 6858001"/>
              <a:gd name="connsiteX1015" fmla="*/ 61446 w 8670966"/>
              <a:gd name="connsiteY1015" fmla="*/ 131360 h 6858001"/>
              <a:gd name="connsiteX1016" fmla="*/ 55668 w 8670966"/>
              <a:gd name="connsiteY1016" fmla="*/ 119814 h 6858001"/>
              <a:gd name="connsiteX1017" fmla="*/ 46905 w 8670966"/>
              <a:gd name="connsiteY1017" fmla="*/ 102431 h 6858001"/>
              <a:gd name="connsiteX1018" fmla="*/ 41127 w 8670966"/>
              <a:gd name="connsiteY1018" fmla="*/ 90821 h 6858001"/>
              <a:gd name="connsiteX1019" fmla="*/ 32364 w 8670966"/>
              <a:gd name="connsiteY1019" fmla="*/ 76357 h 6858001"/>
              <a:gd name="connsiteX1020" fmla="*/ 26585 w 8670966"/>
              <a:gd name="connsiteY1020" fmla="*/ 58974 h 6858001"/>
              <a:gd name="connsiteX1021" fmla="*/ 20743 w 8670966"/>
              <a:gd name="connsiteY1021" fmla="*/ 44446 h 6858001"/>
              <a:gd name="connsiteX1022" fmla="*/ 14965 w 8670966"/>
              <a:gd name="connsiteY1022" fmla="*/ 29981 h 6858001"/>
              <a:gd name="connsiteX1023" fmla="*/ 9122 w 8670966"/>
              <a:gd name="connsiteY1023" fmla="*/ 15516 h 6858001"/>
              <a:gd name="connsiteX1024" fmla="*/ 423 w 8670966"/>
              <a:gd name="connsiteY1024" fmla="*/ 1052 h 6858001"/>
              <a:gd name="connsiteX1025" fmla="*/ 0 w 8670966"/>
              <a:gd name="connsiteY1025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4877294 h 6858001"/>
              <a:gd name="connsiteX592" fmla="*/ 8665726 w 8670966"/>
              <a:gd name="connsiteY592" fmla="*/ 6858000 h 6858001"/>
              <a:gd name="connsiteX593" fmla="*/ 8665188 w 8670966"/>
              <a:gd name="connsiteY593" fmla="*/ 6858000 h 6858001"/>
              <a:gd name="connsiteX594" fmla="*/ 8661608 w 8670966"/>
              <a:gd name="connsiteY594" fmla="*/ 6858000 h 6858001"/>
              <a:gd name="connsiteX595" fmla="*/ 8661608 w 8670966"/>
              <a:gd name="connsiteY595" fmla="*/ 6858001 h 6858001"/>
              <a:gd name="connsiteX596" fmla="*/ 7659094 w 8670966"/>
              <a:gd name="connsiteY596" fmla="*/ 6858001 h 6858001"/>
              <a:gd name="connsiteX597" fmla="*/ 7646253 w 8670966"/>
              <a:gd name="connsiteY597" fmla="*/ 6858001 h 6858001"/>
              <a:gd name="connsiteX598" fmla="*/ 7646254 w 8670966"/>
              <a:gd name="connsiteY598" fmla="*/ 4251326 h 6858001"/>
              <a:gd name="connsiteX599" fmla="*/ 7650077 w 8670966"/>
              <a:gd name="connsiteY599" fmla="*/ 3147758 h 6858001"/>
              <a:gd name="connsiteX600" fmla="*/ 7647219 w 8670966"/>
              <a:gd name="connsiteY600" fmla="*/ 3136148 h 6858001"/>
              <a:gd name="connsiteX601" fmla="*/ 7647219 w 8670966"/>
              <a:gd name="connsiteY601" fmla="*/ 3107156 h 6858001"/>
              <a:gd name="connsiteX602" fmla="*/ 7644299 w 8670966"/>
              <a:gd name="connsiteY602" fmla="*/ 3095482 h 6858001"/>
              <a:gd name="connsiteX603" fmla="*/ 7644299 w 8670966"/>
              <a:gd name="connsiteY603" fmla="*/ 3066490 h 6858001"/>
              <a:gd name="connsiteX604" fmla="*/ 7641378 w 8670966"/>
              <a:gd name="connsiteY604" fmla="*/ 3054880 h 6858001"/>
              <a:gd name="connsiteX605" fmla="*/ 7641378 w 8670966"/>
              <a:gd name="connsiteY605" fmla="*/ 3046125 h 6858001"/>
              <a:gd name="connsiteX606" fmla="*/ 7638520 w 8670966"/>
              <a:gd name="connsiteY606" fmla="*/ 3034515 h 6858001"/>
              <a:gd name="connsiteX607" fmla="*/ 7638520 w 8670966"/>
              <a:gd name="connsiteY607" fmla="*/ 3014214 h 6858001"/>
              <a:gd name="connsiteX608" fmla="*/ 7635599 w 8670966"/>
              <a:gd name="connsiteY608" fmla="*/ 3005459 h 6858001"/>
              <a:gd name="connsiteX609" fmla="*/ 7635599 w 8670966"/>
              <a:gd name="connsiteY609" fmla="*/ 2993849 h 6858001"/>
              <a:gd name="connsiteX610" fmla="*/ 7632678 w 8670966"/>
              <a:gd name="connsiteY610" fmla="*/ 2985158 h 6858001"/>
              <a:gd name="connsiteX611" fmla="*/ 7632678 w 8670966"/>
              <a:gd name="connsiteY611" fmla="*/ 2973548 h 6858001"/>
              <a:gd name="connsiteX612" fmla="*/ 7629820 w 8670966"/>
              <a:gd name="connsiteY612" fmla="*/ 2964857 h 6858001"/>
              <a:gd name="connsiteX613" fmla="*/ 7629820 w 8670966"/>
              <a:gd name="connsiteY613" fmla="*/ 2953184 h 6858001"/>
              <a:gd name="connsiteX614" fmla="*/ 7626900 w 8670966"/>
              <a:gd name="connsiteY614" fmla="*/ 2944492 h 6858001"/>
              <a:gd name="connsiteX615" fmla="*/ 7623979 w 8670966"/>
              <a:gd name="connsiteY615" fmla="*/ 2932882 h 6858001"/>
              <a:gd name="connsiteX616" fmla="*/ 7623979 w 8670966"/>
              <a:gd name="connsiteY616" fmla="*/ 2924191 h 6858001"/>
              <a:gd name="connsiteX617" fmla="*/ 7621121 w 8670966"/>
              <a:gd name="connsiteY617" fmla="*/ 2915436 h 6858001"/>
              <a:gd name="connsiteX618" fmla="*/ 7618200 w 8670966"/>
              <a:gd name="connsiteY618" fmla="*/ 2903826 h 6858001"/>
              <a:gd name="connsiteX619" fmla="*/ 7618200 w 8670966"/>
              <a:gd name="connsiteY619" fmla="*/ 2895135 h 6858001"/>
              <a:gd name="connsiteX620" fmla="*/ 7615279 w 8670966"/>
              <a:gd name="connsiteY620" fmla="*/ 2886443 h 6858001"/>
              <a:gd name="connsiteX621" fmla="*/ 7612421 w 8670966"/>
              <a:gd name="connsiteY621" fmla="*/ 2874834 h 6858001"/>
              <a:gd name="connsiteX622" fmla="*/ 7612421 w 8670966"/>
              <a:gd name="connsiteY622" fmla="*/ 2866079 h 6858001"/>
              <a:gd name="connsiteX623" fmla="*/ 7609501 w 8670966"/>
              <a:gd name="connsiteY623" fmla="*/ 2857387 h 6858001"/>
              <a:gd name="connsiteX624" fmla="*/ 7606579 w 8670966"/>
              <a:gd name="connsiteY624" fmla="*/ 2845778 h 6858001"/>
              <a:gd name="connsiteX625" fmla="*/ 7603722 w 8670966"/>
              <a:gd name="connsiteY625" fmla="*/ 2837023 h 6858001"/>
              <a:gd name="connsiteX626" fmla="*/ 7600801 w 8670966"/>
              <a:gd name="connsiteY626" fmla="*/ 2825413 h 6858001"/>
              <a:gd name="connsiteX627" fmla="*/ 7600801 w 8670966"/>
              <a:gd name="connsiteY627" fmla="*/ 2816722 h 6858001"/>
              <a:gd name="connsiteX628" fmla="*/ 7597880 w 8670966"/>
              <a:gd name="connsiteY628" fmla="*/ 2808030 h 6858001"/>
              <a:gd name="connsiteX629" fmla="*/ 7595023 w 8670966"/>
              <a:gd name="connsiteY629" fmla="*/ 2796420 h 6858001"/>
              <a:gd name="connsiteX630" fmla="*/ 7592102 w 8670966"/>
              <a:gd name="connsiteY630" fmla="*/ 2787665 h 6858001"/>
              <a:gd name="connsiteX631" fmla="*/ 7589180 w 8670966"/>
              <a:gd name="connsiteY631" fmla="*/ 2778974 h 6858001"/>
              <a:gd name="connsiteX632" fmla="*/ 7586323 w 8670966"/>
              <a:gd name="connsiteY632" fmla="*/ 2770282 h 6858001"/>
              <a:gd name="connsiteX633" fmla="*/ 7583402 w 8670966"/>
              <a:gd name="connsiteY633" fmla="*/ 2758673 h 6858001"/>
              <a:gd name="connsiteX634" fmla="*/ 7580481 w 8670966"/>
              <a:gd name="connsiteY634" fmla="*/ 2749918 h 6858001"/>
              <a:gd name="connsiteX635" fmla="*/ 7577624 w 8670966"/>
              <a:gd name="connsiteY635" fmla="*/ 2741226 h 6858001"/>
              <a:gd name="connsiteX636" fmla="*/ 7574703 w 8670966"/>
              <a:gd name="connsiteY636" fmla="*/ 2729617 h 6858001"/>
              <a:gd name="connsiteX637" fmla="*/ 7571781 w 8670966"/>
              <a:gd name="connsiteY637" fmla="*/ 2720862 h 6858001"/>
              <a:gd name="connsiteX638" fmla="*/ 7568924 w 8670966"/>
              <a:gd name="connsiteY638" fmla="*/ 2712170 h 6858001"/>
              <a:gd name="connsiteX639" fmla="*/ 7566003 w 8670966"/>
              <a:gd name="connsiteY639" fmla="*/ 2703479 h 6858001"/>
              <a:gd name="connsiteX640" fmla="*/ 7563082 w 8670966"/>
              <a:gd name="connsiteY640" fmla="*/ 2694724 h 6858001"/>
              <a:gd name="connsiteX641" fmla="*/ 7560225 w 8670966"/>
              <a:gd name="connsiteY641" fmla="*/ 2683114 h 6858001"/>
              <a:gd name="connsiteX642" fmla="*/ 7557304 w 8670966"/>
              <a:gd name="connsiteY642" fmla="*/ 2674423 h 6858001"/>
              <a:gd name="connsiteX643" fmla="*/ 7551525 w 8670966"/>
              <a:gd name="connsiteY643" fmla="*/ 2665731 h 6858001"/>
              <a:gd name="connsiteX644" fmla="*/ 7548604 w 8670966"/>
              <a:gd name="connsiteY644" fmla="*/ 2656976 h 6858001"/>
              <a:gd name="connsiteX645" fmla="*/ 7545683 w 8670966"/>
              <a:gd name="connsiteY645" fmla="*/ 2648285 h 6858001"/>
              <a:gd name="connsiteX646" fmla="*/ 7542826 w 8670966"/>
              <a:gd name="connsiteY646" fmla="*/ 2636675 h 6858001"/>
              <a:gd name="connsiteX647" fmla="*/ 7536983 w 8670966"/>
              <a:gd name="connsiteY647" fmla="*/ 2627984 h 6858001"/>
              <a:gd name="connsiteX648" fmla="*/ 7534126 w 8670966"/>
              <a:gd name="connsiteY648" fmla="*/ 2619229 h 6858001"/>
              <a:gd name="connsiteX649" fmla="*/ 7531205 w 8670966"/>
              <a:gd name="connsiteY649" fmla="*/ 2610537 h 6858001"/>
              <a:gd name="connsiteX650" fmla="*/ 7528284 w 8670966"/>
              <a:gd name="connsiteY650" fmla="*/ 2601846 h 6858001"/>
              <a:gd name="connsiteX651" fmla="*/ 7522505 w 8670966"/>
              <a:gd name="connsiteY651" fmla="*/ 2593091 h 6858001"/>
              <a:gd name="connsiteX652" fmla="*/ 7519584 w 8670966"/>
              <a:gd name="connsiteY652" fmla="*/ 2584399 h 6858001"/>
              <a:gd name="connsiteX653" fmla="*/ 7516727 w 8670966"/>
              <a:gd name="connsiteY653" fmla="*/ 2572790 h 6858001"/>
              <a:gd name="connsiteX654" fmla="*/ 7510885 w 8670966"/>
              <a:gd name="connsiteY654" fmla="*/ 2564098 h 6858001"/>
              <a:gd name="connsiteX655" fmla="*/ 7508028 w 8670966"/>
              <a:gd name="connsiteY655" fmla="*/ 2555343 h 6858001"/>
              <a:gd name="connsiteX656" fmla="*/ 7505106 w 8670966"/>
              <a:gd name="connsiteY656" fmla="*/ 2546652 h 6858001"/>
              <a:gd name="connsiteX657" fmla="*/ 7499328 w 8670966"/>
              <a:gd name="connsiteY657" fmla="*/ 2537961 h 6858001"/>
              <a:gd name="connsiteX658" fmla="*/ 7496407 w 8670966"/>
              <a:gd name="connsiteY658" fmla="*/ 2529206 h 6858001"/>
              <a:gd name="connsiteX659" fmla="*/ 7490629 w 8670966"/>
              <a:gd name="connsiteY659" fmla="*/ 2520514 h 6858001"/>
              <a:gd name="connsiteX660" fmla="*/ 7487707 w 8670966"/>
              <a:gd name="connsiteY660" fmla="*/ 2511823 h 6858001"/>
              <a:gd name="connsiteX661" fmla="*/ 7481929 w 8670966"/>
              <a:gd name="connsiteY661" fmla="*/ 2503068 h 6858001"/>
              <a:gd name="connsiteX662" fmla="*/ 7479008 w 8670966"/>
              <a:gd name="connsiteY662" fmla="*/ 2494376 h 6858001"/>
              <a:gd name="connsiteX663" fmla="*/ 7473229 w 8670966"/>
              <a:gd name="connsiteY663" fmla="*/ 2485685 h 6858001"/>
              <a:gd name="connsiteX664" fmla="*/ 7470308 w 8670966"/>
              <a:gd name="connsiteY664" fmla="*/ 2476930 h 6858001"/>
              <a:gd name="connsiteX665" fmla="*/ 7464530 w 8670966"/>
              <a:gd name="connsiteY665" fmla="*/ 2468238 h 6858001"/>
              <a:gd name="connsiteX666" fmla="*/ 7461609 w 8670966"/>
              <a:gd name="connsiteY666" fmla="*/ 2459547 h 6858001"/>
              <a:gd name="connsiteX667" fmla="*/ 7455830 w 8670966"/>
              <a:gd name="connsiteY667" fmla="*/ 2450792 h 6858001"/>
              <a:gd name="connsiteX668" fmla="*/ 7450052 w 8670966"/>
              <a:gd name="connsiteY668" fmla="*/ 2442101 h 6858001"/>
              <a:gd name="connsiteX669" fmla="*/ 7447131 w 8670966"/>
              <a:gd name="connsiteY669" fmla="*/ 2433409 h 6858001"/>
              <a:gd name="connsiteX670" fmla="*/ 7441353 w 8670966"/>
              <a:gd name="connsiteY670" fmla="*/ 2424654 h 6858001"/>
              <a:gd name="connsiteX671" fmla="*/ 7435511 w 8670966"/>
              <a:gd name="connsiteY671" fmla="*/ 2415963 h 6858001"/>
              <a:gd name="connsiteX672" fmla="*/ 7432653 w 8670966"/>
              <a:gd name="connsiteY672" fmla="*/ 2410190 h 6858001"/>
              <a:gd name="connsiteX673" fmla="*/ 7426811 w 8670966"/>
              <a:gd name="connsiteY673" fmla="*/ 2401435 h 6858001"/>
              <a:gd name="connsiteX674" fmla="*/ 7421032 w 8670966"/>
              <a:gd name="connsiteY674" fmla="*/ 2392743 h 6858001"/>
              <a:gd name="connsiteX675" fmla="*/ 7418112 w 8670966"/>
              <a:gd name="connsiteY675" fmla="*/ 2384052 h 6858001"/>
              <a:gd name="connsiteX676" fmla="*/ 7412333 w 8670966"/>
              <a:gd name="connsiteY676" fmla="*/ 2375297 h 6858001"/>
              <a:gd name="connsiteX677" fmla="*/ 7406554 w 8670966"/>
              <a:gd name="connsiteY677" fmla="*/ 2366606 h 6858001"/>
              <a:gd name="connsiteX678" fmla="*/ 7400713 w 8670966"/>
              <a:gd name="connsiteY678" fmla="*/ 2357914 h 6858001"/>
              <a:gd name="connsiteX679" fmla="*/ 7394934 w 8670966"/>
              <a:gd name="connsiteY679" fmla="*/ 2349159 h 6858001"/>
              <a:gd name="connsiteX680" fmla="*/ 7392013 w 8670966"/>
              <a:gd name="connsiteY680" fmla="*/ 2343386 h 6858001"/>
              <a:gd name="connsiteX681" fmla="*/ 7386234 w 8670966"/>
              <a:gd name="connsiteY681" fmla="*/ 2334631 h 6858001"/>
              <a:gd name="connsiteX682" fmla="*/ 7380456 w 8670966"/>
              <a:gd name="connsiteY682" fmla="*/ 2325940 h 6858001"/>
              <a:gd name="connsiteX683" fmla="*/ 7374614 w 8670966"/>
              <a:gd name="connsiteY683" fmla="*/ 2317248 h 6858001"/>
              <a:gd name="connsiteX684" fmla="*/ 7368836 w 8670966"/>
              <a:gd name="connsiteY684" fmla="*/ 2311412 h 6858001"/>
              <a:gd name="connsiteX685" fmla="*/ 7363057 w 8670966"/>
              <a:gd name="connsiteY685" fmla="*/ 2302720 h 6858001"/>
              <a:gd name="connsiteX686" fmla="*/ 7357279 w 8670966"/>
              <a:gd name="connsiteY686" fmla="*/ 2294029 h 6858001"/>
              <a:gd name="connsiteX687" fmla="*/ 7351437 w 8670966"/>
              <a:gd name="connsiteY687" fmla="*/ 2285274 h 6858001"/>
              <a:gd name="connsiteX688" fmla="*/ 7345658 w 8670966"/>
              <a:gd name="connsiteY688" fmla="*/ 2276582 h 6858001"/>
              <a:gd name="connsiteX689" fmla="*/ 7339879 w 8670966"/>
              <a:gd name="connsiteY689" fmla="*/ 2270746 h 6858001"/>
              <a:gd name="connsiteX690" fmla="*/ 7336958 w 8670966"/>
              <a:gd name="connsiteY690" fmla="*/ 2262054 h 6858001"/>
              <a:gd name="connsiteX691" fmla="*/ 7331180 w 8670966"/>
              <a:gd name="connsiteY691" fmla="*/ 2256281 h 6858001"/>
              <a:gd name="connsiteX692" fmla="*/ 7322480 w 8670966"/>
              <a:gd name="connsiteY692" fmla="*/ 2247526 h 6858001"/>
              <a:gd name="connsiteX693" fmla="*/ 7316639 w 8670966"/>
              <a:gd name="connsiteY693" fmla="*/ 2238835 h 6858001"/>
              <a:gd name="connsiteX694" fmla="*/ 7310860 w 8670966"/>
              <a:gd name="connsiteY694" fmla="*/ 2230143 h 6858001"/>
              <a:gd name="connsiteX695" fmla="*/ 7305081 w 8670966"/>
              <a:gd name="connsiteY695" fmla="*/ 2224307 h 6858001"/>
              <a:gd name="connsiteX696" fmla="*/ 7299240 w 8670966"/>
              <a:gd name="connsiteY696" fmla="*/ 2215616 h 6858001"/>
              <a:gd name="connsiteX697" fmla="*/ 7293461 w 8670966"/>
              <a:gd name="connsiteY697" fmla="*/ 2209779 h 6858001"/>
              <a:gd name="connsiteX698" fmla="*/ 7287682 w 8670966"/>
              <a:gd name="connsiteY698" fmla="*/ 2201087 h 6858001"/>
              <a:gd name="connsiteX699" fmla="*/ 7281841 w 8670966"/>
              <a:gd name="connsiteY699" fmla="*/ 2192396 h 6858001"/>
              <a:gd name="connsiteX700" fmla="*/ 7276062 w 8670966"/>
              <a:gd name="connsiteY700" fmla="*/ 2186559 h 6858001"/>
              <a:gd name="connsiteX701" fmla="*/ 7270283 w 8670966"/>
              <a:gd name="connsiteY701" fmla="*/ 2177868 h 6858001"/>
              <a:gd name="connsiteX702" fmla="*/ 7261584 w 8670966"/>
              <a:gd name="connsiteY702" fmla="*/ 2172031 h 6858001"/>
              <a:gd name="connsiteX703" fmla="*/ 7255742 w 8670966"/>
              <a:gd name="connsiteY703" fmla="*/ 2163340 h 6858001"/>
              <a:gd name="connsiteX704" fmla="*/ 7249964 w 8670966"/>
              <a:gd name="connsiteY704" fmla="*/ 2157503 h 6858001"/>
              <a:gd name="connsiteX705" fmla="*/ 7244185 w 8670966"/>
              <a:gd name="connsiteY705" fmla="*/ 2148812 h 6858001"/>
              <a:gd name="connsiteX706" fmla="*/ 7238343 w 8670966"/>
              <a:gd name="connsiteY706" fmla="*/ 2142975 h 6858001"/>
              <a:gd name="connsiteX707" fmla="*/ 7229643 w 8670966"/>
              <a:gd name="connsiteY707" fmla="*/ 2134284 h 6858001"/>
              <a:gd name="connsiteX708" fmla="*/ 7223865 w 8670966"/>
              <a:gd name="connsiteY708" fmla="*/ 2128447 h 6858001"/>
              <a:gd name="connsiteX709" fmla="*/ 7218087 w 8670966"/>
              <a:gd name="connsiteY709" fmla="*/ 2119756 h 6858001"/>
              <a:gd name="connsiteX710" fmla="*/ 7212244 w 8670966"/>
              <a:gd name="connsiteY710" fmla="*/ 2113983 h 6858001"/>
              <a:gd name="connsiteX711" fmla="*/ 7203608 w 8670966"/>
              <a:gd name="connsiteY711" fmla="*/ 2105228 h 6858001"/>
              <a:gd name="connsiteX712" fmla="*/ 7197766 w 8670966"/>
              <a:gd name="connsiteY712" fmla="*/ 2099454 h 6858001"/>
              <a:gd name="connsiteX713" fmla="*/ 7191988 w 8670966"/>
              <a:gd name="connsiteY713" fmla="*/ 2093618 h 6858001"/>
              <a:gd name="connsiteX714" fmla="*/ 7183289 w 8670966"/>
              <a:gd name="connsiteY714" fmla="*/ 2084927 h 6858001"/>
              <a:gd name="connsiteX715" fmla="*/ 7177510 w 8670966"/>
              <a:gd name="connsiteY715" fmla="*/ 2079090 h 6858001"/>
              <a:gd name="connsiteX716" fmla="*/ 7171668 w 8670966"/>
              <a:gd name="connsiteY716" fmla="*/ 2073317 h 6858001"/>
              <a:gd name="connsiteX717" fmla="*/ 7162968 w 8670966"/>
              <a:gd name="connsiteY717" fmla="*/ 2064562 h 6858001"/>
              <a:gd name="connsiteX718" fmla="*/ 7157190 w 8670966"/>
              <a:gd name="connsiteY718" fmla="*/ 2058789 h 6858001"/>
              <a:gd name="connsiteX719" fmla="*/ 7148491 w 8670966"/>
              <a:gd name="connsiteY719" fmla="*/ 2052952 h 6858001"/>
              <a:gd name="connsiteX720" fmla="*/ 7142712 w 8670966"/>
              <a:gd name="connsiteY720" fmla="*/ 2044261 h 6858001"/>
              <a:gd name="connsiteX721" fmla="*/ 7134013 w 8670966"/>
              <a:gd name="connsiteY721" fmla="*/ 2038424 h 6858001"/>
              <a:gd name="connsiteX722" fmla="*/ 7128170 w 8670966"/>
              <a:gd name="connsiteY722" fmla="*/ 2032651 h 6858001"/>
              <a:gd name="connsiteX723" fmla="*/ 7122392 w 8670966"/>
              <a:gd name="connsiteY723" fmla="*/ 2023959 h 6858001"/>
              <a:gd name="connsiteX724" fmla="*/ 7113692 w 8670966"/>
              <a:gd name="connsiteY724" fmla="*/ 2018123 h 6858001"/>
              <a:gd name="connsiteX725" fmla="*/ 7107914 w 8670966"/>
              <a:gd name="connsiteY725" fmla="*/ 2012350 h 6858001"/>
              <a:gd name="connsiteX726" fmla="*/ 7099215 w 8670966"/>
              <a:gd name="connsiteY726" fmla="*/ 2006513 h 6858001"/>
              <a:gd name="connsiteX727" fmla="*/ 7090515 w 8670966"/>
              <a:gd name="connsiteY727" fmla="*/ 2000677 h 6858001"/>
              <a:gd name="connsiteX728" fmla="*/ 7084673 w 8670966"/>
              <a:gd name="connsiteY728" fmla="*/ 1991985 h 6858001"/>
              <a:gd name="connsiteX729" fmla="*/ 7075974 w 8670966"/>
              <a:gd name="connsiteY729" fmla="*/ 1986212 h 6858001"/>
              <a:gd name="connsiteX730" fmla="*/ 7070195 w 8670966"/>
              <a:gd name="connsiteY730" fmla="*/ 1980375 h 6858001"/>
              <a:gd name="connsiteX731" fmla="*/ 7061495 w 8670966"/>
              <a:gd name="connsiteY731" fmla="*/ 1974539 h 6858001"/>
              <a:gd name="connsiteX732" fmla="*/ 7055717 w 8670966"/>
              <a:gd name="connsiteY732" fmla="*/ 1968766 h 6858001"/>
              <a:gd name="connsiteX733" fmla="*/ 7047017 w 8670966"/>
              <a:gd name="connsiteY733" fmla="*/ 1962929 h 6858001"/>
              <a:gd name="connsiteX734" fmla="*/ 7038318 w 8670966"/>
              <a:gd name="connsiteY734" fmla="*/ 1957156 h 6858001"/>
              <a:gd name="connsiteX735" fmla="*/ 7032540 w 8670966"/>
              <a:gd name="connsiteY735" fmla="*/ 1948401 h 6858001"/>
              <a:gd name="connsiteX736" fmla="*/ 7023840 w 8670966"/>
              <a:gd name="connsiteY736" fmla="*/ 1942628 h 6858001"/>
              <a:gd name="connsiteX737" fmla="*/ 7017998 w 8670966"/>
              <a:gd name="connsiteY737" fmla="*/ 1936791 h 6858001"/>
              <a:gd name="connsiteX738" fmla="*/ 7009299 w 8670966"/>
              <a:gd name="connsiteY738" fmla="*/ 1931018 h 6858001"/>
              <a:gd name="connsiteX739" fmla="*/ 7000599 w 8670966"/>
              <a:gd name="connsiteY739" fmla="*/ 1925181 h 6858001"/>
              <a:gd name="connsiteX740" fmla="*/ 6994820 w 8670966"/>
              <a:gd name="connsiteY740" fmla="*/ 1919408 h 6858001"/>
              <a:gd name="connsiteX741" fmla="*/ 6986121 w 8670966"/>
              <a:gd name="connsiteY741" fmla="*/ 1913572 h 6858001"/>
              <a:gd name="connsiteX742" fmla="*/ 6977421 w 8670966"/>
              <a:gd name="connsiteY742" fmla="*/ 1907798 h 6858001"/>
              <a:gd name="connsiteX743" fmla="*/ 6968722 w 8670966"/>
              <a:gd name="connsiteY743" fmla="*/ 1901962 h 6858001"/>
              <a:gd name="connsiteX744" fmla="*/ 6962943 w 8670966"/>
              <a:gd name="connsiteY744" fmla="*/ 1896189 h 6858001"/>
              <a:gd name="connsiteX745" fmla="*/ 6954244 w 8670966"/>
              <a:gd name="connsiteY745" fmla="*/ 1893270 h 6858001"/>
              <a:gd name="connsiteX746" fmla="*/ 6945544 w 8670966"/>
              <a:gd name="connsiteY746" fmla="*/ 1887434 h 6858001"/>
              <a:gd name="connsiteX747" fmla="*/ 6936845 w 8670966"/>
              <a:gd name="connsiteY747" fmla="*/ 1881661 h 6858001"/>
              <a:gd name="connsiteX748" fmla="*/ 6931003 w 8670966"/>
              <a:gd name="connsiteY748" fmla="*/ 1875824 h 6858001"/>
              <a:gd name="connsiteX749" fmla="*/ 6922304 w 8670966"/>
              <a:gd name="connsiteY749" fmla="*/ 1870051 h 6858001"/>
              <a:gd name="connsiteX750" fmla="*/ 6913604 w 8670966"/>
              <a:gd name="connsiteY750" fmla="*/ 1864214 h 6858001"/>
              <a:gd name="connsiteX751" fmla="*/ 6904968 w 8670966"/>
              <a:gd name="connsiteY751" fmla="*/ 1858378 h 6858001"/>
              <a:gd name="connsiteX752" fmla="*/ 6896268 w 8670966"/>
              <a:gd name="connsiteY752" fmla="*/ 1855523 h 6858001"/>
              <a:gd name="connsiteX753" fmla="*/ 6887569 w 8670966"/>
              <a:gd name="connsiteY753" fmla="*/ 1849686 h 6858001"/>
              <a:gd name="connsiteX754" fmla="*/ 6878869 w 8670966"/>
              <a:gd name="connsiteY754" fmla="*/ 1843913 h 6858001"/>
              <a:gd name="connsiteX755" fmla="*/ 6873028 w 8670966"/>
              <a:gd name="connsiteY755" fmla="*/ 1838077 h 6858001"/>
              <a:gd name="connsiteX756" fmla="*/ 6864328 w 8670966"/>
              <a:gd name="connsiteY756" fmla="*/ 1835158 h 6858001"/>
              <a:gd name="connsiteX757" fmla="*/ 6855629 w 8670966"/>
              <a:gd name="connsiteY757" fmla="*/ 1829385 h 6858001"/>
              <a:gd name="connsiteX758" fmla="*/ 6846929 w 8670966"/>
              <a:gd name="connsiteY758" fmla="*/ 1823548 h 6858001"/>
              <a:gd name="connsiteX759" fmla="*/ 6838229 w 8670966"/>
              <a:gd name="connsiteY759" fmla="*/ 1817775 h 6858001"/>
              <a:gd name="connsiteX760" fmla="*/ 6829530 w 8670966"/>
              <a:gd name="connsiteY760" fmla="*/ 1814857 h 6858001"/>
              <a:gd name="connsiteX761" fmla="*/ 6820830 w 8670966"/>
              <a:gd name="connsiteY761" fmla="*/ 1809020 h 6858001"/>
              <a:gd name="connsiteX762" fmla="*/ 6812131 w 8670966"/>
              <a:gd name="connsiteY762" fmla="*/ 1806102 h 6858001"/>
              <a:gd name="connsiteX763" fmla="*/ 6803431 w 8670966"/>
              <a:gd name="connsiteY763" fmla="*/ 1800329 h 6858001"/>
              <a:gd name="connsiteX764" fmla="*/ 6794732 w 8670966"/>
              <a:gd name="connsiteY764" fmla="*/ 1794492 h 6858001"/>
              <a:gd name="connsiteX765" fmla="*/ 6786032 w 8670966"/>
              <a:gd name="connsiteY765" fmla="*/ 1791638 h 6858001"/>
              <a:gd name="connsiteX766" fmla="*/ 6777333 w 8670966"/>
              <a:gd name="connsiteY766" fmla="*/ 1785801 h 6858001"/>
              <a:gd name="connsiteX767" fmla="*/ 6771554 w 8670966"/>
              <a:gd name="connsiteY767" fmla="*/ 1782883 h 6858001"/>
              <a:gd name="connsiteX768" fmla="*/ 6759997 w 8670966"/>
              <a:gd name="connsiteY768" fmla="*/ 1777109 h 6858001"/>
              <a:gd name="connsiteX769" fmla="*/ 6751298 w 8670966"/>
              <a:gd name="connsiteY769" fmla="*/ 1774191 h 6858001"/>
              <a:gd name="connsiteX770" fmla="*/ 6742599 w 8670966"/>
              <a:gd name="connsiteY770" fmla="*/ 1768355 h 6858001"/>
              <a:gd name="connsiteX771" fmla="*/ 6733899 w 8670966"/>
              <a:gd name="connsiteY771" fmla="*/ 1765500 h 6858001"/>
              <a:gd name="connsiteX772" fmla="*/ 6725200 w 8670966"/>
              <a:gd name="connsiteY772" fmla="*/ 1759663 h 6858001"/>
              <a:gd name="connsiteX773" fmla="*/ 6716500 w 8670966"/>
              <a:gd name="connsiteY773" fmla="*/ 1756745 h 6858001"/>
              <a:gd name="connsiteX774" fmla="*/ 6707801 w 8670966"/>
              <a:gd name="connsiteY774" fmla="*/ 1750972 h 6858001"/>
              <a:gd name="connsiteX775" fmla="*/ 6699101 w 8670966"/>
              <a:gd name="connsiteY775" fmla="*/ 1748053 h 6858001"/>
              <a:gd name="connsiteX776" fmla="*/ 6690402 w 8670966"/>
              <a:gd name="connsiteY776" fmla="*/ 1745135 h 6858001"/>
              <a:gd name="connsiteX777" fmla="*/ 6681702 w 8670966"/>
              <a:gd name="connsiteY777" fmla="*/ 1739362 h 6858001"/>
              <a:gd name="connsiteX778" fmla="*/ 6673003 w 8670966"/>
              <a:gd name="connsiteY778" fmla="*/ 1736444 h 6858001"/>
              <a:gd name="connsiteX779" fmla="*/ 6664303 w 8670966"/>
              <a:gd name="connsiteY779" fmla="*/ 1733525 h 6858001"/>
              <a:gd name="connsiteX780" fmla="*/ 6655604 w 8670966"/>
              <a:gd name="connsiteY780" fmla="*/ 1727752 h 6858001"/>
              <a:gd name="connsiteX781" fmla="*/ 6643983 w 8670966"/>
              <a:gd name="connsiteY781" fmla="*/ 1724834 h 6858001"/>
              <a:gd name="connsiteX782" fmla="*/ 6635283 w 8670966"/>
              <a:gd name="connsiteY782" fmla="*/ 1721916 h 6858001"/>
              <a:gd name="connsiteX783" fmla="*/ 6626584 w 8670966"/>
              <a:gd name="connsiteY783" fmla="*/ 1716079 h 6858001"/>
              <a:gd name="connsiteX784" fmla="*/ 6617884 w 8670966"/>
              <a:gd name="connsiteY784" fmla="*/ 1713224 h 6858001"/>
              <a:gd name="connsiteX785" fmla="*/ 6609185 w 8670966"/>
              <a:gd name="connsiteY785" fmla="*/ 1710306 h 6858001"/>
              <a:gd name="connsiteX786" fmla="*/ 6600486 w 8670966"/>
              <a:gd name="connsiteY786" fmla="*/ 1707388 h 6858001"/>
              <a:gd name="connsiteX787" fmla="*/ 6588929 w 8670966"/>
              <a:gd name="connsiteY787" fmla="*/ 1704469 h 6858001"/>
              <a:gd name="connsiteX788" fmla="*/ 6580229 w 8670966"/>
              <a:gd name="connsiteY788" fmla="*/ 1698696 h 6858001"/>
              <a:gd name="connsiteX789" fmla="*/ 6571529 w 8670966"/>
              <a:gd name="connsiteY789" fmla="*/ 1695778 h 6858001"/>
              <a:gd name="connsiteX790" fmla="*/ 6562830 w 8670966"/>
              <a:gd name="connsiteY790" fmla="*/ 1692859 h 6858001"/>
              <a:gd name="connsiteX791" fmla="*/ 6554130 w 8670966"/>
              <a:gd name="connsiteY791" fmla="*/ 1690005 h 6858001"/>
              <a:gd name="connsiteX792" fmla="*/ 6542510 w 8670966"/>
              <a:gd name="connsiteY792" fmla="*/ 1687086 h 6858001"/>
              <a:gd name="connsiteX793" fmla="*/ 6533810 w 8670966"/>
              <a:gd name="connsiteY793" fmla="*/ 1684168 h 6858001"/>
              <a:gd name="connsiteX794" fmla="*/ 6525111 w 8670966"/>
              <a:gd name="connsiteY794" fmla="*/ 1681250 h 6858001"/>
              <a:gd name="connsiteX795" fmla="*/ 6513491 w 8670966"/>
              <a:gd name="connsiteY795" fmla="*/ 1678332 h 6858001"/>
              <a:gd name="connsiteX796" fmla="*/ 6504791 w 8670966"/>
              <a:gd name="connsiteY796" fmla="*/ 1675477 h 6858001"/>
              <a:gd name="connsiteX797" fmla="*/ 6496091 w 8670966"/>
              <a:gd name="connsiteY797" fmla="*/ 1672558 h 6858001"/>
              <a:gd name="connsiteX798" fmla="*/ 6487392 w 8670966"/>
              <a:gd name="connsiteY798" fmla="*/ 1669640 h 6858001"/>
              <a:gd name="connsiteX799" fmla="*/ 6478692 w 8670966"/>
              <a:gd name="connsiteY799" fmla="*/ 1666722 h 6858001"/>
              <a:gd name="connsiteX800" fmla="*/ 6467135 w 8670966"/>
              <a:gd name="connsiteY800" fmla="*/ 1663867 h 6858001"/>
              <a:gd name="connsiteX801" fmla="*/ 6458436 w 8670966"/>
              <a:gd name="connsiteY801" fmla="*/ 1660948 h 6858001"/>
              <a:gd name="connsiteX802" fmla="*/ 6446816 w 8670966"/>
              <a:gd name="connsiteY802" fmla="*/ 1658030 h 6858001"/>
              <a:gd name="connsiteX803" fmla="*/ 6438116 w 8670966"/>
              <a:gd name="connsiteY803" fmla="*/ 1655112 h 6858001"/>
              <a:gd name="connsiteX804" fmla="*/ 6429416 w 8670966"/>
              <a:gd name="connsiteY804" fmla="*/ 1655112 h 6858001"/>
              <a:gd name="connsiteX805" fmla="*/ 6420717 w 8670966"/>
              <a:gd name="connsiteY805" fmla="*/ 1652194 h 6858001"/>
              <a:gd name="connsiteX806" fmla="*/ 6409160 w 8670966"/>
              <a:gd name="connsiteY806" fmla="*/ 1649339 h 6858001"/>
              <a:gd name="connsiteX807" fmla="*/ 6400460 w 8670966"/>
              <a:gd name="connsiteY807" fmla="*/ 1646421 h 6858001"/>
              <a:gd name="connsiteX808" fmla="*/ 6388840 w 8670966"/>
              <a:gd name="connsiteY808" fmla="*/ 1643502 h 6858001"/>
              <a:gd name="connsiteX809" fmla="*/ 6380141 w 8670966"/>
              <a:gd name="connsiteY809" fmla="*/ 1643502 h 6858001"/>
              <a:gd name="connsiteX810" fmla="*/ 6371441 w 8670966"/>
              <a:gd name="connsiteY810" fmla="*/ 1640584 h 6858001"/>
              <a:gd name="connsiteX811" fmla="*/ 6359820 w 8670966"/>
              <a:gd name="connsiteY811" fmla="*/ 1637729 h 6858001"/>
              <a:gd name="connsiteX812" fmla="*/ 6351121 w 8670966"/>
              <a:gd name="connsiteY812" fmla="*/ 1637729 h 6858001"/>
              <a:gd name="connsiteX813" fmla="*/ 6342421 w 8670966"/>
              <a:gd name="connsiteY813" fmla="*/ 1634811 h 6858001"/>
              <a:gd name="connsiteX814" fmla="*/ 6330865 w 8670966"/>
              <a:gd name="connsiteY814" fmla="*/ 1631892 h 6858001"/>
              <a:gd name="connsiteX815" fmla="*/ 6322165 w 8670966"/>
              <a:gd name="connsiteY815" fmla="*/ 1631892 h 6858001"/>
              <a:gd name="connsiteX816" fmla="*/ 6310544 w 8670966"/>
              <a:gd name="connsiteY816" fmla="*/ 1628974 h 6858001"/>
              <a:gd name="connsiteX817" fmla="*/ 6301845 w 8670966"/>
              <a:gd name="connsiteY817" fmla="*/ 1626056 h 6858001"/>
              <a:gd name="connsiteX818" fmla="*/ 6290288 w 8670966"/>
              <a:gd name="connsiteY818" fmla="*/ 1626056 h 6858001"/>
              <a:gd name="connsiteX819" fmla="*/ 6281589 w 8670966"/>
              <a:gd name="connsiteY819" fmla="*/ 1623201 h 6858001"/>
              <a:gd name="connsiteX820" fmla="*/ 6272889 w 8670966"/>
              <a:gd name="connsiteY820" fmla="*/ 1623201 h 6858001"/>
              <a:gd name="connsiteX821" fmla="*/ 6261268 w 8670966"/>
              <a:gd name="connsiteY821" fmla="*/ 1620283 h 6858001"/>
              <a:gd name="connsiteX822" fmla="*/ 6249648 w 8670966"/>
              <a:gd name="connsiteY822" fmla="*/ 1620283 h 6858001"/>
              <a:gd name="connsiteX823" fmla="*/ 6240949 w 8670966"/>
              <a:gd name="connsiteY823" fmla="*/ 1617364 h 6858001"/>
              <a:gd name="connsiteX824" fmla="*/ 6220692 w 8670966"/>
              <a:gd name="connsiteY824" fmla="*/ 1617364 h 6858001"/>
              <a:gd name="connsiteX825" fmla="*/ 6209071 w 8670966"/>
              <a:gd name="connsiteY825" fmla="*/ 1614446 h 6858001"/>
              <a:gd name="connsiteX826" fmla="*/ 6200372 w 8670966"/>
              <a:gd name="connsiteY826" fmla="*/ 1614446 h 6858001"/>
              <a:gd name="connsiteX827" fmla="*/ 6191672 w 8670966"/>
              <a:gd name="connsiteY827" fmla="*/ 1611591 h 6858001"/>
              <a:gd name="connsiteX828" fmla="*/ 6159795 w 8670966"/>
              <a:gd name="connsiteY828" fmla="*/ 1611591 h 6858001"/>
              <a:gd name="connsiteX829" fmla="*/ 6148175 w 8670966"/>
              <a:gd name="connsiteY829" fmla="*/ 1608673 h 6858001"/>
              <a:gd name="connsiteX830" fmla="*/ 6119219 w 8670966"/>
              <a:gd name="connsiteY830" fmla="*/ 1608673 h 6858001"/>
              <a:gd name="connsiteX831" fmla="*/ 6107599 w 8670966"/>
              <a:gd name="connsiteY831" fmla="*/ 1605755 h 6858001"/>
              <a:gd name="connsiteX832" fmla="*/ 6055212 w 8670966"/>
              <a:gd name="connsiteY832" fmla="*/ 1605755 h 6858001"/>
              <a:gd name="connsiteX833" fmla="*/ 6055212 w 8670966"/>
              <a:gd name="connsiteY833" fmla="*/ 1608718 h 6858001"/>
              <a:gd name="connsiteX834" fmla="*/ 3670723 w 8670966"/>
              <a:gd name="connsiteY834" fmla="*/ 1608718 h 6858001"/>
              <a:gd name="connsiteX835" fmla="*/ 3670723 w 8670966"/>
              <a:gd name="connsiteY835" fmla="*/ 1608719 h 6858001"/>
              <a:gd name="connsiteX836" fmla="*/ 2395516 w 8670966"/>
              <a:gd name="connsiteY836" fmla="*/ 1608719 h 6858001"/>
              <a:gd name="connsiteX837" fmla="*/ 2378117 w 8670966"/>
              <a:gd name="connsiteY837" fmla="*/ 1605801 h 6858001"/>
              <a:gd name="connsiteX838" fmla="*/ 2311251 w 8670966"/>
              <a:gd name="connsiteY838" fmla="*/ 1605801 h 6858001"/>
              <a:gd name="connsiteX839" fmla="*/ 2293789 w 8670966"/>
              <a:gd name="connsiteY839" fmla="*/ 1602946 h 6858001"/>
              <a:gd name="connsiteX840" fmla="*/ 2258928 w 8670966"/>
              <a:gd name="connsiteY840" fmla="*/ 1602946 h 6858001"/>
              <a:gd name="connsiteX841" fmla="*/ 2241465 w 8670966"/>
              <a:gd name="connsiteY841" fmla="*/ 1600027 h 6858001"/>
              <a:gd name="connsiteX842" fmla="*/ 2209525 w 8670966"/>
              <a:gd name="connsiteY842" fmla="*/ 1600027 h 6858001"/>
              <a:gd name="connsiteX843" fmla="*/ 2192062 w 8670966"/>
              <a:gd name="connsiteY843" fmla="*/ 1597109 h 6858001"/>
              <a:gd name="connsiteX844" fmla="*/ 2174600 w 8670966"/>
              <a:gd name="connsiteY844" fmla="*/ 1597109 h 6858001"/>
              <a:gd name="connsiteX845" fmla="*/ 2160058 w 8670966"/>
              <a:gd name="connsiteY845" fmla="*/ 1594254 h 6858001"/>
              <a:gd name="connsiteX846" fmla="*/ 2142659 w 8670966"/>
              <a:gd name="connsiteY846" fmla="*/ 1591336 h 6858001"/>
              <a:gd name="connsiteX847" fmla="*/ 2125197 w 8670966"/>
              <a:gd name="connsiteY847" fmla="*/ 1591336 h 6858001"/>
              <a:gd name="connsiteX848" fmla="*/ 2110655 w 8670966"/>
              <a:gd name="connsiteY848" fmla="*/ 1588418 h 6858001"/>
              <a:gd name="connsiteX849" fmla="*/ 2093256 w 8670966"/>
              <a:gd name="connsiteY849" fmla="*/ 1585563 h 6858001"/>
              <a:gd name="connsiteX850" fmla="*/ 2075794 w 8670966"/>
              <a:gd name="connsiteY850" fmla="*/ 1585563 h 6858001"/>
              <a:gd name="connsiteX851" fmla="*/ 2061252 w 8670966"/>
              <a:gd name="connsiteY851" fmla="*/ 1582644 h 6858001"/>
              <a:gd name="connsiteX852" fmla="*/ 2043789 w 8670966"/>
              <a:gd name="connsiteY852" fmla="*/ 1579726 h 6858001"/>
              <a:gd name="connsiteX853" fmla="*/ 2026391 w 8670966"/>
              <a:gd name="connsiteY853" fmla="*/ 1576871 h 6858001"/>
              <a:gd name="connsiteX854" fmla="*/ 2011849 w 8670966"/>
              <a:gd name="connsiteY854" fmla="*/ 1573953 h 6858001"/>
              <a:gd name="connsiteX855" fmla="*/ 1994387 w 8670966"/>
              <a:gd name="connsiteY855" fmla="*/ 1571035 h 6858001"/>
              <a:gd name="connsiteX856" fmla="*/ 1976988 w 8670966"/>
              <a:gd name="connsiteY856" fmla="*/ 1568180 h 6858001"/>
              <a:gd name="connsiteX857" fmla="*/ 1962446 w 8670966"/>
              <a:gd name="connsiteY857" fmla="*/ 1565262 h 6858001"/>
              <a:gd name="connsiteX858" fmla="*/ 1944984 w 8670966"/>
              <a:gd name="connsiteY858" fmla="*/ 1562343 h 6858001"/>
              <a:gd name="connsiteX859" fmla="*/ 1930442 w 8670966"/>
              <a:gd name="connsiteY859" fmla="*/ 1559488 h 6858001"/>
              <a:gd name="connsiteX860" fmla="*/ 1913043 w 8670966"/>
              <a:gd name="connsiteY860" fmla="*/ 1556570 h 6858001"/>
              <a:gd name="connsiteX861" fmla="*/ 1898501 w 8670966"/>
              <a:gd name="connsiteY861" fmla="*/ 1553652 h 6858001"/>
              <a:gd name="connsiteX862" fmla="*/ 1881039 w 8670966"/>
              <a:gd name="connsiteY862" fmla="*/ 1550797 h 6858001"/>
              <a:gd name="connsiteX863" fmla="*/ 1866498 w 8670966"/>
              <a:gd name="connsiteY863" fmla="*/ 1547879 h 6858001"/>
              <a:gd name="connsiteX864" fmla="*/ 1849099 w 8670966"/>
              <a:gd name="connsiteY864" fmla="*/ 1544960 h 6858001"/>
              <a:gd name="connsiteX865" fmla="*/ 1834557 w 8670966"/>
              <a:gd name="connsiteY865" fmla="*/ 1539187 h 6858001"/>
              <a:gd name="connsiteX866" fmla="*/ 1817095 w 8670966"/>
              <a:gd name="connsiteY866" fmla="*/ 1536269 h 6858001"/>
              <a:gd name="connsiteX867" fmla="*/ 1802553 w 8670966"/>
              <a:gd name="connsiteY867" fmla="*/ 1533414 h 6858001"/>
              <a:gd name="connsiteX868" fmla="*/ 1785154 w 8670966"/>
              <a:gd name="connsiteY868" fmla="*/ 1527577 h 6858001"/>
              <a:gd name="connsiteX869" fmla="*/ 1770613 w 8670966"/>
              <a:gd name="connsiteY869" fmla="*/ 1524723 h 6858001"/>
              <a:gd name="connsiteX870" fmla="*/ 1753150 w 8670966"/>
              <a:gd name="connsiteY870" fmla="*/ 1521804 h 6858001"/>
              <a:gd name="connsiteX871" fmla="*/ 1738608 w 8670966"/>
              <a:gd name="connsiteY871" fmla="*/ 1516031 h 6858001"/>
              <a:gd name="connsiteX872" fmla="*/ 1724067 w 8670966"/>
              <a:gd name="connsiteY872" fmla="*/ 1513113 h 6858001"/>
              <a:gd name="connsiteX873" fmla="*/ 1706668 w 8670966"/>
              <a:gd name="connsiteY873" fmla="*/ 1507340 h 6858001"/>
              <a:gd name="connsiteX874" fmla="*/ 1692126 w 8670966"/>
              <a:gd name="connsiteY874" fmla="*/ 1504421 h 6858001"/>
              <a:gd name="connsiteX875" fmla="*/ 1674664 w 8670966"/>
              <a:gd name="connsiteY875" fmla="*/ 1498648 h 6858001"/>
              <a:gd name="connsiteX876" fmla="*/ 1660123 w 8670966"/>
              <a:gd name="connsiteY876" fmla="*/ 1492875 h 6858001"/>
              <a:gd name="connsiteX877" fmla="*/ 1645581 w 8670966"/>
              <a:gd name="connsiteY877" fmla="*/ 1489957 h 6858001"/>
              <a:gd name="connsiteX878" fmla="*/ 1628182 w 8670966"/>
              <a:gd name="connsiteY878" fmla="*/ 1484184 h 6858001"/>
              <a:gd name="connsiteX879" fmla="*/ 1613640 w 8670966"/>
              <a:gd name="connsiteY879" fmla="*/ 1478347 h 6858001"/>
              <a:gd name="connsiteX880" fmla="*/ 1599099 w 8670966"/>
              <a:gd name="connsiteY880" fmla="*/ 1475492 h 6858001"/>
              <a:gd name="connsiteX881" fmla="*/ 1581637 w 8670966"/>
              <a:gd name="connsiteY881" fmla="*/ 1469656 h 6858001"/>
              <a:gd name="connsiteX882" fmla="*/ 1567095 w 8670966"/>
              <a:gd name="connsiteY882" fmla="*/ 1463882 h 6858001"/>
              <a:gd name="connsiteX883" fmla="*/ 1552617 w 8670966"/>
              <a:gd name="connsiteY883" fmla="*/ 1458109 h 6858001"/>
              <a:gd name="connsiteX884" fmla="*/ 1538076 w 8670966"/>
              <a:gd name="connsiteY884" fmla="*/ 1452273 h 6858001"/>
              <a:gd name="connsiteX885" fmla="*/ 1523534 w 8670966"/>
              <a:gd name="connsiteY885" fmla="*/ 1449418 h 6858001"/>
              <a:gd name="connsiteX886" fmla="*/ 1506071 w 8670966"/>
              <a:gd name="connsiteY886" fmla="*/ 1443581 h 6858001"/>
              <a:gd name="connsiteX887" fmla="*/ 1491530 w 8670966"/>
              <a:gd name="connsiteY887" fmla="*/ 1437808 h 6858001"/>
              <a:gd name="connsiteX888" fmla="*/ 1476989 w 8670966"/>
              <a:gd name="connsiteY888" fmla="*/ 1432035 h 6858001"/>
              <a:gd name="connsiteX889" fmla="*/ 1462511 w 8670966"/>
              <a:gd name="connsiteY889" fmla="*/ 1426198 h 6858001"/>
              <a:gd name="connsiteX890" fmla="*/ 1447969 w 8670966"/>
              <a:gd name="connsiteY890" fmla="*/ 1420425 h 6858001"/>
              <a:gd name="connsiteX891" fmla="*/ 1433427 w 8670966"/>
              <a:gd name="connsiteY891" fmla="*/ 1414652 h 6858001"/>
              <a:gd name="connsiteX892" fmla="*/ 1415965 w 8670966"/>
              <a:gd name="connsiteY892" fmla="*/ 1405961 h 6858001"/>
              <a:gd name="connsiteX893" fmla="*/ 1401424 w 8670966"/>
              <a:gd name="connsiteY893" fmla="*/ 1400124 h 6858001"/>
              <a:gd name="connsiteX894" fmla="*/ 1386882 w 8670966"/>
              <a:gd name="connsiteY894" fmla="*/ 1394351 h 6858001"/>
              <a:gd name="connsiteX895" fmla="*/ 1372404 w 8670966"/>
              <a:gd name="connsiteY895" fmla="*/ 1388578 h 6858001"/>
              <a:gd name="connsiteX896" fmla="*/ 1357862 w 8670966"/>
              <a:gd name="connsiteY896" fmla="*/ 1382741 h 6858001"/>
              <a:gd name="connsiteX897" fmla="*/ 1343321 w 8670966"/>
              <a:gd name="connsiteY897" fmla="*/ 1374050 h 6858001"/>
              <a:gd name="connsiteX898" fmla="*/ 1328780 w 8670966"/>
              <a:gd name="connsiteY898" fmla="*/ 1368276 h 6858001"/>
              <a:gd name="connsiteX899" fmla="*/ 1314238 w 8670966"/>
              <a:gd name="connsiteY899" fmla="*/ 1362503 h 6858001"/>
              <a:gd name="connsiteX900" fmla="*/ 1299696 w 8670966"/>
              <a:gd name="connsiteY900" fmla="*/ 1353812 h 6858001"/>
              <a:gd name="connsiteX901" fmla="*/ 1285155 w 8670966"/>
              <a:gd name="connsiteY901" fmla="*/ 1348039 h 6858001"/>
              <a:gd name="connsiteX902" fmla="*/ 1270614 w 8670966"/>
              <a:gd name="connsiteY902" fmla="*/ 1342202 h 6858001"/>
              <a:gd name="connsiteX903" fmla="*/ 1256136 w 8670966"/>
              <a:gd name="connsiteY903" fmla="*/ 1333511 h 6858001"/>
              <a:gd name="connsiteX904" fmla="*/ 1241594 w 8670966"/>
              <a:gd name="connsiteY904" fmla="*/ 1327737 h 6858001"/>
              <a:gd name="connsiteX905" fmla="*/ 1227053 w 8670966"/>
              <a:gd name="connsiteY905" fmla="*/ 1319046 h 6858001"/>
              <a:gd name="connsiteX906" fmla="*/ 1215432 w 8670966"/>
              <a:gd name="connsiteY906" fmla="*/ 1313273 h 6858001"/>
              <a:gd name="connsiteX907" fmla="*/ 1200890 w 8670966"/>
              <a:gd name="connsiteY907" fmla="*/ 1304581 h 6858001"/>
              <a:gd name="connsiteX908" fmla="*/ 1186349 w 8670966"/>
              <a:gd name="connsiteY908" fmla="*/ 1298745 h 6858001"/>
              <a:gd name="connsiteX909" fmla="*/ 1171808 w 8670966"/>
              <a:gd name="connsiteY909" fmla="*/ 1290053 h 6858001"/>
              <a:gd name="connsiteX910" fmla="*/ 1157266 w 8670966"/>
              <a:gd name="connsiteY910" fmla="*/ 1281362 h 6858001"/>
              <a:gd name="connsiteX911" fmla="*/ 1142725 w 8670966"/>
              <a:gd name="connsiteY911" fmla="*/ 1275589 h 6858001"/>
              <a:gd name="connsiteX912" fmla="*/ 1131104 w 8670966"/>
              <a:gd name="connsiteY912" fmla="*/ 1266897 h 6858001"/>
              <a:gd name="connsiteX913" fmla="*/ 1116562 w 8670966"/>
              <a:gd name="connsiteY913" fmla="*/ 1258206 h 6858001"/>
              <a:gd name="connsiteX914" fmla="*/ 1102085 w 8670966"/>
              <a:gd name="connsiteY914" fmla="*/ 1249514 h 6858001"/>
              <a:gd name="connsiteX915" fmla="*/ 1090401 w 8670966"/>
              <a:gd name="connsiteY915" fmla="*/ 1243741 h 6858001"/>
              <a:gd name="connsiteX916" fmla="*/ 1075923 w 8670966"/>
              <a:gd name="connsiteY916" fmla="*/ 1235050 h 6858001"/>
              <a:gd name="connsiteX917" fmla="*/ 1061381 w 8670966"/>
              <a:gd name="connsiteY917" fmla="*/ 1226358 h 6858001"/>
              <a:gd name="connsiteX918" fmla="*/ 1046840 w 8670966"/>
              <a:gd name="connsiteY918" fmla="*/ 1217667 h 6858001"/>
              <a:gd name="connsiteX919" fmla="*/ 1035219 w 8670966"/>
              <a:gd name="connsiteY919" fmla="*/ 1208975 h 6858001"/>
              <a:gd name="connsiteX920" fmla="*/ 1020678 w 8670966"/>
              <a:gd name="connsiteY920" fmla="*/ 1200284 h 6858001"/>
              <a:gd name="connsiteX921" fmla="*/ 1009057 w 8670966"/>
              <a:gd name="connsiteY921" fmla="*/ 1194511 h 6858001"/>
              <a:gd name="connsiteX922" fmla="*/ 994515 w 8670966"/>
              <a:gd name="connsiteY922" fmla="*/ 1185819 h 6858001"/>
              <a:gd name="connsiteX923" fmla="*/ 979974 w 8670966"/>
              <a:gd name="connsiteY923" fmla="*/ 1177128 h 6858001"/>
              <a:gd name="connsiteX924" fmla="*/ 969814 w 8670966"/>
              <a:gd name="connsiteY924" fmla="*/ 1169515 h 6858001"/>
              <a:gd name="connsiteX925" fmla="*/ 968354 w 8670966"/>
              <a:gd name="connsiteY925" fmla="*/ 1168436 h 6858001"/>
              <a:gd name="connsiteX926" fmla="*/ 953812 w 8670966"/>
              <a:gd name="connsiteY926" fmla="*/ 1156827 h 6858001"/>
              <a:gd name="connsiteX927" fmla="*/ 942192 w 8670966"/>
              <a:gd name="connsiteY927" fmla="*/ 1148135 h 6858001"/>
              <a:gd name="connsiteX928" fmla="*/ 927650 w 8670966"/>
              <a:gd name="connsiteY928" fmla="*/ 1139444 h 6858001"/>
              <a:gd name="connsiteX929" fmla="*/ 916030 w 8670966"/>
              <a:gd name="connsiteY929" fmla="*/ 1130752 h 6858001"/>
              <a:gd name="connsiteX930" fmla="*/ 901488 w 8670966"/>
              <a:gd name="connsiteY930" fmla="*/ 1122061 h 6858001"/>
              <a:gd name="connsiteX931" fmla="*/ 889868 w 8670966"/>
              <a:gd name="connsiteY931" fmla="*/ 1113370 h 6858001"/>
              <a:gd name="connsiteX932" fmla="*/ 878247 w 8670966"/>
              <a:gd name="connsiteY932" fmla="*/ 1104678 h 6858001"/>
              <a:gd name="connsiteX933" fmla="*/ 863706 w 8670966"/>
              <a:gd name="connsiteY933" fmla="*/ 1093068 h 6858001"/>
              <a:gd name="connsiteX934" fmla="*/ 852085 w 8670966"/>
              <a:gd name="connsiteY934" fmla="*/ 1084377 h 6858001"/>
              <a:gd name="connsiteX935" fmla="*/ 840466 w 8670966"/>
              <a:gd name="connsiteY935" fmla="*/ 1075685 h 6858001"/>
              <a:gd name="connsiteX936" fmla="*/ 825923 w 8670966"/>
              <a:gd name="connsiteY936" fmla="*/ 1066994 h 6858001"/>
              <a:gd name="connsiteX937" fmla="*/ 814303 w 8670966"/>
              <a:gd name="connsiteY937" fmla="*/ 1055448 h 6858001"/>
              <a:gd name="connsiteX938" fmla="*/ 802682 w 8670966"/>
              <a:gd name="connsiteY938" fmla="*/ 1046756 h 6858001"/>
              <a:gd name="connsiteX939" fmla="*/ 788140 w 8670966"/>
              <a:gd name="connsiteY939" fmla="*/ 1038065 h 6858001"/>
              <a:gd name="connsiteX940" fmla="*/ 776520 w 8670966"/>
              <a:gd name="connsiteY940" fmla="*/ 1026455 h 6858001"/>
              <a:gd name="connsiteX941" fmla="*/ 764900 w 8670966"/>
              <a:gd name="connsiteY941" fmla="*/ 1017763 h 6858001"/>
              <a:gd name="connsiteX942" fmla="*/ 753279 w 8670966"/>
              <a:gd name="connsiteY942" fmla="*/ 1006217 h 6858001"/>
              <a:gd name="connsiteX943" fmla="*/ 738738 w 8670966"/>
              <a:gd name="connsiteY943" fmla="*/ 997526 h 6858001"/>
              <a:gd name="connsiteX944" fmla="*/ 727117 w 8670966"/>
              <a:gd name="connsiteY944" fmla="*/ 985916 h 6858001"/>
              <a:gd name="connsiteX945" fmla="*/ 715433 w 8670966"/>
              <a:gd name="connsiteY945" fmla="*/ 977224 h 6858001"/>
              <a:gd name="connsiteX946" fmla="*/ 703812 w 8670966"/>
              <a:gd name="connsiteY946" fmla="*/ 965615 h 6858001"/>
              <a:gd name="connsiteX947" fmla="*/ 692192 w 8670966"/>
              <a:gd name="connsiteY947" fmla="*/ 956923 h 6858001"/>
              <a:gd name="connsiteX948" fmla="*/ 680571 w 8670966"/>
              <a:gd name="connsiteY948" fmla="*/ 945377 h 6858001"/>
              <a:gd name="connsiteX949" fmla="*/ 668951 w 8670966"/>
              <a:gd name="connsiteY949" fmla="*/ 933767 h 6858001"/>
              <a:gd name="connsiteX950" fmla="*/ 657332 w 8670966"/>
              <a:gd name="connsiteY950" fmla="*/ 925076 h 6858001"/>
              <a:gd name="connsiteX951" fmla="*/ 645710 w 8670966"/>
              <a:gd name="connsiteY951" fmla="*/ 913466 h 6858001"/>
              <a:gd name="connsiteX952" fmla="*/ 634090 w 8670966"/>
              <a:gd name="connsiteY952" fmla="*/ 901920 h 6858001"/>
              <a:gd name="connsiteX953" fmla="*/ 622469 w 8670966"/>
              <a:gd name="connsiteY953" fmla="*/ 893228 h 6858001"/>
              <a:gd name="connsiteX954" fmla="*/ 610850 w 8670966"/>
              <a:gd name="connsiteY954" fmla="*/ 881619 h 6858001"/>
              <a:gd name="connsiteX955" fmla="*/ 599228 w 8670966"/>
              <a:gd name="connsiteY955" fmla="*/ 870072 h 6858001"/>
              <a:gd name="connsiteX956" fmla="*/ 587544 w 8670966"/>
              <a:gd name="connsiteY956" fmla="*/ 858462 h 6858001"/>
              <a:gd name="connsiteX957" fmla="*/ 575924 w 8670966"/>
              <a:gd name="connsiteY957" fmla="*/ 849771 h 6858001"/>
              <a:gd name="connsiteX958" fmla="*/ 564303 w 8670966"/>
              <a:gd name="connsiteY958" fmla="*/ 838161 h 6858001"/>
              <a:gd name="connsiteX959" fmla="*/ 555604 w 8670966"/>
              <a:gd name="connsiteY959" fmla="*/ 826615 h 6858001"/>
              <a:gd name="connsiteX960" fmla="*/ 543983 w 8670966"/>
              <a:gd name="connsiteY960" fmla="*/ 815005 h 6858001"/>
              <a:gd name="connsiteX961" fmla="*/ 532362 w 8670966"/>
              <a:gd name="connsiteY961" fmla="*/ 803395 h 6858001"/>
              <a:gd name="connsiteX962" fmla="*/ 520742 w 8670966"/>
              <a:gd name="connsiteY962" fmla="*/ 791849 h 6858001"/>
              <a:gd name="connsiteX963" fmla="*/ 509058 w 8670966"/>
              <a:gd name="connsiteY963" fmla="*/ 780239 h 6858001"/>
              <a:gd name="connsiteX964" fmla="*/ 500359 w 8670966"/>
              <a:gd name="connsiteY964" fmla="*/ 768630 h 6858001"/>
              <a:gd name="connsiteX965" fmla="*/ 488739 w 8670966"/>
              <a:gd name="connsiteY965" fmla="*/ 757083 h 6858001"/>
              <a:gd name="connsiteX966" fmla="*/ 477118 w 8670966"/>
              <a:gd name="connsiteY966" fmla="*/ 745474 h 6858001"/>
              <a:gd name="connsiteX967" fmla="*/ 468418 w 8670966"/>
              <a:gd name="connsiteY967" fmla="*/ 733927 h 6858001"/>
              <a:gd name="connsiteX968" fmla="*/ 456798 w 8670966"/>
              <a:gd name="connsiteY968" fmla="*/ 722318 h 6858001"/>
              <a:gd name="connsiteX969" fmla="*/ 448034 w 8670966"/>
              <a:gd name="connsiteY969" fmla="*/ 710708 h 6858001"/>
              <a:gd name="connsiteX970" fmla="*/ 436414 w 8670966"/>
              <a:gd name="connsiteY970" fmla="*/ 699161 h 6858001"/>
              <a:gd name="connsiteX971" fmla="*/ 427716 w 8670966"/>
              <a:gd name="connsiteY971" fmla="*/ 687552 h 6858001"/>
              <a:gd name="connsiteX972" fmla="*/ 416094 w 8670966"/>
              <a:gd name="connsiteY972" fmla="*/ 675942 h 6858001"/>
              <a:gd name="connsiteX973" fmla="*/ 404474 w 8670966"/>
              <a:gd name="connsiteY973" fmla="*/ 661477 h 6858001"/>
              <a:gd name="connsiteX974" fmla="*/ 395711 w 8670966"/>
              <a:gd name="connsiteY974" fmla="*/ 649868 h 6858001"/>
              <a:gd name="connsiteX975" fmla="*/ 387011 w 8670966"/>
              <a:gd name="connsiteY975" fmla="*/ 638321 h 6858001"/>
              <a:gd name="connsiteX976" fmla="*/ 375390 w 8670966"/>
              <a:gd name="connsiteY976" fmla="*/ 626710 h 6858001"/>
              <a:gd name="connsiteX977" fmla="*/ 366691 w 8670966"/>
              <a:gd name="connsiteY977" fmla="*/ 615100 h 6858001"/>
              <a:gd name="connsiteX978" fmla="*/ 355008 w 8670966"/>
              <a:gd name="connsiteY978" fmla="*/ 600635 h 6858001"/>
              <a:gd name="connsiteX979" fmla="*/ 346308 w 8670966"/>
              <a:gd name="connsiteY979" fmla="*/ 589089 h 6858001"/>
              <a:gd name="connsiteX980" fmla="*/ 337608 w 8670966"/>
              <a:gd name="connsiteY980" fmla="*/ 577479 h 6858001"/>
              <a:gd name="connsiteX981" fmla="*/ 325988 w 8670966"/>
              <a:gd name="connsiteY981" fmla="*/ 565869 h 6858001"/>
              <a:gd name="connsiteX982" fmla="*/ 317225 w 8670966"/>
              <a:gd name="connsiteY982" fmla="*/ 551405 h 6858001"/>
              <a:gd name="connsiteX983" fmla="*/ 308526 w 8670966"/>
              <a:gd name="connsiteY983" fmla="*/ 539795 h 6858001"/>
              <a:gd name="connsiteX984" fmla="*/ 299825 w 8670966"/>
              <a:gd name="connsiteY984" fmla="*/ 525331 h 6858001"/>
              <a:gd name="connsiteX985" fmla="*/ 288205 w 8670966"/>
              <a:gd name="connsiteY985" fmla="*/ 513721 h 6858001"/>
              <a:gd name="connsiteX986" fmla="*/ 279442 w 8670966"/>
              <a:gd name="connsiteY986" fmla="*/ 499256 h 6858001"/>
              <a:gd name="connsiteX987" fmla="*/ 270743 w 8670966"/>
              <a:gd name="connsiteY987" fmla="*/ 487646 h 6858001"/>
              <a:gd name="connsiteX988" fmla="*/ 262044 w 8670966"/>
              <a:gd name="connsiteY988" fmla="*/ 476100 h 6858001"/>
              <a:gd name="connsiteX989" fmla="*/ 253280 w 8670966"/>
              <a:gd name="connsiteY989" fmla="*/ 461572 h 6858001"/>
              <a:gd name="connsiteX990" fmla="*/ 244581 w 8670966"/>
              <a:gd name="connsiteY990" fmla="*/ 450026 h 6858001"/>
              <a:gd name="connsiteX991" fmla="*/ 235881 w 8670966"/>
              <a:gd name="connsiteY991" fmla="*/ 435561 h 6858001"/>
              <a:gd name="connsiteX992" fmla="*/ 227118 w 8670966"/>
              <a:gd name="connsiteY992" fmla="*/ 421033 h 6858001"/>
              <a:gd name="connsiteX993" fmla="*/ 218990 w 8670966"/>
              <a:gd name="connsiteY993" fmla="*/ 410248 h 6858001"/>
              <a:gd name="connsiteX994" fmla="*/ 218418 w 8670966"/>
              <a:gd name="connsiteY994" fmla="*/ 409487 h 6858001"/>
              <a:gd name="connsiteX995" fmla="*/ 209719 w 8670966"/>
              <a:gd name="connsiteY995" fmla="*/ 394959 h 6858001"/>
              <a:gd name="connsiteX996" fmla="*/ 200956 w 8670966"/>
              <a:gd name="connsiteY996" fmla="*/ 383412 h 6858001"/>
              <a:gd name="connsiteX997" fmla="*/ 192256 w 8670966"/>
              <a:gd name="connsiteY997" fmla="*/ 368884 h 6858001"/>
              <a:gd name="connsiteX998" fmla="*/ 183557 w 8670966"/>
              <a:gd name="connsiteY998" fmla="*/ 354420 h 6858001"/>
              <a:gd name="connsiteX999" fmla="*/ 174794 w 8670966"/>
              <a:gd name="connsiteY999" fmla="*/ 342810 h 6858001"/>
              <a:gd name="connsiteX1000" fmla="*/ 169015 w 8670966"/>
              <a:gd name="connsiteY1000" fmla="*/ 328345 h 6858001"/>
              <a:gd name="connsiteX1001" fmla="*/ 160316 w 8670966"/>
              <a:gd name="connsiteY1001" fmla="*/ 313881 h 6858001"/>
              <a:gd name="connsiteX1002" fmla="*/ 151553 w 8670966"/>
              <a:gd name="connsiteY1002" fmla="*/ 302271 h 6858001"/>
              <a:gd name="connsiteX1003" fmla="*/ 142853 w 8670966"/>
              <a:gd name="connsiteY1003" fmla="*/ 287806 h 6858001"/>
              <a:gd name="connsiteX1004" fmla="*/ 134154 w 8670966"/>
              <a:gd name="connsiteY1004" fmla="*/ 273342 h 6858001"/>
              <a:gd name="connsiteX1005" fmla="*/ 128312 w 8670966"/>
              <a:gd name="connsiteY1005" fmla="*/ 258814 h 6858001"/>
              <a:gd name="connsiteX1006" fmla="*/ 119612 w 8670966"/>
              <a:gd name="connsiteY1006" fmla="*/ 244349 h 6858001"/>
              <a:gd name="connsiteX1007" fmla="*/ 113771 w 8670966"/>
              <a:gd name="connsiteY1007" fmla="*/ 232739 h 6858001"/>
              <a:gd name="connsiteX1008" fmla="*/ 105071 w 8670966"/>
              <a:gd name="connsiteY1008" fmla="*/ 218275 h 6858001"/>
              <a:gd name="connsiteX1009" fmla="*/ 96308 w 8670966"/>
              <a:gd name="connsiteY1009" fmla="*/ 203810 h 6858001"/>
              <a:gd name="connsiteX1010" fmla="*/ 90530 w 8670966"/>
              <a:gd name="connsiteY1010" fmla="*/ 189282 h 6858001"/>
              <a:gd name="connsiteX1011" fmla="*/ 81830 w 8670966"/>
              <a:gd name="connsiteY1011" fmla="*/ 174818 h 6858001"/>
              <a:gd name="connsiteX1012" fmla="*/ 75988 w 8670966"/>
              <a:gd name="connsiteY1012" fmla="*/ 160353 h 6858001"/>
              <a:gd name="connsiteX1013" fmla="*/ 67289 w 8670966"/>
              <a:gd name="connsiteY1013" fmla="*/ 145888 h 6858001"/>
              <a:gd name="connsiteX1014" fmla="*/ 61446 w 8670966"/>
              <a:gd name="connsiteY1014" fmla="*/ 131360 h 6858001"/>
              <a:gd name="connsiteX1015" fmla="*/ 55668 w 8670966"/>
              <a:gd name="connsiteY1015" fmla="*/ 119814 h 6858001"/>
              <a:gd name="connsiteX1016" fmla="*/ 46905 w 8670966"/>
              <a:gd name="connsiteY1016" fmla="*/ 102431 h 6858001"/>
              <a:gd name="connsiteX1017" fmla="*/ 41127 w 8670966"/>
              <a:gd name="connsiteY1017" fmla="*/ 90821 h 6858001"/>
              <a:gd name="connsiteX1018" fmla="*/ 32364 w 8670966"/>
              <a:gd name="connsiteY1018" fmla="*/ 76357 h 6858001"/>
              <a:gd name="connsiteX1019" fmla="*/ 26585 w 8670966"/>
              <a:gd name="connsiteY1019" fmla="*/ 58974 h 6858001"/>
              <a:gd name="connsiteX1020" fmla="*/ 20743 w 8670966"/>
              <a:gd name="connsiteY1020" fmla="*/ 44446 h 6858001"/>
              <a:gd name="connsiteX1021" fmla="*/ 14965 w 8670966"/>
              <a:gd name="connsiteY1021" fmla="*/ 29981 h 6858001"/>
              <a:gd name="connsiteX1022" fmla="*/ 9122 w 8670966"/>
              <a:gd name="connsiteY1022" fmla="*/ 15516 h 6858001"/>
              <a:gd name="connsiteX1023" fmla="*/ 423 w 8670966"/>
              <a:gd name="connsiteY1023" fmla="*/ 1052 h 6858001"/>
              <a:gd name="connsiteX1024" fmla="*/ 0 w 8670966"/>
              <a:gd name="connsiteY1024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6858000 h 6858001"/>
              <a:gd name="connsiteX592" fmla="*/ 8665188 w 8670966"/>
              <a:gd name="connsiteY592" fmla="*/ 6858000 h 6858001"/>
              <a:gd name="connsiteX593" fmla="*/ 8661608 w 8670966"/>
              <a:gd name="connsiteY593" fmla="*/ 6858000 h 6858001"/>
              <a:gd name="connsiteX594" fmla="*/ 8661608 w 8670966"/>
              <a:gd name="connsiteY594" fmla="*/ 6858001 h 6858001"/>
              <a:gd name="connsiteX595" fmla="*/ 7659094 w 8670966"/>
              <a:gd name="connsiteY595" fmla="*/ 6858001 h 6858001"/>
              <a:gd name="connsiteX596" fmla="*/ 7646253 w 8670966"/>
              <a:gd name="connsiteY596" fmla="*/ 6858001 h 6858001"/>
              <a:gd name="connsiteX597" fmla="*/ 7646254 w 8670966"/>
              <a:gd name="connsiteY597" fmla="*/ 4251326 h 6858001"/>
              <a:gd name="connsiteX598" fmla="*/ 7650077 w 8670966"/>
              <a:gd name="connsiteY598" fmla="*/ 3147758 h 6858001"/>
              <a:gd name="connsiteX599" fmla="*/ 7647219 w 8670966"/>
              <a:gd name="connsiteY599" fmla="*/ 3136148 h 6858001"/>
              <a:gd name="connsiteX600" fmla="*/ 7647219 w 8670966"/>
              <a:gd name="connsiteY600" fmla="*/ 3107156 h 6858001"/>
              <a:gd name="connsiteX601" fmla="*/ 7644299 w 8670966"/>
              <a:gd name="connsiteY601" fmla="*/ 3095482 h 6858001"/>
              <a:gd name="connsiteX602" fmla="*/ 7644299 w 8670966"/>
              <a:gd name="connsiteY602" fmla="*/ 3066490 h 6858001"/>
              <a:gd name="connsiteX603" fmla="*/ 7641378 w 8670966"/>
              <a:gd name="connsiteY603" fmla="*/ 3054880 h 6858001"/>
              <a:gd name="connsiteX604" fmla="*/ 7641378 w 8670966"/>
              <a:gd name="connsiteY604" fmla="*/ 3046125 h 6858001"/>
              <a:gd name="connsiteX605" fmla="*/ 7638520 w 8670966"/>
              <a:gd name="connsiteY605" fmla="*/ 3034515 h 6858001"/>
              <a:gd name="connsiteX606" fmla="*/ 7638520 w 8670966"/>
              <a:gd name="connsiteY606" fmla="*/ 3014214 h 6858001"/>
              <a:gd name="connsiteX607" fmla="*/ 7635599 w 8670966"/>
              <a:gd name="connsiteY607" fmla="*/ 3005459 h 6858001"/>
              <a:gd name="connsiteX608" fmla="*/ 7635599 w 8670966"/>
              <a:gd name="connsiteY608" fmla="*/ 2993849 h 6858001"/>
              <a:gd name="connsiteX609" fmla="*/ 7632678 w 8670966"/>
              <a:gd name="connsiteY609" fmla="*/ 2985158 h 6858001"/>
              <a:gd name="connsiteX610" fmla="*/ 7632678 w 8670966"/>
              <a:gd name="connsiteY610" fmla="*/ 2973548 h 6858001"/>
              <a:gd name="connsiteX611" fmla="*/ 7629820 w 8670966"/>
              <a:gd name="connsiteY611" fmla="*/ 2964857 h 6858001"/>
              <a:gd name="connsiteX612" fmla="*/ 7629820 w 8670966"/>
              <a:gd name="connsiteY612" fmla="*/ 2953184 h 6858001"/>
              <a:gd name="connsiteX613" fmla="*/ 7626900 w 8670966"/>
              <a:gd name="connsiteY613" fmla="*/ 2944492 h 6858001"/>
              <a:gd name="connsiteX614" fmla="*/ 7623979 w 8670966"/>
              <a:gd name="connsiteY614" fmla="*/ 2932882 h 6858001"/>
              <a:gd name="connsiteX615" fmla="*/ 7623979 w 8670966"/>
              <a:gd name="connsiteY615" fmla="*/ 2924191 h 6858001"/>
              <a:gd name="connsiteX616" fmla="*/ 7621121 w 8670966"/>
              <a:gd name="connsiteY616" fmla="*/ 2915436 h 6858001"/>
              <a:gd name="connsiteX617" fmla="*/ 7618200 w 8670966"/>
              <a:gd name="connsiteY617" fmla="*/ 2903826 h 6858001"/>
              <a:gd name="connsiteX618" fmla="*/ 7618200 w 8670966"/>
              <a:gd name="connsiteY618" fmla="*/ 2895135 h 6858001"/>
              <a:gd name="connsiteX619" fmla="*/ 7615279 w 8670966"/>
              <a:gd name="connsiteY619" fmla="*/ 2886443 h 6858001"/>
              <a:gd name="connsiteX620" fmla="*/ 7612421 w 8670966"/>
              <a:gd name="connsiteY620" fmla="*/ 2874834 h 6858001"/>
              <a:gd name="connsiteX621" fmla="*/ 7612421 w 8670966"/>
              <a:gd name="connsiteY621" fmla="*/ 2866079 h 6858001"/>
              <a:gd name="connsiteX622" fmla="*/ 7609501 w 8670966"/>
              <a:gd name="connsiteY622" fmla="*/ 2857387 h 6858001"/>
              <a:gd name="connsiteX623" fmla="*/ 7606579 w 8670966"/>
              <a:gd name="connsiteY623" fmla="*/ 2845778 h 6858001"/>
              <a:gd name="connsiteX624" fmla="*/ 7603722 w 8670966"/>
              <a:gd name="connsiteY624" fmla="*/ 2837023 h 6858001"/>
              <a:gd name="connsiteX625" fmla="*/ 7600801 w 8670966"/>
              <a:gd name="connsiteY625" fmla="*/ 2825413 h 6858001"/>
              <a:gd name="connsiteX626" fmla="*/ 7600801 w 8670966"/>
              <a:gd name="connsiteY626" fmla="*/ 2816722 h 6858001"/>
              <a:gd name="connsiteX627" fmla="*/ 7597880 w 8670966"/>
              <a:gd name="connsiteY627" fmla="*/ 2808030 h 6858001"/>
              <a:gd name="connsiteX628" fmla="*/ 7595023 w 8670966"/>
              <a:gd name="connsiteY628" fmla="*/ 2796420 h 6858001"/>
              <a:gd name="connsiteX629" fmla="*/ 7592102 w 8670966"/>
              <a:gd name="connsiteY629" fmla="*/ 2787665 h 6858001"/>
              <a:gd name="connsiteX630" fmla="*/ 7589180 w 8670966"/>
              <a:gd name="connsiteY630" fmla="*/ 2778974 h 6858001"/>
              <a:gd name="connsiteX631" fmla="*/ 7586323 w 8670966"/>
              <a:gd name="connsiteY631" fmla="*/ 2770282 h 6858001"/>
              <a:gd name="connsiteX632" fmla="*/ 7583402 w 8670966"/>
              <a:gd name="connsiteY632" fmla="*/ 2758673 h 6858001"/>
              <a:gd name="connsiteX633" fmla="*/ 7580481 w 8670966"/>
              <a:gd name="connsiteY633" fmla="*/ 2749918 h 6858001"/>
              <a:gd name="connsiteX634" fmla="*/ 7577624 w 8670966"/>
              <a:gd name="connsiteY634" fmla="*/ 2741226 h 6858001"/>
              <a:gd name="connsiteX635" fmla="*/ 7574703 w 8670966"/>
              <a:gd name="connsiteY635" fmla="*/ 2729617 h 6858001"/>
              <a:gd name="connsiteX636" fmla="*/ 7571781 w 8670966"/>
              <a:gd name="connsiteY636" fmla="*/ 2720862 h 6858001"/>
              <a:gd name="connsiteX637" fmla="*/ 7568924 w 8670966"/>
              <a:gd name="connsiteY637" fmla="*/ 2712170 h 6858001"/>
              <a:gd name="connsiteX638" fmla="*/ 7566003 w 8670966"/>
              <a:gd name="connsiteY638" fmla="*/ 2703479 h 6858001"/>
              <a:gd name="connsiteX639" fmla="*/ 7563082 w 8670966"/>
              <a:gd name="connsiteY639" fmla="*/ 2694724 h 6858001"/>
              <a:gd name="connsiteX640" fmla="*/ 7560225 w 8670966"/>
              <a:gd name="connsiteY640" fmla="*/ 2683114 h 6858001"/>
              <a:gd name="connsiteX641" fmla="*/ 7557304 w 8670966"/>
              <a:gd name="connsiteY641" fmla="*/ 2674423 h 6858001"/>
              <a:gd name="connsiteX642" fmla="*/ 7551525 w 8670966"/>
              <a:gd name="connsiteY642" fmla="*/ 2665731 h 6858001"/>
              <a:gd name="connsiteX643" fmla="*/ 7548604 w 8670966"/>
              <a:gd name="connsiteY643" fmla="*/ 2656976 h 6858001"/>
              <a:gd name="connsiteX644" fmla="*/ 7545683 w 8670966"/>
              <a:gd name="connsiteY644" fmla="*/ 2648285 h 6858001"/>
              <a:gd name="connsiteX645" fmla="*/ 7542826 w 8670966"/>
              <a:gd name="connsiteY645" fmla="*/ 2636675 h 6858001"/>
              <a:gd name="connsiteX646" fmla="*/ 7536983 w 8670966"/>
              <a:gd name="connsiteY646" fmla="*/ 2627984 h 6858001"/>
              <a:gd name="connsiteX647" fmla="*/ 7534126 w 8670966"/>
              <a:gd name="connsiteY647" fmla="*/ 2619229 h 6858001"/>
              <a:gd name="connsiteX648" fmla="*/ 7531205 w 8670966"/>
              <a:gd name="connsiteY648" fmla="*/ 2610537 h 6858001"/>
              <a:gd name="connsiteX649" fmla="*/ 7528284 w 8670966"/>
              <a:gd name="connsiteY649" fmla="*/ 2601846 h 6858001"/>
              <a:gd name="connsiteX650" fmla="*/ 7522505 w 8670966"/>
              <a:gd name="connsiteY650" fmla="*/ 2593091 h 6858001"/>
              <a:gd name="connsiteX651" fmla="*/ 7519584 w 8670966"/>
              <a:gd name="connsiteY651" fmla="*/ 2584399 h 6858001"/>
              <a:gd name="connsiteX652" fmla="*/ 7516727 w 8670966"/>
              <a:gd name="connsiteY652" fmla="*/ 2572790 h 6858001"/>
              <a:gd name="connsiteX653" fmla="*/ 7510885 w 8670966"/>
              <a:gd name="connsiteY653" fmla="*/ 2564098 h 6858001"/>
              <a:gd name="connsiteX654" fmla="*/ 7508028 w 8670966"/>
              <a:gd name="connsiteY654" fmla="*/ 2555343 h 6858001"/>
              <a:gd name="connsiteX655" fmla="*/ 7505106 w 8670966"/>
              <a:gd name="connsiteY655" fmla="*/ 2546652 h 6858001"/>
              <a:gd name="connsiteX656" fmla="*/ 7499328 w 8670966"/>
              <a:gd name="connsiteY656" fmla="*/ 2537961 h 6858001"/>
              <a:gd name="connsiteX657" fmla="*/ 7496407 w 8670966"/>
              <a:gd name="connsiteY657" fmla="*/ 2529206 h 6858001"/>
              <a:gd name="connsiteX658" fmla="*/ 7490629 w 8670966"/>
              <a:gd name="connsiteY658" fmla="*/ 2520514 h 6858001"/>
              <a:gd name="connsiteX659" fmla="*/ 7487707 w 8670966"/>
              <a:gd name="connsiteY659" fmla="*/ 2511823 h 6858001"/>
              <a:gd name="connsiteX660" fmla="*/ 7481929 w 8670966"/>
              <a:gd name="connsiteY660" fmla="*/ 2503068 h 6858001"/>
              <a:gd name="connsiteX661" fmla="*/ 7479008 w 8670966"/>
              <a:gd name="connsiteY661" fmla="*/ 2494376 h 6858001"/>
              <a:gd name="connsiteX662" fmla="*/ 7473229 w 8670966"/>
              <a:gd name="connsiteY662" fmla="*/ 2485685 h 6858001"/>
              <a:gd name="connsiteX663" fmla="*/ 7470308 w 8670966"/>
              <a:gd name="connsiteY663" fmla="*/ 2476930 h 6858001"/>
              <a:gd name="connsiteX664" fmla="*/ 7464530 w 8670966"/>
              <a:gd name="connsiteY664" fmla="*/ 2468238 h 6858001"/>
              <a:gd name="connsiteX665" fmla="*/ 7461609 w 8670966"/>
              <a:gd name="connsiteY665" fmla="*/ 2459547 h 6858001"/>
              <a:gd name="connsiteX666" fmla="*/ 7455830 w 8670966"/>
              <a:gd name="connsiteY666" fmla="*/ 2450792 h 6858001"/>
              <a:gd name="connsiteX667" fmla="*/ 7450052 w 8670966"/>
              <a:gd name="connsiteY667" fmla="*/ 2442101 h 6858001"/>
              <a:gd name="connsiteX668" fmla="*/ 7447131 w 8670966"/>
              <a:gd name="connsiteY668" fmla="*/ 2433409 h 6858001"/>
              <a:gd name="connsiteX669" fmla="*/ 7441353 w 8670966"/>
              <a:gd name="connsiteY669" fmla="*/ 2424654 h 6858001"/>
              <a:gd name="connsiteX670" fmla="*/ 7435511 w 8670966"/>
              <a:gd name="connsiteY670" fmla="*/ 2415963 h 6858001"/>
              <a:gd name="connsiteX671" fmla="*/ 7432653 w 8670966"/>
              <a:gd name="connsiteY671" fmla="*/ 2410190 h 6858001"/>
              <a:gd name="connsiteX672" fmla="*/ 7426811 w 8670966"/>
              <a:gd name="connsiteY672" fmla="*/ 2401435 h 6858001"/>
              <a:gd name="connsiteX673" fmla="*/ 7421032 w 8670966"/>
              <a:gd name="connsiteY673" fmla="*/ 2392743 h 6858001"/>
              <a:gd name="connsiteX674" fmla="*/ 7418112 w 8670966"/>
              <a:gd name="connsiteY674" fmla="*/ 2384052 h 6858001"/>
              <a:gd name="connsiteX675" fmla="*/ 7412333 w 8670966"/>
              <a:gd name="connsiteY675" fmla="*/ 2375297 h 6858001"/>
              <a:gd name="connsiteX676" fmla="*/ 7406554 w 8670966"/>
              <a:gd name="connsiteY676" fmla="*/ 2366606 h 6858001"/>
              <a:gd name="connsiteX677" fmla="*/ 7400713 w 8670966"/>
              <a:gd name="connsiteY677" fmla="*/ 2357914 h 6858001"/>
              <a:gd name="connsiteX678" fmla="*/ 7394934 w 8670966"/>
              <a:gd name="connsiteY678" fmla="*/ 2349159 h 6858001"/>
              <a:gd name="connsiteX679" fmla="*/ 7392013 w 8670966"/>
              <a:gd name="connsiteY679" fmla="*/ 2343386 h 6858001"/>
              <a:gd name="connsiteX680" fmla="*/ 7386234 w 8670966"/>
              <a:gd name="connsiteY680" fmla="*/ 2334631 h 6858001"/>
              <a:gd name="connsiteX681" fmla="*/ 7380456 w 8670966"/>
              <a:gd name="connsiteY681" fmla="*/ 2325940 h 6858001"/>
              <a:gd name="connsiteX682" fmla="*/ 7374614 w 8670966"/>
              <a:gd name="connsiteY682" fmla="*/ 2317248 h 6858001"/>
              <a:gd name="connsiteX683" fmla="*/ 7368836 w 8670966"/>
              <a:gd name="connsiteY683" fmla="*/ 2311412 h 6858001"/>
              <a:gd name="connsiteX684" fmla="*/ 7363057 w 8670966"/>
              <a:gd name="connsiteY684" fmla="*/ 2302720 h 6858001"/>
              <a:gd name="connsiteX685" fmla="*/ 7357279 w 8670966"/>
              <a:gd name="connsiteY685" fmla="*/ 2294029 h 6858001"/>
              <a:gd name="connsiteX686" fmla="*/ 7351437 w 8670966"/>
              <a:gd name="connsiteY686" fmla="*/ 2285274 h 6858001"/>
              <a:gd name="connsiteX687" fmla="*/ 7345658 w 8670966"/>
              <a:gd name="connsiteY687" fmla="*/ 2276582 h 6858001"/>
              <a:gd name="connsiteX688" fmla="*/ 7339879 w 8670966"/>
              <a:gd name="connsiteY688" fmla="*/ 2270746 h 6858001"/>
              <a:gd name="connsiteX689" fmla="*/ 7336958 w 8670966"/>
              <a:gd name="connsiteY689" fmla="*/ 2262054 h 6858001"/>
              <a:gd name="connsiteX690" fmla="*/ 7331180 w 8670966"/>
              <a:gd name="connsiteY690" fmla="*/ 2256281 h 6858001"/>
              <a:gd name="connsiteX691" fmla="*/ 7322480 w 8670966"/>
              <a:gd name="connsiteY691" fmla="*/ 2247526 h 6858001"/>
              <a:gd name="connsiteX692" fmla="*/ 7316639 w 8670966"/>
              <a:gd name="connsiteY692" fmla="*/ 2238835 h 6858001"/>
              <a:gd name="connsiteX693" fmla="*/ 7310860 w 8670966"/>
              <a:gd name="connsiteY693" fmla="*/ 2230143 h 6858001"/>
              <a:gd name="connsiteX694" fmla="*/ 7305081 w 8670966"/>
              <a:gd name="connsiteY694" fmla="*/ 2224307 h 6858001"/>
              <a:gd name="connsiteX695" fmla="*/ 7299240 w 8670966"/>
              <a:gd name="connsiteY695" fmla="*/ 2215616 h 6858001"/>
              <a:gd name="connsiteX696" fmla="*/ 7293461 w 8670966"/>
              <a:gd name="connsiteY696" fmla="*/ 2209779 h 6858001"/>
              <a:gd name="connsiteX697" fmla="*/ 7287682 w 8670966"/>
              <a:gd name="connsiteY697" fmla="*/ 2201087 h 6858001"/>
              <a:gd name="connsiteX698" fmla="*/ 7281841 w 8670966"/>
              <a:gd name="connsiteY698" fmla="*/ 2192396 h 6858001"/>
              <a:gd name="connsiteX699" fmla="*/ 7276062 w 8670966"/>
              <a:gd name="connsiteY699" fmla="*/ 2186559 h 6858001"/>
              <a:gd name="connsiteX700" fmla="*/ 7270283 w 8670966"/>
              <a:gd name="connsiteY700" fmla="*/ 2177868 h 6858001"/>
              <a:gd name="connsiteX701" fmla="*/ 7261584 w 8670966"/>
              <a:gd name="connsiteY701" fmla="*/ 2172031 h 6858001"/>
              <a:gd name="connsiteX702" fmla="*/ 7255742 w 8670966"/>
              <a:gd name="connsiteY702" fmla="*/ 2163340 h 6858001"/>
              <a:gd name="connsiteX703" fmla="*/ 7249964 w 8670966"/>
              <a:gd name="connsiteY703" fmla="*/ 2157503 h 6858001"/>
              <a:gd name="connsiteX704" fmla="*/ 7244185 w 8670966"/>
              <a:gd name="connsiteY704" fmla="*/ 2148812 h 6858001"/>
              <a:gd name="connsiteX705" fmla="*/ 7238343 w 8670966"/>
              <a:gd name="connsiteY705" fmla="*/ 2142975 h 6858001"/>
              <a:gd name="connsiteX706" fmla="*/ 7229643 w 8670966"/>
              <a:gd name="connsiteY706" fmla="*/ 2134284 h 6858001"/>
              <a:gd name="connsiteX707" fmla="*/ 7223865 w 8670966"/>
              <a:gd name="connsiteY707" fmla="*/ 2128447 h 6858001"/>
              <a:gd name="connsiteX708" fmla="*/ 7218087 w 8670966"/>
              <a:gd name="connsiteY708" fmla="*/ 2119756 h 6858001"/>
              <a:gd name="connsiteX709" fmla="*/ 7212244 w 8670966"/>
              <a:gd name="connsiteY709" fmla="*/ 2113983 h 6858001"/>
              <a:gd name="connsiteX710" fmla="*/ 7203608 w 8670966"/>
              <a:gd name="connsiteY710" fmla="*/ 2105228 h 6858001"/>
              <a:gd name="connsiteX711" fmla="*/ 7197766 w 8670966"/>
              <a:gd name="connsiteY711" fmla="*/ 2099454 h 6858001"/>
              <a:gd name="connsiteX712" fmla="*/ 7191988 w 8670966"/>
              <a:gd name="connsiteY712" fmla="*/ 2093618 h 6858001"/>
              <a:gd name="connsiteX713" fmla="*/ 7183289 w 8670966"/>
              <a:gd name="connsiteY713" fmla="*/ 2084927 h 6858001"/>
              <a:gd name="connsiteX714" fmla="*/ 7177510 w 8670966"/>
              <a:gd name="connsiteY714" fmla="*/ 2079090 h 6858001"/>
              <a:gd name="connsiteX715" fmla="*/ 7171668 w 8670966"/>
              <a:gd name="connsiteY715" fmla="*/ 2073317 h 6858001"/>
              <a:gd name="connsiteX716" fmla="*/ 7162968 w 8670966"/>
              <a:gd name="connsiteY716" fmla="*/ 2064562 h 6858001"/>
              <a:gd name="connsiteX717" fmla="*/ 7157190 w 8670966"/>
              <a:gd name="connsiteY717" fmla="*/ 2058789 h 6858001"/>
              <a:gd name="connsiteX718" fmla="*/ 7148491 w 8670966"/>
              <a:gd name="connsiteY718" fmla="*/ 2052952 h 6858001"/>
              <a:gd name="connsiteX719" fmla="*/ 7142712 w 8670966"/>
              <a:gd name="connsiteY719" fmla="*/ 2044261 h 6858001"/>
              <a:gd name="connsiteX720" fmla="*/ 7134013 w 8670966"/>
              <a:gd name="connsiteY720" fmla="*/ 2038424 h 6858001"/>
              <a:gd name="connsiteX721" fmla="*/ 7128170 w 8670966"/>
              <a:gd name="connsiteY721" fmla="*/ 2032651 h 6858001"/>
              <a:gd name="connsiteX722" fmla="*/ 7122392 w 8670966"/>
              <a:gd name="connsiteY722" fmla="*/ 2023959 h 6858001"/>
              <a:gd name="connsiteX723" fmla="*/ 7113692 w 8670966"/>
              <a:gd name="connsiteY723" fmla="*/ 2018123 h 6858001"/>
              <a:gd name="connsiteX724" fmla="*/ 7107914 w 8670966"/>
              <a:gd name="connsiteY724" fmla="*/ 2012350 h 6858001"/>
              <a:gd name="connsiteX725" fmla="*/ 7099215 w 8670966"/>
              <a:gd name="connsiteY725" fmla="*/ 2006513 h 6858001"/>
              <a:gd name="connsiteX726" fmla="*/ 7090515 w 8670966"/>
              <a:gd name="connsiteY726" fmla="*/ 2000677 h 6858001"/>
              <a:gd name="connsiteX727" fmla="*/ 7084673 w 8670966"/>
              <a:gd name="connsiteY727" fmla="*/ 1991985 h 6858001"/>
              <a:gd name="connsiteX728" fmla="*/ 7075974 w 8670966"/>
              <a:gd name="connsiteY728" fmla="*/ 1986212 h 6858001"/>
              <a:gd name="connsiteX729" fmla="*/ 7070195 w 8670966"/>
              <a:gd name="connsiteY729" fmla="*/ 1980375 h 6858001"/>
              <a:gd name="connsiteX730" fmla="*/ 7061495 w 8670966"/>
              <a:gd name="connsiteY730" fmla="*/ 1974539 h 6858001"/>
              <a:gd name="connsiteX731" fmla="*/ 7055717 w 8670966"/>
              <a:gd name="connsiteY731" fmla="*/ 1968766 h 6858001"/>
              <a:gd name="connsiteX732" fmla="*/ 7047017 w 8670966"/>
              <a:gd name="connsiteY732" fmla="*/ 1962929 h 6858001"/>
              <a:gd name="connsiteX733" fmla="*/ 7038318 w 8670966"/>
              <a:gd name="connsiteY733" fmla="*/ 1957156 h 6858001"/>
              <a:gd name="connsiteX734" fmla="*/ 7032540 w 8670966"/>
              <a:gd name="connsiteY734" fmla="*/ 1948401 h 6858001"/>
              <a:gd name="connsiteX735" fmla="*/ 7023840 w 8670966"/>
              <a:gd name="connsiteY735" fmla="*/ 1942628 h 6858001"/>
              <a:gd name="connsiteX736" fmla="*/ 7017998 w 8670966"/>
              <a:gd name="connsiteY736" fmla="*/ 1936791 h 6858001"/>
              <a:gd name="connsiteX737" fmla="*/ 7009299 w 8670966"/>
              <a:gd name="connsiteY737" fmla="*/ 1931018 h 6858001"/>
              <a:gd name="connsiteX738" fmla="*/ 7000599 w 8670966"/>
              <a:gd name="connsiteY738" fmla="*/ 1925181 h 6858001"/>
              <a:gd name="connsiteX739" fmla="*/ 6994820 w 8670966"/>
              <a:gd name="connsiteY739" fmla="*/ 1919408 h 6858001"/>
              <a:gd name="connsiteX740" fmla="*/ 6986121 w 8670966"/>
              <a:gd name="connsiteY740" fmla="*/ 1913572 h 6858001"/>
              <a:gd name="connsiteX741" fmla="*/ 6977421 w 8670966"/>
              <a:gd name="connsiteY741" fmla="*/ 1907798 h 6858001"/>
              <a:gd name="connsiteX742" fmla="*/ 6968722 w 8670966"/>
              <a:gd name="connsiteY742" fmla="*/ 1901962 h 6858001"/>
              <a:gd name="connsiteX743" fmla="*/ 6962943 w 8670966"/>
              <a:gd name="connsiteY743" fmla="*/ 1896189 h 6858001"/>
              <a:gd name="connsiteX744" fmla="*/ 6954244 w 8670966"/>
              <a:gd name="connsiteY744" fmla="*/ 1893270 h 6858001"/>
              <a:gd name="connsiteX745" fmla="*/ 6945544 w 8670966"/>
              <a:gd name="connsiteY745" fmla="*/ 1887434 h 6858001"/>
              <a:gd name="connsiteX746" fmla="*/ 6936845 w 8670966"/>
              <a:gd name="connsiteY746" fmla="*/ 1881661 h 6858001"/>
              <a:gd name="connsiteX747" fmla="*/ 6931003 w 8670966"/>
              <a:gd name="connsiteY747" fmla="*/ 1875824 h 6858001"/>
              <a:gd name="connsiteX748" fmla="*/ 6922304 w 8670966"/>
              <a:gd name="connsiteY748" fmla="*/ 1870051 h 6858001"/>
              <a:gd name="connsiteX749" fmla="*/ 6913604 w 8670966"/>
              <a:gd name="connsiteY749" fmla="*/ 1864214 h 6858001"/>
              <a:gd name="connsiteX750" fmla="*/ 6904968 w 8670966"/>
              <a:gd name="connsiteY750" fmla="*/ 1858378 h 6858001"/>
              <a:gd name="connsiteX751" fmla="*/ 6896268 w 8670966"/>
              <a:gd name="connsiteY751" fmla="*/ 1855523 h 6858001"/>
              <a:gd name="connsiteX752" fmla="*/ 6887569 w 8670966"/>
              <a:gd name="connsiteY752" fmla="*/ 1849686 h 6858001"/>
              <a:gd name="connsiteX753" fmla="*/ 6878869 w 8670966"/>
              <a:gd name="connsiteY753" fmla="*/ 1843913 h 6858001"/>
              <a:gd name="connsiteX754" fmla="*/ 6873028 w 8670966"/>
              <a:gd name="connsiteY754" fmla="*/ 1838077 h 6858001"/>
              <a:gd name="connsiteX755" fmla="*/ 6864328 w 8670966"/>
              <a:gd name="connsiteY755" fmla="*/ 1835158 h 6858001"/>
              <a:gd name="connsiteX756" fmla="*/ 6855629 w 8670966"/>
              <a:gd name="connsiteY756" fmla="*/ 1829385 h 6858001"/>
              <a:gd name="connsiteX757" fmla="*/ 6846929 w 8670966"/>
              <a:gd name="connsiteY757" fmla="*/ 1823548 h 6858001"/>
              <a:gd name="connsiteX758" fmla="*/ 6838229 w 8670966"/>
              <a:gd name="connsiteY758" fmla="*/ 1817775 h 6858001"/>
              <a:gd name="connsiteX759" fmla="*/ 6829530 w 8670966"/>
              <a:gd name="connsiteY759" fmla="*/ 1814857 h 6858001"/>
              <a:gd name="connsiteX760" fmla="*/ 6820830 w 8670966"/>
              <a:gd name="connsiteY760" fmla="*/ 1809020 h 6858001"/>
              <a:gd name="connsiteX761" fmla="*/ 6812131 w 8670966"/>
              <a:gd name="connsiteY761" fmla="*/ 1806102 h 6858001"/>
              <a:gd name="connsiteX762" fmla="*/ 6803431 w 8670966"/>
              <a:gd name="connsiteY762" fmla="*/ 1800329 h 6858001"/>
              <a:gd name="connsiteX763" fmla="*/ 6794732 w 8670966"/>
              <a:gd name="connsiteY763" fmla="*/ 1794492 h 6858001"/>
              <a:gd name="connsiteX764" fmla="*/ 6786032 w 8670966"/>
              <a:gd name="connsiteY764" fmla="*/ 1791638 h 6858001"/>
              <a:gd name="connsiteX765" fmla="*/ 6777333 w 8670966"/>
              <a:gd name="connsiteY765" fmla="*/ 1785801 h 6858001"/>
              <a:gd name="connsiteX766" fmla="*/ 6771554 w 8670966"/>
              <a:gd name="connsiteY766" fmla="*/ 1782883 h 6858001"/>
              <a:gd name="connsiteX767" fmla="*/ 6759997 w 8670966"/>
              <a:gd name="connsiteY767" fmla="*/ 1777109 h 6858001"/>
              <a:gd name="connsiteX768" fmla="*/ 6751298 w 8670966"/>
              <a:gd name="connsiteY768" fmla="*/ 1774191 h 6858001"/>
              <a:gd name="connsiteX769" fmla="*/ 6742599 w 8670966"/>
              <a:gd name="connsiteY769" fmla="*/ 1768355 h 6858001"/>
              <a:gd name="connsiteX770" fmla="*/ 6733899 w 8670966"/>
              <a:gd name="connsiteY770" fmla="*/ 1765500 h 6858001"/>
              <a:gd name="connsiteX771" fmla="*/ 6725200 w 8670966"/>
              <a:gd name="connsiteY771" fmla="*/ 1759663 h 6858001"/>
              <a:gd name="connsiteX772" fmla="*/ 6716500 w 8670966"/>
              <a:gd name="connsiteY772" fmla="*/ 1756745 h 6858001"/>
              <a:gd name="connsiteX773" fmla="*/ 6707801 w 8670966"/>
              <a:gd name="connsiteY773" fmla="*/ 1750972 h 6858001"/>
              <a:gd name="connsiteX774" fmla="*/ 6699101 w 8670966"/>
              <a:gd name="connsiteY774" fmla="*/ 1748053 h 6858001"/>
              <a:gd name="connsiteX775" fmla="*/ 6690402 w 8670966"/>
              <a:gd name="connsiteY775" fmla="*/ 1745135 h 6858001"/>
              <a:gd name="connsiteX776" fmla="*/ 6681702 w 8670966"/>
              <a:gd name="connsiteY776" fmla="*/ 1739362 h 6858001"/>
              <a:gd name="connsiteX777" fmla="*/ 6673003 w 8670966"/>
              <a:gd name="connsiteY777" fmla="*/ 1736444 h 6858001"/>
              <a:gd name="connsiteX778" fmla="*/ 6664303 w 8670966"/>
              <a:gd name="connsiteY778" fmla="*/ 1733525 h 6858001"/>
              <a:gd name="connsiteX779" fmla="*/ 6655604 w 8670966"/>
              <a:gd name="connsiteY779" fmla="*/ 1727752 h 6858001"/>
              <a:gd name="connsiteX780" fmla="*/ 6643983 w 8670966"/>
              <a:gd name="connsiteY780" fmla="*/ 1724834 h 6858001"/>
              <a:gd name="connsiteX781" fmla="*/ 6635283 w 8670966"/>
              <a:gd name="connsiteY781" fmla="*/ 1721916 h 6858001"/>
              <a:gd name="connsiteX782" fmla="*/ 6626584 w 8670966"/>
              <a:gd name="connsiteY782" fmla="*/ 1716079 h 6858001"/>
              <a:gd name="connsiteX783" fmla="*/ 6617884 w 8670966"/>
              <a:gd name="connsiteY783" fmla="*/ 1713224 h 6858001"/>
              <a:gd name="connsiteX784" fmla="*/ 6609185 w 8670966"/>
              <a:gd name="connsiteY784" fmla="*/ 1710306 h 6858001"/>
              <a:gd name="connsiteX785" fmla="*/ 6600486 w 8670966"/>
              <a:gd name="connsiteY785" fmla="*/ 1707388 h 6858001"/>
              <a:gd name="connsiteX786" fmla="*/ 6588929 w 8670966"/>
              <a:gd name="connsiteY786" fmla="*/ 1704469 h 6858001"/>
              <a:gd name="connsiteX787" fmla="*/ 6580229 w 8670966"/>
              <a:gd name="connsiteY787" fmla="*/ 1698696 h 6858001"/>
              <a:gd name="connsiteX788" fmla="*/ 6571529 w 8670966"/>
              <a:gd name="connsiteY788" fmla="*/ 1695778 h 6858001"/>
              <a:gd name="connsiteX789" fmla="*/ 6562830 w 8670966"/>
              <a:gd name="connsiteY789" fmla="*/ 1692859 h 6858001"/>
              <a:gd name="connsiteX790" fmla="*/ 6554130 w 8670966"/>
              <a:gd name="connsiteY790" fmla="*/ 1690005 h 6858001"/>
              <a:gd name="connsiteX791" fmla="*/ 6542510 w 8670966"/>
              <a:gd name="connsiteY791" fmla="*/ 1687086 h 6858001"/>
              <a:gd name="connsiteX792" fmla="*/ 6533810 w 8670966"/>
              <a:gd name="connsiteY792" fmla="*/ 1684168 h 6858001"/>
              <a:gd name="connsiteX793" fmla="*/ 6525111 w 8670966"/>
              <a:gd name="connsiteY793" fmla="*/ 1681250 h 6858001"/>
              <a:gd name="connsiteX794" fmla="*/ 6513491 w 8670966"/>
              <a:gd name="connsiteY794" fmla="*/ 1678332 h 6858001"/>
              <a:gd name="connsiteX795" fmla="*/ 6504791 w 8670966"/>
              <a:gd name="connsiteY795" fmla="*/ 1675477 h 6858001"/>
              <a:gd name="connsiteX796" fmla="*/ 6496091 w 8670966"/>
              <a:gd name="connsiteY796" fmla="*/ 1672558 h 6858001"/>
              <a:gd name="connsiteX797" fmla="*/ 6487392 w 8670966"/>
              <a:gd name="connsiteY797" fmla="*/ 1669640 h 6858001"/>
              <a:gd name="connsiteX798" fmla="*/ 6478692 w 8670966"/>
              <a:gd name="connsiteY798" fmla="*/ 1666722 h 6858001"/>
              <a:gd name="connsiteX799" fmla="*/ 6467135 w 8670966"/>
              <a:gd name="connsiteY799" fmla="*/ 1663867 h 6858001"/>
              <a:gd name="connsiteX800" fmla="*/ 6458436 w 8670966"/>
              <a:gd name="connsiteY800" fmla="*/ 1660948 h 6858001"/>
              <a:gd name="connsiteX801" fmla="*/ 6446816 w 8670966"/>
              <a:gd name="connsiteY801" fmla="*/ 1658030 h 6858001"/>
              <a:gd name="connsiteX802" fmla="*/ 6438116 w 8670966"/>
              <a:gd name="connsiteY802" fmla="*/ 1655112 h 6858001"/>
              <a:gd name="connsiteX803" fmla="*/ 6429416 w 8670966"/>
              <a:gd name="connsiteY803" fmla="*/ 1655112 h 6858001"/>
              <a:gd name="connsiteX804" fmla="*/ 6420717 w 8670966"/>
              <a:gd name="connsiteY804" fmla="*/ 1652194 h 6858001"/>
              <a:gd name="connsiteX805" fmla="*/ 6409160 w 8670966"/>
              <a:gd name="connsiteY805" fmla="*/ 1649339 h 6858001"/>
              <a:gd name="connsiteX806" fmla="*/ 6400460 w 8670966"/>
              <a:gd name="connsiteY806" fmla="*/ 1646421 h 6858001"/>
              <a:gd name="connsiteX807" fmla="*/ 6388840 w 8670966"/>
              <a:gd name="connsiteY807" fmla="*/ 1643502 h 6858001"/>
              <a:gd name="connsiteX808" fmla="*/ 6380141 w 8670966"/>
              <a:gd name="connsiteY808" fmla="*/ 1643502 h 6858001"/>
              <a:gd name="connsiteX809" fmla="*/ 6371441 w 8670966"/>
              <a:gd name="connsiteY809" fmla="*/ 1640584 h 6858001"/>
              <a:gd name="connsiteX810" fmla="*/ 6359820 w 8670966"/>
              <a:gd name="connsiteY810" fmla="*/ 1637729 h 6858001"/>
              <a:gd name="connsiteX811" fmla="*/ 6351121 w 8670966"/>
              <a:gd name="connsiteY811" fmla="*/ 1637729 h 6858001"/>
              <a:gd name="connsiteX812" fmla="*/ 6342421 w 8670966"/>
              <a:gd name="connsiteY812" fmla="*/ 1634811 h 6858001"/>
              <a:gd name="connsiteX813" fmla="*/ 6330865 w 8670966"/>
              <a:gd name="connsiteY813" fmla="*/ 1631892 h 6858001"/>
              <a:gd name="connsiteX814" fmla="*/ 6322165 w 8670966"/>
              <a:gd name="connsiteY814" fmla="*/ 1631892 h 6858001"/>
              <a:gd name="connsiteX815" fmla="*/ 6310544 w 8670966"/>
              <a:gd name="connsiteY815" fmla="*/ 1628974 h 6858001"/>
              <a:gd name="connsiteX816" fmla="*/ 6301845 w 8670966"/>
              <a:gd name="connsiteY816" fmla="*/ 1626056 h 6858001"/>
              <a:gd name="connsiteX817" fmla="*/ 6290288 w 8670966"/>
              <a:gd name="connsiteY817" fmla="*/ 1626056 h 6858001"/>
              <a:gd name="connsiteX818" fmla="*/ 6281589 w 8670966"/>
              <a:gd name="connsiteY818" fmla="*/ 1623201 h 6858001"/>
              <a:gd name="connsiteX819" fmla="*/ 6272889 w 8670966"/>
              <a:gd name="connsiteY819" fmla="*/ 1623201 h 6858001"/>
              <a:gd name="connsiteX820" fmla="*/ 6261268 w 8670966"/>
              <a:gd name="connsiteY820" fmla="*/ 1620283 h 6858001"/>
              <a:gd name="connsiteX821" fmla="*/ 6249648 w 8670966"/>
              <a:gd name="connsiteY821" fmla="*/ 1620283 h 6858001"/>
              <a:gd name="connsiteX822" fmla="*/ 6240949 w 8670966"/>
              <a:gd name="connsiteY822" fmla="*/ 1617364 h 6858001"/>
              <a:gd name="connsiteX823" fmla="*/ 6220692 w 8670966"/>
              <a:gd name="connsiteY823" fmla="*/ 1617364 h 6858001"/>
              <a:gd name="connsiteX824" fmla="*/ 6209071 w 8670966"/>
              <a:gd name="connsiteY824" fmla="*/ 1614446 h 6858001"/>
              <a:gd name="connsiteX825" fmla="*/ 6200372 w 8670966"/>
              <a:gd name="connsiteY825" fmla="*/ 1614446 h 6858001"/>
              <a:gd name="connsiteX826" fmla="*/ 6191672 w 8670966"/>
              <a:gd name="connsiteY826" fmla="*/ 1611591 h 6858001"/>
              <a:gd name="connsiteX827" fmla="*/ 6159795 w 8670966"/>
              <a:gd name="connsiteY827" fmla="*/ 1611591 h 6858001"/>
              <a:gd name="connsiteX828" fmla="*/ 6148175 w 8670966"/>
              <a:gd name="connsiteY828" fmla="*/ 1608673 h 6858001"/>
              <a:gd name="connsiteX829" fmla="*/ 6119219 w 8670966"/>
              <a:gd name="connsiteY829" fmla="*/ 1608673 h 6858001"/>
              <a:gd name="connsiteX830" fmla="*/ 6107599 w 8670966"/>
              <a:gd name="connsiteY830" fmla="*/ 1605755 h 6858001"/>
              <a:gd name="connsiteX831" fmla="*/ 6055212 w 8670966"/>
              <a:gd name="connsiteY831" fmla="*/ 1605755 h 6858001"/>
              <a:gd name="connsiteX832" fmla="*/ 6055212 w 8670966"/>
              <a:gd name="connsiteY832" fmla="*/ 1608718 h 6858001"/>
              <a:gd name="connsiteX833" fmla="*/ 3670723 w 8670966"/>
              <a:gd name="connsiteY833" fmla="*/ 1608718 h 6858001"/>
              <a:gd name="connsiteX834" fmla="*/ 3670723 w 8670966"/>
              <a:gd name="connsiteY834" fmla="*/ 1608719 h 6858001"/>
              <a:gd name="connsiteX835" fmla="*/ 2395516 w 8670966"/>
              <a:gd name="connsiteY835" fmla="*/ 1608719 h 6858001"/>
              <a:gd name="connsiteX836" fmla="*/ 2378117 w 8670966"/>
              <a:gd name="connsiteY836" fmla="*/ 1605801 h 6858001"/>
              <a:gd name="connsiteX837" fmla="*/ 2311251 w 8670966"/>
              <a:gd name="connsiteY837" fmla="*/ 1605801 h 6858001"/>
              <a:gd name="connsiteX838" fmla="*/ 2293789 w 8670966"/>
              <a:gd name="connsiteY838" fmla="*/ 1602946 h 6858001"/>
              <a:gd name="connsiteX839" fmla="*/ 2258928 w 8670966"/>
              <a:gd name="connsiteY839" fmla="*/ 1602946 h 6858001"/>
              <a:gd name="connsiteX840" fmla="*/ 2241465 w 8670966"/>
              <a:gd name="connsiteY840" fmla="*/ 1600027 h 6858001"/>
              <a:gd name="connsiteX841" fmla="*/ 2209525 w 8670966"/>
              <a:gd name="connsiteY841" fmla="*/ 1600027 h 6858001"/>
              <a:gd name="connsiteX842" fmla="*/ 2192062 w 8670966"/>
              <a:gd name="connsiteY842" fmla="*/ 1597109 h 6858001"/>
              <a:gd name="connsiteX843" fmla="*/ 2174600 w 8670966"/>
              <a:gd name="connsiteY843" fmla="*/ 1597109 h 6858001"/>
              <a:gd name="connsiteX844" fmla="*/ 2160058 w 8670966"/>
              <a:gd name="connsiteY844" fmla="*/ 1594254 h 6858001"/>
              <a:gd name="connsiteX845" fmla="*/ 2142659 w 8670966"/>
              <a:gd name="connsiteY845" fmla="*/ 1591336 h 6858001"/>
              <a:gd name="connsiteX846" fmla="*/ 2125197 w 8670966"/>
              <a:gd name="connsiteY846" fmla="*/ 1591336 h 6858001"/>
              <a:gd name="connsiteX847" fmla="*/ 2110655 w 8670966"/>
              <a:gd name="connsiteY847" fmla="*/ 1588418 h 6858001"/>
              <a:gd name="connsiteX848" fmla="*/ 2093256 w 8670966"/>
              <a:gd name="connsiteY848" fmla="*/ 1585563 h 6858001"/>
              <a:gd name="connsiteX849" fmla="*/ 2075794 w 8670966"/>
              <a:gd name="connsiteY849" fmla="*/ 1585563 h 6858001"/>
              <a:gd name="connsiteX850" fmla="*/ 2061252 w 8670966"/>
              <a:gd name="connsiteY850" fmla="*/ 1582644 h 6858001"/>
              <a:gd name="connsiteX851" fmla="*/ 2043789 w 8670966"/>
              <a:gd name="connsiteY851" fmla="*/ 1579726 h 6858001"/>
              <a:gd name="connsiteX852" fmla="*/ 2026391 w 8670966"/>
              <a:gd name="connsiteY852" fmla="*/ 1576871 h 6858001"/>
              <a:gd name="connsiteX853" fmla="*/ 2011849 w 8670966"/>
              <a:gd name="connsiteY853" fmla="*/ 1573953 h 6858001"/>
              <a:gd name="connsiteX854" fmla="*/ 1994387 w 8670966"/>
              <a:gd name="connsiteY854" fmla="*/ 1571035 h 6858001"/>
              <a:gd name="connsiteX855" fmla="*/ 1976988 w 8670966"/>
              <a:gd name="connsiteY855" fmla="*/ 1568180 h 6858001"/>
              <a:gd name="connsiteX856" fmla="*/ 1962446 w 8670966"/>
              <a:gd name="connsiteY856" fmla="*/ 1565262 h 6858001"/>
              <a:gd name="connsiteX857" fmla="*/ 1944984 w 8670966"/>
              <a:gd name="connsiteY857" fmla="*/ 1562343 h 6858001"/>
              <a:gd name="connsiteX858" fmla="*/ 1930442 w 8670966"/>
              <a:gd name="connsiteY858" fmla="*/ 1559488 h 6858001"/>
              <a:gd name="connsiteX859" fmla="*/ 1913043 w 8670966"/>
              <a:gd name="connsiteY859" fmla="*/ 1556570 h 6858001"/>
              <a:gd name="connsiteX860" fmla="*/ 1898501 w 8670966"/>
              <a:gd name="connsiteY860" fmla="*/ 1553652 h 6858001"/>
              <a:gd name="connsiteX861" fmla="*/ 1881039 w 8670966"/>
              <a:gd name="connsiteY861" fmla="*/ 1550797 h 6858001"/>
              <a:gd name="connsiteX862" fmla="*/ 1866498 w 8670966"/>
              <a:gd name="connsiteY862" fmla="*/ 1547879 h 6858001"/>
              <a:gd name="connsiteX863" fmla="*/ 1849099 w 8670966"/>
              <a:gd name="connsiteY863" fmla="*/ 1544960 h 6858001"/>
              <a:gd name="connsiteX864" fmla="*/ 1834557 w 8670966"/>
              <a:gd name="connsiteY864" fmla="*/ 1539187 h 6858001"/>
              <a:gd name="connsiteX865" fmla="*/ 1817095 w 8670966"/>
              <a:gd name="connsiteY865" fmla="*/ 1536269 h 6858001"/>
              <a:gd name="connsiteX866" fmla="*/ 1802553 w 8670966"/>
              <a:gd name="connsiteY866" fmla="*/ 1533414 h 6858001"/>
              <a:gd name="connsiteX867" fmla="*/ 1785154 w 8670966"/>
              <a:gd name="connsiteY867" fmla="*/ 1527577 h 6858001"/>
              <a:gd name="connsiteX868" fmla="*/ 1770613 w 8670966"/>
              <a:gd name="connsiteY868" fmla="*/ 1524723 h 6858001"/>
              <a:gd name="connsiteX869" fmla="*/ 1753150 w 8670966"/>
              <a:gd name="connsiteY869" fmla="*/ 1521804 h 6858001"/>
              <a:gd name="connsiteX870" fmla="*/ 1738608 w 8670966"/>
              <a:gd name="connsiteY870" fmla="*/ 1516031 h 6858001"/>
              <a:gd name="connsiteX871" fmla="*/ 1724067 w 8670966"/>
              <a:gd name="connsiteY871" fmla="*/ 1513113 h 6858001"/>
              <a:gd name="connsiteX872" fmla="*/ 1706668 w 8670966"/>
              <a:gd name="connsiteY872" fmla="*/ 1507340 h 6858001"/>
              <a:gd name="connsiteX873" fmla="*/ 1692126 w 8670966"/>
              <a:gd name="connsiteY873" fmla="*/ 1504421 h 6858001"/>
              <a:gd name="connsiteX874" fmla="*/ 1674664 w 8670966"/>
              <a:gd name="connsiteY874" fmla="*/ 1498648 h 6858001"/>
              <a:gd name="connsiteX875" fmla="*/ 1660123 w 8670966"/>
              <a:gd name="connsiteY875" fmla="*/ 1492875 h 6858001"/>
              <a:gd name="connsiteX876" fmla="*/ 1645581 w 8670966"/>
              <a:gd name="connsiteY876" fmla="*/ 1489957 h 6858001"/>
              <a:gd name="connsiteX877" fmla="*/ 1628182 w 8670966"/>
              <a:gd name="connsiteY877" fmla="*/ 1484184 h 6858001"/>
              <a:gd name="connsiteX878" fmla="*/ 1613640 w 8670966"/>
              <a:gd name="connsiteY878" fmla="*/ 1478347 h 6858001"/>
              <a:gd name="connsiteX879" fmla="*/ 1599099 w 8670966"/>
              <a:gd name="connsiteY879" fmla="*/ 1475492 h 6858001"/>
              <a:gd name="connsiteX880" fmla="*/ 1581637 w 8670966"/>
              <a:gd name="connsiteY880" fmla="*/ 1469656 h 6858001"/>
              <a:gd name="connsiteX881" fmla="*/ 1567095 w 8670966"/>
              <a:gd name="connsiteY881" fmla="*/ 1463882 h 6858001"/>
              <a:gd name="connsiteX882" fmla="*/ 1552617 w 8670966"/>
              <a:gd name="connsiteY882" fmla="*/ 1458109 h 6858001"/>
              <a:gd name="connsiteX883" fmla="*/ 1538076 w 8670966"/>
              <a:gd name="connsiteY883" fmla="*/ 1452273 h 6858001"/>
              <a:gd name="connsiteX884" fmla="*/ 1523534 w 8670966"/>
              <a:gd name="connsiteY884" fmla="*/ 1449418 h 6858001"/>
              <a:gd name="connsiteX885" fmla="*/ 1506071 w 8670966"/>
              <a:gd name="connsiteY885" fmla="*/ 1443581 h 6858001"/>
              <a:gd name="connsiteX886" fmla="*/ 1491530 w 8670966"/>
              <a:gd name="connsiteY886" fmla="*/ 1437808 h 6858001"/>
              <a:gd name="connsiteX887" fmla="*/ 1476989 w 8670966"/>
              <a:gd name="connsiteY887" fmla="*/ 1432035 h 6858001"/>
              <a:gd name="connsiteX888" fmla="*/ 1462511 w 8670966"/>
              <a:gd name="connsiteY888" fmla="*/ 1426198 h 6858001"/>
              <a:gd name="connsiteX889" fmla="*/ 1447969 w 8670966"/>
              <a:gd name="connsiteY889" fmla="*/ 1420425 h 6858001"/>
              <a:gd name="connsiteX890" fmla="*/ 1433427 w 8670966"/>
              <a:gd name="connsiteY890" fmla="*/ 1414652 h 6858001"/>
              <a:gd name="connsiteX891" fmla="*/ 1415965 w 8670966"/>
              <a:gd name="connsiteY891" fmla="*/ 1405961 h 6858001"/>
              <a:gd name="connsiteX892" fmla="*/ 1401424 w 8670966"/>
              <a:gd name="connsiteY892" fmla="*/ 1400124 h 6858001"/>
              <a:gd name="connsiteX893" fmla="*/ 1386882 w 8670966"/>
              <a:gd name="connsiteY893" fmla="*/ 1394351 h 6858001"/>
              <a:gd name="connsiteX894" fmla="*/ 1372404 w 8670966"/>
              <a:gd name="connsiteY894" fmla="*/ 1388578 h 6858001"/>
              <a:gd name="connsiteX895" fmla="*/ 1357862 w 8670966"/>
              <a:gd name="connsiteY895" fmla="*/ 1382741 h 6858001"/>
              <a:gd name="connsiteX896" fmla="*/ 1343321 w 8670966"/>
              <a:gd name="connsiteY896" fmla="*/ 1374050 h 6858001"/>
              <a:gd name="connsiteX897" fmla="*/ 1328780 w 8670966"/>
              <a:gd name="connsiteY897" fmla="*/ 1368276 h 6858001"/>
              <a:gd name="connsiteX898" fmla="*/ 1314238 w 8670966"/>
              <a:gd name="connsiteY898" fmla="*/ 1362503 h 6858001"/>
              <a:gd name="connsiteX899" fmla="*/ 1299696 w 8670966"/>
              <a:gd name="connsiteY899" fmla="*/ 1353812 h 6858001"/>
              <a:gd name="connsiteX900" fmla="*/ 1285155 w 8670966"/>
              <a:gd name="connsiteY900" fmla="*/ 1348039 h 6858001"/>
              <a:gd name="connsiteX901" fmla="*/ 1270614 w 8670966"/>
              <a:gd name="connsiteY901" fmla="*/ 1342202 h 6858001"/>
              <a:gd name="connsiteX902" fmla="*/ 1256136 w 8670966"/>
              <a:gd name="connsiteY902" fmla="*/ 1333511 h 6858001"/>
              <a:gd name="connsiteX903" fmla="*/ 1241594 w 8670966"/>
              <a:gd name="connsiteY903" fmla="*/ 1327737 h 6858001"/>
              <a:gd name="connsiteX904" fmla="*/ 1227053 w 8670966"/>
              <a:gd name="connsiteY904" fmla="*/ 1319046 h 6858001"/>
              <a:gd name="connsiteX905" fmla="*/ 1215432 w 8670966"/>
              <a:gd name="connsiteY905" fmla="*/ 1313273 h 6858001"/>
              <a:gd name="connsiteX906" fmla="*/ 1200890 w 8670966"/>
              <a:gd name="connsiteY906" fmla="*/ 1304581 h 6858001"/>
              <a:gd name="connsiteX907" fmla="*/ 1186349 w 8670966"/>
              <a:gd name="connsiteY907" fmla="*/ 1298745 h 6858001"/>
              <a:gd name="connsiteX908" fmla="*/ 1171808 w 8670966"/>
              <a:gd name="connsiteY908" fmla="*/ 1290053 h 6858001"/>
              <a:gd name="connsiteX909" fmla="*/ 1157266 w 8670966"/>
              <a:gd name="connsiteY909" fmla="*/ 1281362 h 6858001"/>
              <a:gd name="connsiteX910" fmla="*/ 1142725 w 8670966"/>
              <a:gd name="connsiteY910" fmla="*/ 1275589 h 6858001"/>
              <a:gd name="connsiteX911" fmla="*/ 1131104 w 8670966"/>
              <a:gd name="connsiteY911" fmla="*/ 1266897 h 6858001"/>
              <a:gd name="connsiteX912" fmla="*/ 1116562 w 8670966"/>
              <a:gd name="connsiteY912" fmla="*/ 1258206 h 6858001"/>
              <a:gd name="connsiteX913" fmla="*/ 1102085 w 8670966"/>
              <a:gd name="connsiteY913" fmla="*/ 1249514 h 6858001"/>
              <a:gd name="connsiteX914" fmla="*/ 1090401 w 8670966"/>
              <a:gd name="connsiteY914" fmla="*/ 1243741 h 6858001"/>
              <a:gd name="connsiteX915" fmla="*/ 1075923 w 8670966"/>
              <a:gd name="connsiteY915" fmla="*/ 1235050 h 6858001"/>
              <a:gd name="connsiteX916" fmla="*/ 1061381 w 8670966"/>
              <a:gd name="connsiteY916" fmla="*/ 1226358 h 6858001"/>
              <a:gd name="connsiteX917" fmla="*/ 1046840 w 8670966"/>
              <a:gd name="connsiteY917" fmla="*/ 1217667 h 6858001"/>
              <a:gd name="connsiteX918" fmla="*/ 1035219 w 8670966"/>
              <a:gd name="connsiteY918" fmla="*/ 1208975 h 6858001"/>
              <a:gd name="connsiteX919" fmla="*/ 1020678 w 8670966"/>
              <a:gd name="connsiteY919" fmla="*/ 1200284 h 6858001"/>
              <a:gd name="connsiteX920" fmla="*/ 1009057 w 8670966"/>
              <a:gd name="connsiteY920" fmla="*/ 1194511 h 6858001"/>
              <a:gd name="connsiteX921" fmla="*/ 994515 w 8670966"/>
              <a:gd name="connsiteY921" fmla="*/ 1185819 h 6858001"/>
              <a:gd name="connsiteX922" fmla="*/ 979974 w 8670966"/>
              <a:gd name="connsiteY922" fmla="*/ 1177128 h 6858001"/>
              <a:gd name="connsiteX923" fmla="*/ 969814 w 8670966"/>
              <a:gd name="connsiteY923" fmla="*/ 1169515 h 6858001"/>
              <a:gd name="connsiteX924" fmla="*/ 968354 w 8670966"/>
              <a:gd name="connsiteY924" fmla="*/ 1168436 h 6858001"/>
              <a:gd name="connsiteX925" fmla="*/ 953812 w 8670966"/>
              <a:gd name="connsiteY925" fmla="*/ 1156827 h 6858001"/>
              <a:gd name="connsiteX926" fmla="*/ 942192 w 8670966"/>
              <a:gd name="connsiteY926" fmla="*/ 1148135 h 6858001"/>
              <a:gd name="connsiteX927" fmla="*/ 927650 w 8670966"/>
              <a:gd name="connsiteY927" fmla="*/ 1139444 h 6858001"/>
              <a:gd name="connsiteX928" fmla="*/ 916030 w 8670966"/>
              <a:gd name="connsiteY928" fmla="*/ 1130752 h 6858001"/>
              <a:gd name="connsiteX929" fmla="*/ 901488 w 8670966"/>
              <a:gd name="connsiteY929" fmla="*/ 1122061 h 6858001"/>
              <a:gd name="connsiteX930" fmla="*/ 889868 w 8670966"/>
              <a:gd name="connsiteY930" fmla="*/ 1113370 h 6858001"/>
              <a:gd name="connsiteX931" fmla="*/ 878247 w 8670966"/>
              <a:gd name="connsiteY931" fmla="*/ 1104678 h 6858001"/>
              <a:gd name="connsiteX932" fmla="*/ 863706 w 8670966"/>
              <a:gd name="connsiteY932" fmla="*/ 1093068 h 6858001"/>
              <a:gd name="connsiteX933" fmla="*/ 852085 w 8670966"/>
              <a:gd name="connsiteY933" fmla="*/ 1084377 h 6858001"/>
              <a:gd name="connsiteX934" fmla="*/ 840466 w 8670966"/>
              <a:gd name="connsiteY934" fmla="*/ 1075685 h 6858001"/>
              <a:gd name="connsiteX935" fmla="*/ 825923 w 8670966"/>
              <a:gd name="connsiteY935" fmla="*/ 1066994 h 6858001"/>
              <a:gd name="connsiteX936" fmla="*/ 814303 w 8670966"/>
              <a:gd name="connsiteY936" fmla="*/ 1055448 h 6858001"/>
              <a:gd name="connsiteX937" fmla="*/ 802682 w 8670966"/>
              <a:gd name="connsiteY937" fmla="*/ 1046756 h 6858001"/>
              <a:gd name="connsiteX938" fmla="*/ 788140 w 8670966"/>
              <a:gd name="connsiteY938" fmla="*/ 1038065 h 6858001"/>
              <a:gd name="connsiteX939" fmla="*/ 776520 w 8670966"/>
              <a:gd name="connsiteY939" fmla="*/ 1026455 h 6858001"/>
              <a:gd name="connsiteX940" fmla="*/ 764900 w 8670966"/>
              <a:gd name="connsiteY940" fmla="*/ 1017763 h 6858001"/>
              <a:gd name="connsiteX941" fmla="*/ 753279 w 8670966"/>
              <a:gd name="connsiteY941" fmla="*/ 1006217 h 6858001"/>
              <a:gd name="connsiteX942" fmla="*/ 738738 w 8670966"/>
              <a:gd name="connsiteY942" fmla="*/ 997526 h 6858001"/>
              <a:gd name="connsiteX943" fmla="*/ 727117 w 8670966"/>
              <a:gd name="connsiteY943" fmla="*/ 985916 h 6858001"/>
              <a:gd name="connsiteX944" fmla="*/ 715433 w 8670966"/>
              <a:gd name="connsiteY944" fmla="*/ 977224 h 6858001"/>
              <a:gd name="connsiteX945" fmla="*/ 703812 w 8670966"/>
              <a:gd name="connsiteY945" fmla="*/ 965615 h 6858001"/>
              <a:gd name="connsiteX946" fmla="*/ 692192 w 8670966"/>
              <a:gd name="connsiteY946" fmla="*/ 956923 h 6858001"/>
              <a:gd name="connsiteX947" fmla="*/ 680571 w 8670966"/>
              <a:gd name="connsiteY947" fmla="*/ 945377 h 6858001"/>
              <a:gd name="connsiteX948" fmla="*/ 668951 w 8670966"/>
              <a:gd name="connsiteY948" fmla="*/ 933767 h 6858001"/>
              <a:gd name="connsiteX949" fmla="*/ 657332 w 8670966"/>
              <a:gd name="connsiteY949" fmla="*/ 925076 h 6858001"/>
              <a:gd name="connsiteX950" fmla="*/ 645710 w 8670966"/>
              <a:gd name="connsiteY950" fmla="*/ 913466 h 6858001"/>
              <a:gd name="connsiteX951" fmla="*/ 634090 w 8670966"/>
              <a:gd name="connsiteY951" fmla="*/ 901920 h 6858001"/>
              <a:gd name="connsiteX952" fmla="*/ 622469 w 8670966"/>
              <a:gd name="connsiteY952" fmla="*/ 893228 h 6858001"/>
              <a:gd name="connsiteX953" fmla="*/ 610850 w 8670966"/>
              <a:gd name="connsiteY953" fmla="*/ 881619 h 6858001"/>
              <a:gd name="connsiteX954" fmla="*/ 599228 w 8670966"/>
              <a:gd name="connsiteY954" fmla="*/ 870072 h 6858001"/>
              <a:gd name="connsiteX955" fmla="*/ 587544 w 8670966"/>
              <a:gd name="connsiteY955" fmla="*/ 858462 h 6858001"/>
              <a:gd name="connsiteX956" fmla="*/ 575924 w 8670966"/>
              <a:gd name="connsiteY956" fmla="*/ 849771 h 6858001"/>
              <a:gd name="connsiteX957" fmla="*/ 564303 w 8670966"/>
              <a:gd name="connsiteY957" fmla="*/ 838161 h 6858001"/>
              <a:gd name="connsiteX958" fmla="*/ 555604 w 8670966"/>
              <a:gd name="connsiteY958" fmla="*/ 826615 h 6858001"/>
              <a:gd name="connsiteX959" fmla="*/ 543983 w 8670966"/>
              <a:gd name="connsiteY959" fmla="*/ 815005 h 6858001"/>
              <a:gd name="connsiteX960" fmla="*/ 532362 w 8670966"/>
              <a:gd name="connsiteY960" fmla="*/ 803395 h 6858001"/>
              <a:gd name="connsiteX961" fmla="*/ 520742 w 8670966"/>
              <a:gd name="connsiteY961" fmla="*/ 791849 h 6858001"/>
              <a:gd name="connsiteX962" fmla="*/ 509058 w 8670966"/>
              <a:gd name="connsiteY962" fmla="*/ 780239 h 6858001"/>
              <a:gd name="connsiteX963" fmla="*/ 500359 w 8670966"/>
              <a:gd name="connsiteY963" fmla="*/ 768630 h 6858001"/>
              <a:gd name="connsiteX964" fmla="*/ 488739 w 8670966"/>
              <a:gd name="connsiteY964" fmla="*/ 757083 h 6858001"/>
              <a:gd name="connsiteX965" fmla="*/ 477118 w 8670966"/>
              <a:gd name="connsiteY965" fmla="*/ 745474 h 6858001"/>
              <a:gd name="connsiteX966" fmla="*/ 468418 w 8670966"/>
              <a:gd name="connsiteY966" fmla="*/ 733927 h 6858001"/>
              <a:gd name="connsiteX967" fmla="*/ 456798 w 8670966"/>
              <a:gd name="connsiteY967" fmla="*/ 722318 h 6858001"/>
              <a:gd name="connsiteX968" fmla="*/ 448034 w 8670966"/>
              <a:gd name="connsiteY968" fmla="*/ 710708 h 6858001"/>
              <a:gd name="connsiteX969" fmla="*/ 436414 w 8670966"/>
              <a:gd name="connsiteY969" fmla="*/ 699161 h 6858001"/>
              <a:gd name="connsiteX970" fmla="*/ 427716 w 8670966"/>
              <a:gd name="connsiteY970" fmla="*/ 687552 h 6858001"/>
              <a:gd name="connsiteX971" fmla="*/ 416094 w 8670966"/>
              <a:gd name="connsiteY971" fmla="*/ 675942 h 6858001"/>
              <a:gd name="connsiteX972" fmla="*/ 404474 w 8670966"/>
              <a:gd name="connsiteY972" fmla="*/ 661477 h 6858001"/>
              <a:gd name="connsiteX973" fmla="*/ 395711 w 8670966"/>
              <a:gd name="connsiteY973" fmla="*/ 649868 h 6858001"/>
              <a:gd name="connsiteX974" fmla="*/ 387011 w 8670966"/>
              <a:gd name="connsiteY974" fmla="*/ 638321 h 6858001"/>
              <a:gd name="connsiteX975" fmla="*/ 375390 w 8670966"/>
              <a:gd name="connsiteY975" fmla="*/ 626710 h 6858001"/>
              <a:gd name="connsiteX976" fmla="*/ 366691 w 8670966"/>
              <a:gd name="connsiteY976" fmla="*/ 615100 h 6858001"/>
              <a:gd name="connsiteX977" fmla="*/ 355008 w 8670966"/>
              <a:gd name="connsiteY977" fmla="*/ 600635 h 6858001"/>
              <a:gd name="connsiteX978" fmla="*/ 346308 w 8670966"/>
              <a:gd name="connsiteY978" fmla="*/ 589089 h 6858001"/>
              <a:gd name="connsiteX979" fmla="*/ 337608 w 8670966"/>
              <a:gd name="connsiteY979" fmla="*/ 577479 h 6858001"/>
              <a:gd name="connsiteX980" fmla="*/ 325988 w 8670966"/>
              <a:gd name="connsiteY980" fmla="*/ 565869 h 6858001"/>
              <a:gd name="connsiteX981" fmla="*/ 317225 w 8670966"/>
              <a:gd name="connsiteY981" fmla="*/ 551405 h 6858001"/>
              <a:gd name="connsiteX982" fmla="*/ 308526 w 8670966"/>
              <a:gd name="connsiteY982" fmla="*/ 539795 h 6858001"/>
              <a:gd name="connsiteX983" fmla="*/ 299825 w 8670966"/>
              <a:gd name="connsiteY983" fmla="*/ 525331 h 6858001"/>
              <a:gd name="connsiteX984" fmla="*/ 288205 w 8670966"/>
              <a:gd name="connsiteY984" fmla="*/ 513721 h 6858001"/>
              <a:gd name="connsiteX985" fmla="*/ 279442 w 8670966"/>
              <a:gd name="connsiteY985" fmla="*/ 499256 h 6858001"/>
              <a:gd name="connsiteX986" fmla="*/ 270743 w 8670966"/>
              <a:gd name="connsiteY986" fmla="*/ 487646 h 6858001"/>
              <a:gd name="connsiteX987" fmla="*/ 262044 w 8670966"/>
              <a:gd name="connsiteY987" fmla="*/ 476100 h 6858001"/>
              <a:gd name="connsiteX988" fmla="*/ 253280 w 8670966"/>
              <a:gd name="connsiteY988" fmla="*/ 461572 h 6858001"/>
              <a:gd name="connsiteX989" fmla="*/ 244581 w 8670966"/>
              <a:gd name="connsiteY989" fmla="*/ 450026 h 6858001"/>
              <a:gd name="connsiteX990" fmla="*/ 235881 w 8670966"/>
              <a:gd name="connsiteY990" fmla="*/ 435561 h 6858001"/>
              <a:gd name="connsiteX991" fmla="*/ 227118 w 8670966"/>
              <a:gd name="connsiteY991" fmla="*/ 421033 h 6858001"/>
              <a:gd name="connsiteX992" fmla="*/ 218990 w 8670966"/>
              <a:gd name="connsiteY992" fmla="*/ 410248 h 6858001"/>
              <a:gd name="connsiteX993" fmla="*/ 218418 w 8670966"/>
              <a:gd name="connsiteY993" fmla="*/ 409487 h 6858001"/>
              <a:gd name="connsiteX994" fmla="*/ 209719 w 8670966"/>
              <a:gd name="connsiteY994" fmla="*/ 394959 h 6858001"/>
              <a:gd name="connsiteX995" fmla="*/ 200956 w 8670966"/>
              <a:gd name="connsiteY995" fmla="*/ 383412 h 6858001"/>
              <a:gd name="connsiteX996" fmla="*/ 192256 w 8670966"/>
              <a:gd name="connsiteY996" fmla="*/ 368884 h 6858001"/>
              <a:gd name="connsiteX997" fmla="*/ 183557 w 8670966"/>
              <a:gd name="connsiteY997" fmla="*/ 354420 h 6858001"/>
              <a:gd name="connsiteX998" fmla="*/ 174794 w 8670966"/>
              <a:gd name="connsiteY998" fmla="*/ 342810 h 6858001"/>
              <a:gd name="connsiteX999" fmla="*/ 169015 w 8670966"/>
              <a:gd name="connsiteY999" fmla="*/ 328345 h 6858001"/>
              <a:gd name="connsiteX1000" fmla="*/ 160316 w 8670966"/>
              <a:gd name="connsiteY1000" fmla="*/ 313881 h 6858001"/>
              <a:gd name="connsiteX1001" fmla="*/ 151553 w 8670966"/>
              <a:gd name="connsiteY1001" fmla="*/ 302271 h 6858001"/>
              <a:gd name="connsiteX1002" fmla="*/ 142853 w 8670966"/>
              <a:gd name="connsiteY1002" fmla="*/ 287806 h 6858001"/>
              <a:gd name="connsiteX1003" fmla="*/ 134154 w 8670966"/>
              <a:gd name="connsiteY1003" fmla="*/ 273342 h 6858001"/>
              <a:gd name="connsiteX1004" fmla="*/ 128312 w 8670966"/>
              <a:gd name="connsiteY1004" fmla="*/ 258814 h 6858001"/>
              <a:gd name="connsiteX1005" fmla="*/ 119612 w 8670966"/>
              <a:gd name="connsiteY1005" fmla="*/ 244349 h 6858001"/>
              <a:gd name="connsiteX1006" fmla="*/ 113771 w 8670966"/>
              <a:gd name="connsiteY1006" fmla="*/ 232739 h 6858001"/>
              <a:gd name="connsiteX1007" fmla="*/ 105071 w 8670966"/>
              <a:gd name="connsiteY1007" fmla="*/ 218275 h 6858001"/>
              <a:gd name="connsiteX1008" fmla="*/ 96308 w 8670966"/>
              <a:gd name="connsiteY1008" fmla="*/ 203810 h 6858001"/>
              <a:gd name="connsiteX1009" fmla="*/ 90530 w 8670966"/>
              <a:gd name="connsiteY1009" fmla="*/ 189282 h 6858001"/>
              <a:gd name="connsiteX1010" fmla="*/ 81830 w 8670966"/>
              <a:gd name="connsiteY1010" fmla="*/ 174818 h 6858001"/>
              <a:gd name="connsiteX1011" fmla="*/ 75988 w 8670966"/>
              <a:gd name="connsiteY1011" fmla="*/ 160353 h 6858001"/>
              <a:gd name="connsiteX1012" fmla="*/ 67289 w 8670966"/>
              <a:gd name="connsiteY1012" fmla="*/ 145888 h 6858001"/>
              <a:gd name="connsiteX1013" fmla="*/ 61446 w 8670966"/>
              <a:gd name="connsiteY1013" fmla="*/ 131360 h 6858001"/>
              <a:gd name="connsiteX1014" fmla="*/ 55668 w 8670966"/>
              <a:gd name="connsiteY1014" fmla="*/ 119814 h 6858001"/>
              <a:gd name="connsiteX1015" fmla="*/ 46905 w 8670966"/>
              <a:gd name="connsiteY1015" fmla="*/ 102431 h 6858001"/>
              <a:gd name="connsiteX1016" fmla="*/ 41127 w 8670966"/>
              <a:gd name="connsiteY1016" fmla="*/ 90821 h 6858001"/>
              <a:gd name="connsiteX1017" fmla="*/ 32364 w 8670966"/>
              <a:gd name="connsiteY1017" fmla="*/ 76357 h 6858001"/>
              <a:gd name="connsiteX1018" fmla="*/ 26585 w 8670966"/>
              <a:gd name="connsiteY1018" fmla="*/ 58974 h 6858001"/>
              <a:gd name="connsiteX1019" fmla="*/ 20743 w 8670966"/>
              <a:gd name="connsiteY1019" fmla="*/ 44446 h 6858001"/>
              <a:gd name="connsiteX1020" fmla="*/ 14965 w 8670966"/>
              <a:gd name="connsiteY1020" fmla="*/ 29981 h 6858001"/>
              <a:gd name="connsiteX1021" fmla="*/ 9122 w 8670966"/>
              <a:gd name="connsiteY1021" fmla="*/ 15516 h 6858001"/>
              <a:gd name="connsiteX1022" fmla="*/ 423 w 8670966"/>
              <a:gd name="connsiteY1022" fmla="*/ 1052 h 6858001"/>
              <a:gd name="connsiteX1023" fmla="*/ 0 w 8670966"/>
              <a:gd name="connsiteY1023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65726 w 8670966"/>
              <a:gd name="connsiteY590" fmla="*/ 6858000 h 6858001"/>
              <a:gd name="connsiteX591" fmla="*/ 8665188 w 8670966"/>
              <a:gd name="connsiteY591" fmla="*/ 6858000 h 6858001"/>
              <a:gd name="connsiteX592" fmla="*/ 8661608 w 8670966"/>
              <a:gd name="connsiteY592" fmla="*/ 6858000 h 6858001"/>
              <a:gd name="connsiteX593" fmla="*/ 8661608 w 8670966"/>
              <a:gd name="connsiteY593" fmla="*/ 6858001 h 6858001"/>
              <a:gd name="connsiteX594" fmla="*/ 7659094 w 8670966"/>
              <a:gd name="connsiteY594" fmla="*/ 6858001 h 6858001"/>
              <a:gd name="connsiteX595" fmla="*/ 7646253 w 8670966"/>
              <a:gd name="connsiteY595" fmla="*/ 6858001 h 6858001"/>
              <a:gd name="connsiteX596" fmla="*/ 7646254 w 8670966"/>
              <a:gd name="connsiteY596" fmla="*/ 4251326 h 6858001"/>
              <a:gd name="connsiteX597" fmla="*/ 7650077 w 8670966"/>
              <a:gd name="connsiteY597" fmla="*/ 3147758 h 6858001"/>
              <a:gd name="connsiteX598" fmla="*/ 7647219 w 8670966"/>
              <a:gd name="connsiteY598" fmla="*/ 3136148 h 6858001"/>
              <a:gd name="connsiteX599" fmla="*/ 7647219 w 8670966"/>
              <a:gd name="connsiteY599" fmla="*/ 3107156 h 6858001"/>
              <a:gd name="connsiteX600" fmla="*/ 7644299 w 8670966"/>
              <a:gd name="connsiteY600" fmla="*/ 3095482 h 6858001"/>
              <a:gd name="connsiteX601" fmla="*/ 7644299 w 8670966"/>
              <a:gd name="connsiteY601" fmla="*/ 3066490 h 6858001"/>
              <a:gd name="connsiteX602" fmla="*/ 7641378 w 8670966"/>
              <a:gd name="connsiteY602" fmla="*/ 3054880 h 6858001"/>
              <a:gd name="connsiteX603" fmla="*/ 7641378 w 8670966"/>
              <a:gd name="connsiteY603" fmla="*/ 3046125 h 6858001"/>
              <a:gd name="connsiteX604" fmla="*/ 7638520 w 8670966"/>
              <a:gd name="connsiteY604" fmla="*/ 3034515 h 6858001"/>
              <a:gd name="connsiteX605" fmla="*/ 7638520 w 8670966"/>
              <a:gd name="connsiteY605" fmla="*/ 3014214 h 6858001"/>
              <a:gd name="connsiteX606" fmla="*/ 7635599 w 8670966"/>
              <a:gd name="connsiteY606" fmla="*/ 3005459 h 6858001"/>
              <a:gd name="connsiteX607" fmla="*/ 7635599 w 8670966"/>
              <a:gd name="connsiteY607" fmla="*/ 2993849 h 6858001"/>
              <a:gd name="connsiteX608" fmla="*/ 7632678 w 8670966"/>
              <a:gd name="connsiteY608" fmla="*/ 2985158 h 6858001"/>
              <a:gd name="connsiteX609" fmla="*/ 7632678 w 8670966"/>
              <a:gd name="connsiteY609" fmla="*/ 2973548 h 6858001"/>
              <a:gd name="connsiteX610" fmla="*/ 7629820 w 8670966"/>
              <a:gd name="connsiteY610" fmla="*/ 2964857 h 6858001"/>
              <a:gd name="connsiteX611" fmla="*/ 7629820 w 8670966"/>
              <a:gd name="connsiteY611" fmla="*/ 2953184 h 6858001"/>
              <a:gd name="connsiteX612" fmla="*/ 7626900 w 8670966"/>
              <a:gd name="connsiteY612" fmla="*/ 2944492 h 6858001"/>
              <a:gd name="connsiteX613" fmla="*/ 7623979 w 8670966"/>
              <a:gd name="connsiteY613" fmla="*/ 2932882 h 6858001"/>
              <a:gd name="connsiteX614" fmla="*/ 7623979 w 8670966"/>
              <a:gd name="connsiteY614" fmla="*/ 2924191 h 6858001"/>
              <a:gd name="connsiteX615" fmla="*/ 7621121 w 8670966"/>
              <a:gd name="connsiteY615" fmla="*/ 2915436 h 6858001"/>
              <a:gd name="connsiteX616" fmla="*/ 7618200 w 8670966"/>
              <a:gd name="connsiteY616" fmla="*/ 2903826 h 6858001"/>
              <a:gd name="connsiteX617" fmla="*/ 7618200 w 8670966"/>
              <a:gd name="connsiteY617" fmla="*/ 2895135 h 6858001"/>
              <a:gd name="connsiteX618" fmla="*/ 7615279 w 8670966"/>
              <a:gd name="connsiteY618" fmla="*/ 2886443 h 6858001"/>
              <a:gd name="connsiteX619" fmla="*/ 7612421 w 8670966"/>
              <a:gd name="connsiteY619" fmla="*/ 2874834 h 6858001"/>
              <a:gd name="connsiteX620" fmla="*/ 7612421 w 8670966"/>
              <a:gd name="connsiteY620" fmla="*/ 2866079 h 6858001"/>
              <a:gd name="connsiteX621" fmla="*/ 7609501 w 8670966"/>
              <a:gd name="connsiteY621" fmla="*/ 2857387 h 6858001"/>
              <a:gd name="connsiteX622" fmla="*/ 7606579 w 8670966"/>
              <a:gd name="connsiteY622" fmla="*/ 2845778 h 6858001"/>
              <a:gd name="connsiteX623" fmla="*/ 7603722 w 8670966"/>
              <a:gd name="connsiteY623" fmla="*/ 2837023 h 6858001"/>
              <a:gd name="connsiteX624" fmla="*/ 7600801 w 8670966"/>
              <a:gd name="connsiteY624" fmla="*/ 2825413 h 6858001"/>
              <a:gd name="connsiteX625" fmla="*/ 7600801 w 8670966"/>
              <a:gd name="connsiteY625" fmla="*/ 2816722 h 6858001"/>
              <a:gd name="connsiteX626" fmla="*/ 7597880 w 8670966"/>
              <a:gd name="connsiteY626" fmla="*/ 2808030 h 6858001"/>
              <a:gd name="connsiteX627" fmla="*/ 7595023 w 8670966"/>
              <a:gd name="connsiteY627" fmla="*/ 2796420 h 6858001"/>
              <a:gd name="connsiteX628" fmla="*/ 7592102 w 8670966"/>
              <a:gd name="connsiteY628" fmla="*/ 2787665 h 6858001"/>
              <a:gd name="connsiteX629" fmla="*/ 7589180 w 8670966"/>
              <a:gd name="connsiteY629" fmla="*/ 2778974 h 6858001"/>
              <a:gd name="connsiteX630" fmla="*/ 7586323 w 8670966"/>
              <a:gd name="connsiteY630" fmla="*/ 2770282 h 6858001"/>
              <a:gd name="connsiteX631" fmla="*/ 7583402 w 8670966"/>
              <a:gd name="connsiteY631" fmla="*/ 2758673 h 6858001"/>
              <a:gd name="connsiteX632" fmla="*/ 7580481 w 8670966"/>
              <a:gd name="connsiteY632" fmla="*/ 2749918 h 6858001"/>
              <a:gd name="connsiteX633" fmla="*/ 7577624 w 8670966"/>
              <a:gd name="connsiteY633" fmla="*/ 2741226 h 6858001"/>
              <a:gd name="connsiteX634" fmla="*/ 7574703 w 8670966"/>
              <a:gd name="connsiteY634" fmla="*/ 2729617 h 6858001"/>
              <a:gd name="connsiteX635" fmla="*/ 7571781 w 8670966"/>
              <a:gd name="connsiteY635" fmla="*/ 2720862 h 6858001"/>
              <a:gd name="connsiteX636" fmla="*/ 7568924 w 8670966"/>
              <a:gd name="connsiteY636" fmla="*/ 2712170 h 6858001"/>
              <a:gd name="connsiteX637" fmla="*/ 7566003 w 8670966"/>
              <a:gd name="connsiteY637" fmla="*/ 2703479 h 6858001"/>
              <a:gd name="connsiteX638" fmla="*/ 7563082 w 8670966"/>
              <a:gd name="connsiteY638" fmla="*/ 2694724 h 6858001"/>
              <a:gd name="connsiteX639" fmla="*/ 7560225 w 8670966"/>
              <a:gd name="connsiteY639" fmla="*/ 2683114 h 6858001"/>
              <a:gd name="connsiteX640" fmla="*/ 7557304 w 8670966"/>
              <a:gd name="connsiteY640" fmla="*/ 2674423 h 6858001"/>
              <a:gd name="connsiteX641" fmla="*/ 7551525 w 8670966"/>
              <a:gd name="connsiteY641" fmla="*/ 2665731 h 6858001"/>
              <a:gd name="connsiteX642" fmla="*/ 7548604 w 8670966"/>
              <a:gd name="connsiteY642" fmla="*/ 2656976 h 6858001"/>
              <a:gd name="connsiteX643" fmla="*/ 7545683 w 8670966"/>
              <a:gd name="connsiteY643" fmla="*/ 2648285 h 6858001"/>
              <a:gd name="connsiteX644" fmla="*/ 7542826 w 8670966"/>
              <a:gd name="connsiteY644" fmla="*/ 2636675 h 6858001"/>
              <a:gd name="connsiteX645" fmla="*/ 7536983 w 8670966"/>
              <a:gd name="connsiteY645" fmla="*/ 2627984 h 6858001"/>
              <a:gd name="connsiteX646" fmla="*/ 7534126 w 8670966"/>
              <a:gd name="connsiteY646" fmla="*/ 2619229 h 6858001"/>
              <a:gd name="connsiteX647" fmla="*/ 7531205 w 8670966"/>
              <a:gd name="connsiteY647" fmla="*/ 2610537 h 6858001"/>
              <a:gd name="connsiteX648" fmla="*/ 7528284 w 8670966"/>
              <a:gd name="connsiteY648" fmla="*/ 2601846 h 6858001"/>
              <a:gd name="connsiteX649" fmla="*/ 7522505 w 8670966"/>
              <a:gd name="connsiteY649" fmla="*/ 2593091 h 6858001"/>
              <a:gd name="connsiteX650" fmla="*/ 7519584 w 8670966"/>
              <a:gd name="connsiteY650" fmla="*/ 2584399 h 6858001"/>
              <a:gd name="connsiteX651" fmla="*/ 7516727 w 8670966"/>
              <a:gd name="connsiteY651" fmla="*/ 2572790 h 6858001"/>
              <a:gd name="connsiteX652" fmla="*/ 7510885 w 8670966"/>
              <a:gd name="connsiteY652" fmla="*/ 2564098 h 6858001"/>
              <a:gd name="connsiteX653" fmla="*/ 7508028 w 8670966"/>
              <a:gd name="connsiteY653" fmla="*/ 2555343 h 6858001"/>
              <a:gd name="connsiteX654" fmla="*/ 7505106 w 8670966"/>
              <a:gd name="connsiteY654" fmla="*/ 2546652 h 6858001"/>
              <a:gd name="connsiteX655" fmla="*/ 7499328 w 8670966"/>
              <a:gd name="connsiteY655" fmla="*/ 2537961 h 6858001"/>
              <a:gd name="connsiteX656" fmla="*/ 7496407 w 8670966"/>
              <a:gd name="connsiteY656" fmla="*/ 2529206 h 6858001"/>
              <a:gd name="connsiteX657" fmla="*/ 7490629 w 8670966"/>
              <a:gd name="connsiteY657" fmla="*/ 2520514 h 6858001"/>
              <a:gd name="connsiteX658" fmla="*/ 7487707 w 8670966"/>
              <a:gd name="connsiteY658" fmla="*/ 2511823 h 6858001"/>
              <a:gd name="connsiteX659" fmla="*/ 7481929 w 8670966"/>
              <a:gd name="connsiteY659" fmla="*/ 2503068 h 6858001"/>
              <a:gd name="connsiteX660" fmla="*/ 7479008 w 8670966"/>
              <a:gd name="connsiteY660" fmla="*/ 2494376 h 6858001"/>
              <a:gd name="connsiteX661" fmla="*/ 7473229 w 8670966"/>
              <a:gd name="connsiteY661" fmla="*/ 2485685 h 6858001"/>
              <a:gd name="connsiteX662" fmla="*/ 7470308 w 8670966"/>
              <a:gd name="connsiteY662" fmla="*/ 2476930 h 6858001"/>
              <a:gd name="connsiteX663" fmla="*/ 7464530 w 8670966"/>
              <a:gd name="connsiteY663" fmla="*/ 2468238 h 6858001"/>
              <a:gd name="connsiteX664" fmla="*/ 7461609 w 8670966"/>
              <a:gd name="connsiteY664" fmla="*/ 2459547 h 6858001"/>
              <a:gd name="connsiteX665" fmla="*/ 7455830 w 8670966"/>
              <a:gd name="connsiteY665" fmla="*/ 2450792 h 6858001"/>
              <a:gd name="connsiteX666" fmla="*/ 7450052 w 8670966"/>
              <a:gd name="connsiteY666" fmla="*/ 2442101 h 6858001"/>
              <a:gd name="connsiteX667" fmla="*/ 7447131 w 8670966"/>
              <a:gd name="connsiteY667" fmla="*/ 2433409 h 6858001"/>
              <a:gd name="connsiteX668" fmla="*/ 7441353 w 8670966"/>
              <a:gd name="connsiteY668" fmla="*/ 2424654 h 6858001"/>
              <a:gd name="connsiteX669" fmla="*/ 7435511 w 8670966"/>
              <a:gd name="connsiteY669" fmla="*/ 2415963 h 6858001"/>
              <a:gd name="connsiteX670" fmla="*/ 7432653 w 8670966"/>
              <a:gd name="connsiteY670" fmla="*/ 2410190 h 6858001"/>
              <a:gd name="connsiteX671" fmla="*/ 7426811 w 8670966"/>
              <a:gd name="connsiteY671" fmla="*/ 2401435 h 6858001"/>
              <a:gd name="connsiteX672" fmla="*/ 7421032 w 8670966"/>
              <a:gd name="connsiteY672" fmla="*/ 2392743 h 6858001"/>
              <a:gd name="connsiteX673" fmla="*/ 7418112 w 8670966"/>
              <a:gd name="connsiteY673" fmla="*/ 2384052 h 6858001"/>
              <a:gd name="connsiteX674" fmla="*/ 7412333 w 8670966"/>
              <a:gd name="connsiteY674" fmla="*/ 2375297 h 6858001"/>
              <a:gd name="connsiteX675" fmla="*/ 7406554 w 8670966"/>
              <a:gd name="connsiteY675" fmla="*/ 2366606 h 6858001"/>
              <a:gd name="connsiteX676" fmla="*/ 7400713 w 8670966"/>
              <a:gd name="connsiteY676" fmla="*/ 2357914 h 6858001"/>
              <a:gd name="connsiteX677" fmla="*/ 7394934 w 8670966"/>
              <a:gd name="connsiteY677" fmla="*/ 2349159 h 6858001"/>
              <a:gd name="connsiteX678" fmla="*/ 7392013 w 8670966"/>
              <a:gd name="connsiteY678" fmla="*/ 2343386 h 6858001"/>
              <a:gd name="connsiteX679" fmla="*/ 7386234 w 8670966"/>
              <a:gd name="connsiteY679" fmla="*/ 2334631 h 6858001"/>
              <a:gd name="connsiteX680" fmla="*/ 7380456 w 8670966"/>
              <a:gd name="connsiteY680" fmla="*/ 2325940 h 6858001"/>
              <a:gd name="connsiteX681" fmla="*/ 7374614 w 8670966"/>
              <a:gd name="connsiteY681" fmla="*/ 2317248 h 6858001"/>
              <a:gd name="connsiteX682" fmla="*/ 7368836 w 8670966"/>
              <a:gd name="connsiteY682" fmla="*/ 2311412 h 6858001"/>
              <a:gd name="connsiteX683" fmla="*/ 7363057 w 8670966"/>
              <a:gd name="connsiteY683" fmla="*/ 2302720 h 6858001"/>
              <a:gd name="connsiteX684" fmla="*/ 7357279 w 8670966"/>
              <a:gd name="connsiteY684" fmla="*/ 2294029 h 6858001"/>
              <a:gd name="connsiteX685" fmla="*/ 7351437 w 8670966"/>
              <a:gd name="connsiteY685" fmla="*/ 2285274 h 6858001"/>
              <a:gd name="connsiteX686" fmla="*/ 7345658 w 8670966"/>
              <a:gd name="connsiteY686" fmla="*/ 2276582 h 6858001"/>
              <a:gd name="connsiteX687" fmla="*/ 7339879 w 8670966"/>
              <a:gd name="connsiteY687" fmla="*/ 2270746 h 6858001"/>
              <a:gd name="connsiteX688" fmla="*/ 7336958 w 8670966"/>
              <a:gd name="connsiteY688" fmla="*/ 2262054 h 6858001"/>
              <a:gd name="connsiteX689" fmla="*/ 7331180 w 8670966"/>
              <a:gd name="connsiteY689" fmla="*/ 2256281 h 6858001"/>
              <a:gd name="connsiteX690" fmla="*/ 7322480 w 8670966"/>
              <a:gd name="connsiteY690" fmla="*/ 2247526 h 6858001"/>
              <a:gd name="connsiteX691" fmla="*/ 7316639 w 8670966"/>
              <a:gd name="connsiteY691" fmla="*/ 2238835 h 6858001"/>
              <a:gd name="connsiteX692" fmla="*/ 7310860 w 8670966"/>
              <a:gd name="connsiteY692" fmla="*/ 2230143 h 6858001"/>
              <a:gd name="connsiteX693" fmla="*/ 7305081 w 8670966"/>
              <a:gd name="connsiteY693" fmla="*/ 2224307 h 6858001"/>
              <a:gd name="connsiteX694" fmla="*/ 7299240 w 8670966"/>
              <a:gd name="connsiteY694" fmla="*/ 2215616 h 6858001"/>
              <a:gd name="connsiteX695" fmla="*/ 7293461 w 8670966"/>
              <a:gd name="connsiteY695" fmla="*/ 2209779 h 6858001"/>
              <a:gd name="connsiteX696" fmla="*/ 7287682 w 8670966"/>
              <a:gd name="connsiteY696" fmla="*/ 2201087 h 6858001"/>
              <a:gd name="connsiteX697" fmla="*/ 7281841 w 8670966"/>
              <a:gd name="connsiteY697" fmla="*/ 2192396 h 6858001"/>
              <a:gd name="connsiteX698" fmla="*/ 7276062 w 8670966"/>
              <a:gd name="connsiteY698" fmla="*/ 2186559 h 6858001"/>
              <a:gd name="connsiteX699" fmla="*/ 7270283 w 8670966"/>
              <a:gd name="connsiteY699" fmla="*/ 2177868 h 6858001"/>
              <a:gd name="connsiteX700" fmla="*/ 7261584 w 8670966"/>
              <a:gd name="connsiteY700" fmla="*/ 2172031 h 6858001"/>
              <a:gd name="connsiteX701" fmla="*/ 7255742 w 8670966"/>
              <a:gd name="connsiteY701" fmla="*/ 2163340 h 6858001"/>
              <a:gd name="connsiteX702" fmla="*/ 7249964 w 8670966"/>
              <a:gd name="connsiteY702" fmla="*/ 2157503 h 6858001"/>
              <a:gd name="connsiteX703" fmla="*/ 7244185 w 8670966"/>
              <a:gd name="connsiteY703" fmla="*/ 2148812 h 6858001"/>
              <a:gd name="connsiteX704" fmla="*/ 7238343 w 8670966"/>
              <a:gd name="connsiteY704" fmla="*/ 2142975 h 6858001"/>
              <a:gd name="connsiteX705" fmla="*/ 7229643 w 8670966"/>
              <a:gd name="connsiteY705" fmla="*/ 2134284 h 6858001"/>
              <a:gd name="connsiteX706" fmla="*/ 7223865 w 8670966"/>
              <a:gd name="connsiteY706" fmla="*/ 2128447 h 6858001"/>
              <a:gd name="connsiteX707" fmla="*/ 7218087 w 8670966"/>
              <a:gd name="connsiteY707" fmla="*/ 2119756 h 6858001"/>
              <a:gd name="connsiteX708" fmla="*/ 7212244 w 8670966"/>
              <a:gd name="connsiteY708" fmla="*/ 2113983 h 6858001"/>
              <a:gd name="connsiteX709" fmla="*/ 7203608 w 8670966"/>
              <a:gd name="connsiteY709" fmla="*/ 2105228 h 6858001"/>
              <a:gd name="connsiteX710" fmla="*/ 7197766 w 8670966"/>
              <a:gd name="connsiteY710" fmla="*/ 2099454 h 6858001"/>
              <a:gd name="connsiteX711" fmla="*/ 7191988 w 8670966"/>
              <a:gd name="connsiteY711" fmla="*/ 2093618 h 6858001"/>
              <a:gd name="connsiteX712" fmla="*/ 7183289 w 8670966"/>
              <a:gd name="connsiteY712" fmla="*/ 2084927 h 6858001"/>
              <a:gd name="connsiteX713" fmla="*/ 7177510 w 8670966"/>
              <a:gd name="connsiteY713" fmla="*/ 2079090 h 6858001"/>
              <a:gd name="connsiteX714" fmla="*/ 7171668 w 8670966"/>
              <a:gd name="connsiteY714" fmla="*/ 2073317 h 6858001"/>
              <a:gd name="connsiteX715" fmla="*/ 7162968 w 8670966"/>
              <a:gd name="connsiteY715" fmla="*/ 2064562 h 6858001"/>
              <a:gd name="connsiteX716" fmla="*/ 7157190 w 8670966"/>
              <a:gd name="connsiteY716" fmla="*/ 2058789 h 6858001"/>
              <a:gd name="connsiteX717" fmla="*/ 7148491 w 8670966"/>
              <a:gd name="connsiteY717" fmla="*/ 2052952 h 6858001"/>
              <a:gd name="connsiteX718" fmla="*/ 7142712 w 8670966"/>
              <a:gd name="connsiteY718" fmla="*/ 2044261 h 6858001"/>
              <a:gd name="connsiteX719" fmla="*/ 7134013 w 8670966"/>
              <a:gd name="connsiteY719" fmla="*/ 2038424 h 6858001"/>
              <a:gd name="connsiteX720" fmla="*/ 7128170 w 8670966"/>
              <a:gd name="connsiteY720" fmla="*/ 2032651 h 6858001"/>
              <a:gd name="connsiteX721" fmla="*/ 7122392 w 8670966"/>
              <a:gd name="connsiteY721" fmla="*/ 2023959 h 6858001"/>
              <a:gd name="connsiteX722" fmla="*/ 7113692 w 8670966"/>
              <a:gd name="connsiteY722" fmla="*/ 2018123 h 6858001"/>
              <a:gd name="connsiteX723" fmla="*/ 7107914 w 8670966"/>
              <a:gd name="connsiteY723" fmla="*/ 2012350 h 6858001"/>
              <a:gd name="connsiteX724" fmla="*/ 7099215 w 8670966"/>
              <a:gd name="connsiteY724" fmla="*/ 2006513 h 6858001"/>
              <a:gd name="connsiteX725" fmla="*/ 7090515 w 8670966"/>
              <a:gd name="connsiteY725" fmla="*/ 2000677 h 6858001"/>
              <a:gd name="connsiteX726" fmla="*/ 7084673 w 8670966"/>
              <a:gd name="connsiteY726" fmla="*/ 1991985 h 6858001"/>
              <a:gd name="connsiteX727" fmla="*/ 7075974 w 8670966"/>
              <a:gd name="connsiteY727" fmla="*/ 1986212 h 6858001"/>
              <a:gd name="connsiteX728" fmla="*/ 7070195 w 8670966"/>
              <a:gd name="connsiteY728" fmla="*/ 1980375 h 6858001"/>
              <a:gd name="connsiteX729" fmla="*/ 7061495 w 8670966"/>
              <a:gd name="connsiteY729" fmla="*/ 1974539 h 6858001"/>
              <a:gd name="connsiteX730" fmla="*/ 7055717 w 8670966"/>
              <a:gd name="connsiteY730" fmla="*/ 1968766 h 6858001"/>
              <a:gd name="connsiteX731" fmla="*/ 7047017 w 8670966"/>
              <a:gd name="connsiteY731" fmla="*/ 1962929 h 6858001"/>
              <a:gd name="connsiteX732" fmla="*/ 7038318 w 8670966"/>
              <a:gd name="connsiteY732" fmla="*/ 1957156 h 6858001"/>
              <a:gd name="connsiteX733" fmla="*/ 7032540 w 8670966"/>
              <a:gd name="connsiteY733" fmla="*/ 1948401 h 6858001"/>
              <a:gd name="connsiteX734" fmla="*/ 7023840 w 8670966"/>
              <a:gd name="connsiteY734" fmla="*/ 1942628 h 6858001"/>
              <a:gd name="connsiteX735" fmla="*/ 7017998 w 8670966"/>
              <a:gd name="connsiteY735" fmla="*/ 1936791 h 6858001"/>
              <a:gd name="connsiteX736" fmla="*/ 7009299 w 8670966"/>
              <a:gd name="connsiteY736" fmla="*/ 1931018 h 6858001"/>
              <a:gd name="connsiteX737" fmla="*/ 7000599 w 8670966"/>
              <a:gd name="connsiteY737" fmla="*/ 1925181 h 6858001"/>
              <a:gd name="connsiteX738" fmla="*/ 6994820 w 8670966"/>
              <a:gd name="connsiteY738" fmla="*/ 1919408 h 6858001"/>
              <a:gd name="connsiteX739" fmla="*/ 6986121 w 8670966"/>
              <a:gd name="connsiteY739" fmla="*/ 1913572 h 6858001"/>
              <a:gd name="connsiteX740" fmla="*/ 6977421 w 8670966"/>
              <a:gd name="connsiteY740" fmla="*/ 1907798 h 6858001"/>
              <a:gd name="connsiteX741" fmla="*/ 6968722 w 8670966"/>
              <a:gd name="connsiteY741" fmla="*/ 1901962 h 6858001"/>
              <a:gd name="connsiteX742" fmla="*/ 6962943 w 8670966"/>
              <a:gd name="connsiteY742" fmla="*/ 1896189 h 6858001"/>
              <a:gd name="connsiteX743" fmla="*/ 6954244 w 8670966"/>
              <a:gd name="connsiteY743" fmla="*/ 1893270 h 6858001"/>
              <a:gd name="connsiteX744" fmla="*/ 6945544 w 8670966"/>
              <a:gd name="connsiteY744" fmla="*/ 1887434 h 6858001"/>
              <a:gd name="connsiteX745" fmla="*/ 6936845 w 8670966"/>
              <a:gd name="connsiteY745" fmla="*/ 1881661 h 6858001"/>
              <a:gd name="connsiteX746" fmla="*/ 6931003 w 8670966"/>
              <a:gd name="connsiteY746" fmla="*/ 1875824 h 6858001"/>
              <a:gd name="connsiteX747" fmla="*/ 6922304 w 8670966"/>
              <a:gd name="connsiteY747" fmla="*/ 1870051 h 6858001"/>
              <a:gd name="connsiteX748" fmla="*/ 6913604 w 8670966"/>
              <a:gd name="connsiteY748" fmla="*/ 1864214 h 6858001"/>
              <a:gd name="connsiteX749" fmla="*/ 6904968 w 8670966"/>
              <a:gd name="connsiteY749" fmla="*/ 1858378 h 6858001"/>
              <a:gd name="connsiteX750" fmla="*/ 6896268 w 8670966"/>
              <a:gd name="connsiteY750" fmla="*/ 1855523 h 6858001"/>
              <a:gd name="connsiteX751" fmla="*/ 6887569 w 8670966"/>
              <a:gd name="connsiteY751" fmla="*/ 1849686 h 6858001"/>
              <a:gd name="connsiteX752" fmla="*/ 6878869 w 8670966"/>
              <a:gd name="connsiteY752" fmla="*/ 1843913 h 6858001"/>
              <a:gd name="connsiteX753" fmla="*/ 6873028 w 8670966"/>
              <a:gd name="connsiteY753" fmla="*/ 1838077 h 6858001"/>
              <a:gd name="connsiteX754" fmla="*/ 6864328 w 8670966"/>
              <a:gd name="connsiteY754" fmla="*/ 1835158 h 6858001"/>
              <a:gd name="connsiteX755" fmla="*/ 6855629 w 8670966"/>
              <a:gd name="connsiteY755" fmla="*/ 1829385 h 6858001"/>
              <a:gd name="connsiteX756" fmla="*/ 6846929 w 8670966"/>
              <a:gd name="connsiteY756" fmla="*/ 1823548 h 6858001"/>
              <a:gd name="connsiteX757" fmla="*/ 6838229 w 8670966"/>
              <a:gd name="connsiteY757" fmla="*/ 1817775 h 6858001"/>
              <a:gd name="connsiteX758" fmla="*/ 6829530 w 8670966"/>
              <a:gd name="connsiteY758" fmla="*/ 1814857 h 6858001"/>
              <a:gd name="connsiteX759" fmla="*/ 6820830 w 8670966"/>
              <a:gd name="connsiteY759" fmla="*/ 1809020 h 6858001"/>
              <a:gd name="connsiteX760" fmla="*/ 6812131 w 8670966"/>
              <a:gd name="connsiteY760" fmla="*/ 1806102 h 6858001"/>
              <a:gd name="connsiteX761" fmla="*/ 6803431 w 8670966"/>
              <a:gd name="connsiteY761" fmla="*/ 1800329 h 6858001"/>
              <a:gd name="connsiteX762" fmla="*/ 6794732 w 8670966"/>
              <a:gd name="connsiteY762" fmla="*/ 1794492 h 6858001"/>
              <a:gd name="connsiteX763" fmla="*/ 6786032 w 8670966"/>
              <a:gd name="connsiteY763" fmla="*/ 1791638 h 6858001"/>
              <a:gd name="connsiteX764" fmla="*/ 6777333 w 8670966"/>
              <a:gd name="connsiteY764" fmla="*/ 1785801 h 6858001"/>
              <a:gd name="connsiteX765" fmla="*/ 6771554 w 8670966"/>
              <a:gd name="connsiteY765" fmla="*/ 1782883 h 6858001"/>
              <a:gd name="connsiteX766" fmla="*/ 6759997 w 8670966"/>
              <a:gd name="connsiteY766" fmla="*/ 1777109 h 6858001"/>
              <a:gd name="connsiteX767" fmla="*/ 6751298 w 8670966"/>
              <a:gd name="connsiteY767" fmla="*/ 1774191 h 6858001"/>
              <a:gd name="connsiteX768" fmla="*/ 6742599 w 8670966"/>
              <a:gd name="connsiteY768" fmla="*/ 1768355 h 6858001"/>
              <a:gd name="connsiteX769" fmla="*/ 6733899 w 8670966"/>
              <a:gd name="connsiteY769" fmla="*/ 1765500 h 6858001"/>
              <a:gd name="connsiteX770" fmla="*/ 6725200 w 8670966"/>
              <a:gd name="connsiteY770" fmla="*/ 1759663 h 6858001"/>
              <a:gd name="connsiteX771" fmla="*/ 6716500 w 8670966"/>
              <a:gd name="connsiteY771" fmla="*/ 1756745 h 6858001"/>
              <a:gd name="connsiteX772" fmla="*/ 6707801 w 8670966"/>
              <a:gd name="connsiteY772" fmla="*/ 1750972 h 6858001"/>
              <a:gd name="connsiteX773" fmla="*/ 6699101 w 8670966"/>
              <a:gd name="connsiteY773" fmla="*/ 1748053 h 6858001"/>
              <a:gd name="connsiteX774" fmla="*/ 6690402 w 8670966"/>
              <a:gd name="connsiteY774" fmla="*/ 1745135 h 6858001"/>
              <a:gd name="connsiteX775" fmla="*/ 6681702 w 8670966"/>
              <a:gd name="connsiteY775" fmla="*/ 1739362 h 6858001"/>
              <a:gd name="connsiteX776" fmla="*/ 6673003 w 8670966"/>
              <a:gd name="connsiteY776" fmla="*/ 1736444 h 6858001"/>
              <a:gd name="connsiteX777" fmla="*/ 6664303 w 8670966"/>
              <a:gd name="connsiteY777" fmla="*/ 1733525 h 6858001"/>
              <a:gd name="connsiteX778" fmla="*/ 6655604 w 8670966"/>
              <a:gd name="connsiteY778" fmla="*/ 1727752 h 6858001"/>
              <a:gd name="connsiteX779" fmla="*/ 6643983 w 8670966"/>
              <a:gd name="connsiteY779" fmla="*/ 1724834 h 6858001"/>
              <a:gd name="connsiteX780" fmla="*/ 6635283 w 8670966"/>
              <a:gd name="connsiteY780" fmla="*/ 1721916 h 6858001"/>
              <a:gd name="connsiteX781" fmla="*/ 6626584 w 8670966"/>
              <a:gd name="connsiteY781" fmla="*/ 1716079 h 6858001"/>
              <a:gd name="connsiteX782" fmla="*/ 6617884 w 8670966"/>
              <a:gd name="connsiteY782" fmla="*/ 1713224 h 6858001"/>
              <a:gd name="connsiteX783" fmla="*/ 6609185 w 8670966"/>
              <a:gd name="connsiteY783" fmla="*/ 1710306 h 6858001"/>
              <a:gd name="connsiteX784" fmla="*/ 6600486 w 8670966"/>
              <a:gd name="connsiteY784" fmla="*/ 1707388 h 6858001"/>
              <a:gd name="connsiteX785" fmla="*/ 6588929 w 8670966"/>
              <a:gd name="connsiteY785" fmla="*/ 1704469 h 6858001"/>
              <a:gd name="connsiteX786" fmla="*/ 6580229 w 8670966"/>
              <a:gd name="connsiteY786" fmla="*/ 1698696 h 6858001"/>
              <a:gd name="connsiteX787" fmla="*/ 6571529 w 8670966"/>
              <a:gd name="connsiteY787" fmla="*/ 1695778 h 6858001"/>
              <a:gd name="connsiteX788" fmla="*/ 6562830 w 8670966"/>
              <a:gd name="connsiteY788" fmla="*/ 1692859 h 6858001"/>
              <a:gd name="connsiteX789" fmla="*/ 6554130 w 8670966"/>
              <a:gd name="connsiteY789" fmla="*/ 1690005 h 6858001"/>
              <a:gd name="connsiteX790" fmla="*/ 6542510 w 8670966"/>
              <a:gd name="connsiteY790" fmla="*/ 1687086 h 6858001"/>
              <a:gd name="connsiteX791" fmla="*/ 6533810 w 8670966"/>
              <a:gd name="connsiteY791" fmla="*/ 1684168 h 6858001"/>
              <a:gd name="connsiteX792" fmla="*/ 6525111 w 8670966"/>
              <a:gd name="connsiteY792" fmla="*/ 1681250 h 6858001"/>
              <a:gd name="connsiteX793" fmla="*/ 6513491 w 8670966"/>
              <a:gd name="connsiteY793" fmla="*/ 1678332 h 6858001"/>
              <a:gd name="connsiteX794" fmla="*/ 6504791 w 8670966"/>
              <a:gd name="connsiteY794" fmla="*/ 1675477 h 6858001"/>
              <a:gd name="connsiteX795" fmla="*/ 6496091 w 8670966"/>
              <a:gd name="connsiteY795" fmla="*/ 1672558 h 6858001"/>
              <a:gd name="connsiteX796" fmla="*/ 6487392 w 8670966"/>
              <a:gd name="connsiteY796" fmla="*/ 1669640 h 6858001"/>
              <a:gd name="connsiteX797" fmla="*/ 6478692 w 8670966"/>
              <a:gd name="connsiteY797" fmla="*/ 1666722 h 6858001"/>
              <a:gd name="connsiteX798" fmla="*/ 6467135 w 8670966"/>
              <a:gd name="connsiteY798" fmla="*/ 1663867 h 6858001"/>
              <a:gd name="connsiteX799" fmla="*/ 6458436 w 8670966"/>
              <a:gd name="connsiteY799" fmla="*/ 1660948 h 6858001"/>
              <a:gd name="connsiteX800" fmla="*/ 6446816 w 8670966"/>
              <a:gd name="connsiteY800" fmla="*/ 1658030 h 6858001"/>
              <a:gd name="connsiteX801" fmla="*/ 6438116 w 8670966"/>
              <a:gd name="connsiteY801" fmla="*/ 1655112 h 6858001"/>
              <a:gd name="connsiteX802" fmla="*/ 6429416 w 8670966"/>
              <a:gd name="connsiteY802" fmla="*/ 1655112 h 6858001"/>
              <a:gd name="connsiteX803" fmla="*/ 6420717 w 8670966"/>
              <a:gd name="connsiteY803" fmla="*/ 1652194 h 6858001"/>
              <a:gd name="connsiteX804" fmla="*/ 6409160 w 8670966"/>
              <a:gd name="connsiteY804" fmla="*/ 1649339 h 6858001"/>
              <a:gd name="connsiteX805" fmla="*/ 6400460 w 8670966"/>
              <a:gd name="connsiteY805" fmla="*/ 1646421 h 6858001"/>
              <a:gd name="connsiteX806" fmla="*/ 6388840 w 8670966"/>
              <a:gd name="connsiteY806" fmla="*/ 1643502 h 6858001"/>
              <a:gd name="connsiteX807" fmla="*/ 6380141 w 8670966"/>
              <a:gd name="connsiteY807" fmla="*/ 1643502 h 6858001"/>
              <a:gd name="connsiteX808" fmla="*/ 6371441 w 8670966"/>
              <a:gd name="connsiteY808" fmla="*/ 1640584 h 6858001"/>
              <a:gd name="connsiteX809" fmla="*/ 6359820 w 8670966"/>
              <a:gd name="connsiteY809" fmla="*/ 1637729 h 6858001"/>
              <a:gd name="connsiteX810" fmla="*/ 6351121 w 8670966"/>
              <a:gd name="connsiteY810" fmla="*/ 1637729 h 6858001"/>
              <a:gd name="connsiteX811" fmla="*/ 6342421 w 8670966"/>
              <a:gd name="connsiteY811" fmla="*/ 1634811 h 6858001"/>
              <a:gd name="connsiteX812" fmla="*/ 6330865 w 8670966"/>
              <a:gd name="connsiteY812" fmla="*/ 1631892 h 6858001"/>
              <a:gd name="connsiteX813" fmla="*/ 6322165 w 8670966"/>
              <a:gd name="connsiteY813" fmla="*/ 1631892 h 6858001"/>
              <a:gd name="connsiteX814" fmla="*/ 6310544 w 8670966"/>
              <a:gd name="connsiteY814" fmla="*/ 1628974 h 6858001"/>
              <a:gd name="connsiteX815" fmla="*/ 6301845 w 8670966"/>
              <a:gd name="connsiteY815" fmla="*/ 1626056 h 6858001"/>
              <a:gd name="connsiteX816" fmla="*/ 6290288 w 8670966"/>
              <a:gd name="connsiteY816" fmla="*/ 1626056 h 6858001"/>
              <a:gd name="connsiteX817" fmla="*/ 6281589 w 8670966"/>
              <a:gd name="connsiteY817" fmla="*/ 1623201 h 6858001"/>
              <a:gd name="connsiteX818" fmla="*/ 6272889 w 8670966"/>
              <a:gd name="connsiteY818" fmla="*/ 1623201 h 6858001"/>
              <a:gd name="connsiteX819" fmla="*/ 6261268 w 8670966"/>
              <a:gd name="connsiteY819" fmla="*/ 1620283 h 6858001"/>
              <a:gd name="connsiteX820" fmla="*/ 6249648 w 8670966"/>
              <a:gd name="connsiteY820" fmla="*/ 1620283 h 6858001"/>
              <a:gd name="connsiteX821" fmla="*/ 6240949 w 8670966"/>
              <a:gd name="connsiteY821" fmla="*/ 1617364 h 6858001"/>
              <a:gd name="connsiteX822" fmla="*/ 6220692 w 8670966"/>
              <a:gd name="connsiteY822" fmla="*/ 1617364 h 6858001"/>
              <a:gd name="connsiteX823" fmla="*/ 6209071 w 8670966"/>
              <a:gd name="connsiteY823" fmla="*/ 1614446 h 6858001"/>
              <a:gd name="connsiteX824" fmla="*/ 6200372 w 8670966"/>
              <a:gd name="connsiteY824" fmla="*/ 1614446 h 6858001"/>
              <a:gd name="connsiteX825" fmla="*/ 6191672 w 8670966"/>
              <a:gd name="connsiteY825" fmla="*/ 1611591 h 6858001"/>
              <a:gd name="connsiteX826" fmla="*/ 6159795 w 8670966"/>
              <a:gd name="connsiteY826" fmla="*/ 1611591 h 6858001"/>
              <a:gd name="connsiteX827" fmla="*/ 6148175 w 8670966"/>
              <a:gd name="connsiteY827" fmla="*/ 1608673 h 6858001"/>
              <a:gd name="connsiteX828" fmla="*/ 6119219 w 8670966"/>
              <a:gd name="connsiteY828" fmla="*/ 1608673 h 6858001"/>
              <a:gd name="connsiteX829" fmla="*/ 6107599 w 8670966"/>
              <a:gd name="connsiteY829" fmla="*/ 1605755 h 6858001"/>
              <a:gd name="connsiteX830" fmla="*/ 6055212 w 8670966"/>
              <a:gd name="connsiteY830" fmla="*/ 1605755 h 6858001"/>
              <a:gd name="connsiteX831" fmla="*/ 6055212 w 8670966"/>
              <a:gd name="connsiteY831" fmla="*/ 1608718 h 6858001"/>
              <a:gd name="connsiteX832" fmla="*/ 3670723 w 8670966"/>
              <a:gd name="connsiteY832" fmla="*/ 1608718 h 6858001"/>
              <a:gd name="connsiteX833" fmla="*/ 3670723 w 8670966"/>
              <a:gd name="connsiteY833" fmla="*/ 1608719 h 6858001"/>
              <a:gd name="connsiteX834" fmla="*/ 2395516 w 8670966"/>
              <a:gd name="connsiteY834" fmla="*/ 1608719 h 6858001"/>
              <a:gd name="connsiteX835" fmla="*/ 2378117 w 8670966"/>
              <a:gd name="connsiteY835" fmla="*/ 1605801 h 6858001"/>
              <a:gd name="connsiteX836" fmla="*/ 2311251 w 8670966"/>
              <a:gd name="connsiteY836" fmla="*/ 1605801 h 6858001"/>
              <a:gd name="connsiteX837" fmla="*/ 2293789 w 8670966"/>
              <a:gd name="connsiteY837" fmla="*/ 1602946 h 6858001"/>
              <a:gd name="connsiteX838" fmla="*/ 2258928 w 8670966"/>
              <a:gd name="connsiteY838" fmla="*/ 1602946 h 6858001"/>
              <a:gd name="connsiteX839" fmla="*/ 2241465 w 8670966"/>
              <a:gd name="connsiteY839" fmla="*/ 1600027 h 6858001"/>
              <a:gd name="connsiteX840" fmla="*/ 2209525 w 8670966"/>
              <a:gd name="connsiteY840" fmla="*/ 1600027 h 6858001"/>
              <a:gd name="connsiteX841" fmla="*/ 2192062 w 8670966"/>
              <a:gd name="connsiteY841" fmla="*/ 1597109 h 6858001"/>
              <a:gd name="connsiteX842" fmla="*/ 2174600 w 8670966"/>
              <a:gd name="connsiteY842" fmla="*/ 1597109 h 6858001"/>
              <a:gd name="connsiteX843" fmla="*/ 2160058 w 8670966"/>
              <a:gd name="connsiteY843" fmla="*/ 1594254 h 6858001"/>
              <a:gd name="connsiteX844" fmla="*/ 2142659 w 8670966"/>
              <a:gd name="connsiteY844" fmla="*/ 1591336 h 6858001"/>
              <a:gd name="connsiteX845" fmla="*/ 2125197 w 8670966"/>
              <a:gd name="connsiteY845" fmla="*/ 1591336 h 6858001"/>
              <a:gd name="connsiteX846" fmla="*/ 2110655 w 8670966"/>
              <a:gd name="connsiteY846" fmla="*/ 1588418 h 6858001"/>
              <a:gd name="connsiteX847" fmla="*/ 2093256 w 8670966"/>
              <a:gd name="connsiteY847" fmla="*/ 1585563 h 6858001"/>
              <a:gd name="connsiteX848" fmla="*/ 2075794 w 8670966"/>
              <a:gd name="connsiteY848" fmla="*/ 1585563 h 6858001"/>
              <a:gd name="connsiteX849" fmla="*/ 2061252 w 8670966"/>
              <a:gd name="connsiteY849" fmla="*/ 1582644 h 6858001"/>
              <a:gd name="connsiteX850" fmla="*/ 2043789 w 8670966"/>
              <a:gd name="connsiteY850" fmla="*/ 1579726 h 6858001"/>
              <a:gd name="connsiteX851" fmla="*/ 2026391 w 8670966"/>
              <a:gd name="connsiteY851" fmla="*/ 1576871 h 6858001"/>
              <a:gd name="connsiteX852" fmla="*/ 2011849 w 8670966"/>
              <a:gd name="connsiteY852" fmla="*/ 1573953 h 6858001"/>
              <a:gd name="connsiteX853" fmla="*/ 1994387 w 8670966"/>
              <a:gd name="connsiteY853" fmla="*/ 1571035 h 6858001"/>
              <a:gd name="connsiteX854" fmla="*/ 1976988 w 8670966"/>
              <a:gd name="connsiteY854" fmla="*/ 1568180 h 6858001"/>
              <a:gd name="connsiteX855" fmla="*/ 1962446 w 8670966"/>
              <a:gd name="connsiteY855" fmla="*/ 1565262 h 6858001"/>
              <a:gd name="connsiteX856" fmla="*/ 1944984 w 8670966"/>
              <a:gd name="connsiteY856" fmla="*/ 1562343 h 6858001"/>
              <a:gd name="connsiteX857" fmla="*/ 1930442 w 8670966"/>
              <a:gd name="connsiteY857" fmla="*/ 1559488 h 6858001"/>
              <a:gd name="connsiteX858" fmla="*/ 1913043 w 8670966"/>
              <a:gd name="connsiteY858" fmla="*/ 1556570 h 6858001"/>
              <a:gd name="connsiteX859" fmla="*/ 1898501 w 8670966"/>
              <a:gd name="connsiteY859" fmla="*/ 1553652 h 6858001"/>
              <a:gd name="connsiteX860" fmla="*/ 1881039 w 8670966"/>
              <a:gd name="connsiteY860" fmla="*/ 1550797 h 6858001"/>
              <a:gd name="connsiteX861" fmla="*/ 1866498 w 8670966"/>
              <a:gd name="connsiteY861" fmla="*/ 1547879 h 6858001"/>
              <a:gd name="connsiteX862" fmla="*/ 1849099 w 8670966"/>
              <a:gd name="connsiteY862" fmla="*/ 1544960 h 6858001"/>
              <a:gd name="connsiteX863" fmla="*/ 1834557 w 8670966"/>
              <a:gd name="connsiteY863" fmla="*/ 1539187 h 6858001"/>
              <a:gd name="connsiteX864" fmla="*/ 1817095 w 8670966"/>
              <a:gd name="connsiteY864" fmla="*/ 1536269 h 6858001"/>
              <a:gd name="connsiteX865" fmla="*/ 1802553 w 8670966"/>
              <a:gd name="connsiteY865" fmla="*/ 1533414 h 6858001"/>
              <a:gd name="connsiteX866" fmla="*/ 1785154 w 8670966"/>
              <a:gd name="connsiteY866" fmla="*/ 1527577 h 6858001"/>
              <a:gd name="connsiteX867" fmla="*/ 1770613 w 8670966"/>
              <a:gd name="connsiteY867" fmla="*/ 1524723 h 6858001"/>
              <a:gd name="connsiteX868" fmla="*/ 1753150 w 8670966"/>
              <a:gd name="connsiteY868" fmla="*/ 1521804 h 6858001"/>
              <a:gd name="connsiteX869" fmla="*/ 1738608 w 8670966"/>
              <a:gd name="connsiteY869" fmla="*/ 1516031 h 6858001"/>
              <a:gd name="connsiteX870" fmla="*/ 1724067 w 8670966"/>
              <a:gd name="connsiteY870" fmla="*/ 1513113 h 6858001"/>
              <a:gd name="connsiteX871" fmla="*/ 1706668 w 8670966"/>
              <a:gd name="connsiteY871" fmla="*/ 1507340 h 6858001"/>
              <a:gd name="connsiteX872" fmla="*/ 1692126 w 8670966"/>
              <a:gd name="connsiteY872" fmla="*/ 1504421 h 6858001"/>
              <a:gd name="connsiteX873" fmla="*/ 1674664 w 8670966"/>
              <a:gd name="connsiteY873" fmla="*/ 1498648 h 6858001"/>
              <a:gd name="connsiteX874" fmla="*/ 1660123 w 8670966"/>
              <a:gd name="connsiteY874" fmla="*/ 1492875 h 6858001"/>
              <a:gd name="connsiteX875" fmla="*/ 1645581 w 8670966"/>
              <a:gd name="connsiteY875" fmla="*/ 1489957 h 6858001"/>
              <a:gd name="connsiteX876" fmla="*/ 1628182 w 8670966"/>
              <a:gd name="connsiteY876" fmla="*/ 1484184 h 6858001"/>
              <a:gd name="connsiteX877" fmla="*/ 1613640 w 8670966"/>
              <a:gd name="connsiteY877" fmla="*/ 1478347 h 6858001"/>
              <a:gd name="connsiteX878" fmla="*/ 1599099 w 8670966"/>
              <a:gd name="connsiteY878" fmla="*/ 1475492 h 6858001"/>
              <a:gd name="connsiteX879" fmla="*/ 1581637 w 8670966"/>
              <a:gd name="connsiteY879" fmla="*/ 1469656 h 6858001"/>
              <a:gd name="connsiteX880" fmla="*/ 1567095 w 8670966"/>
              <a:gd name="connsiteY880" fmla="*/ 1463882 h 6858001"/>
              <a:gd name="connsiteX881" fmla="*/ 1552617 w 8670966"/>
              <a:gd name="connsiteY881" fmla="*/ 1458109 h 6858001"/>
              <a:gd name="connsiteX882" fmla="*/ 1538076 w 8670966"/>
              <a:gd name="connsiteY882" fmla="*/ 1452273 h 6858001"/>
              <a:gd name="connsiteX883" fmla="*/ 1523534 w 8670966"/>
              <a:gd name="connsiteY883" fmla="*/ 1449418 h 6858001"/>
              <a:gd name="connsiteX884" fmla="*/ 1506071 w 8670966"/>
              <a:gd name="connsiteY884" fmla="*/ 1443581 h 6858001"/>
              <a:gd name="connsiteX885" fmla="*/ 1491530 w 8670966"/>
              <a:gd name="connsiteY885" fmla="*/ 1437808 h 6858001"/>
              <a:gd name="connsiteX886" fmla="*/ 1476989 w 8670966"/>
              <a:gd name="connsiteY886" fmla="*/ 1432035 h 6858001"/>
              <a:gd name="connsiteX887" fmla="*/ 1462511 w 8670966"/>
              <a:gd name="connsiteY887" fmla="*/ 1426198 h 6858001"/>
              <a:gd name="connsiteX888" fmla="*/ 1447969 w 8670966"/>
              <a:gd name="connsiteY888" fmla="*/ 1420425 h 6858001"/>
              <a:gd name="connsiteX889" fmla="*/ 1433427 w 8670966"/>
              <a:gd name="connsiteY889" fmla="*/ 1414652 h 6858001"/>
              <a:gd name="connsiteX890" fmla="*/ 1415965 w 8670966"/>
              <a:gd name="connsiteY890" fmla="*/ 1405961 h 6858001"/>
              <a:gd name="connsiteX891" fmla="*/ 1401424 w 8670966"/>
              <a:gd name="connsiteY891" fmla="*/ 1400124 h 6858001"/>
              <a:gd name="connsiteX892" fmla="*/ 1386882 w 8670966"/>
              <a:gd name="connsiteY892" fmla="*/ 1394351 h 6858001"/>
              <a:gd name="connsiteX893" fmla="*/ 1372404 w 8670966"/>
              <a:gd name="connsiteY893" fmla="*/ 1388578 h 6858001"/>
              <a:gd name="connsiteX894" fmla="*/ 1357862 w 8670966"/>
              <a:gd name="connsiteY894" fmla="*/ 1382741 h 6858001"/>
              <a:gd name="connsiteX895" fmla="*/ 1343321 w 8670966"/>
              <a:gd name="connsiteY895" fmla="*/ 1374050 h 6858001"/>
              <a:gd name="connsiteX896" fmla="*/ 1328780 w 8670966"/>
              <a:gd name="connsiteY896" fmla="*/ 1368276 h 6858001"/>
              <a:gd name="connsiteX897" fmla="*/ 1314238 w 8670966"/>
              <a:gd name="connsiteY897" fmla="*/ 1362503 h 6858001"/>
              <a:gd name="connsiteX898" fmla="*/ 1299696 w 8670966"/>
              <a:gd name="connsiteY898" fmla="*/ 1353812 h 6858001"/>
              <a:gd name="connsiteX899" fmla="*/ 1285155 w 8670966"/>
              <a:gd name="connsiteY899" fmla="*/ 1348039 h 6858001"/>
              <a:gd name="connsiteX900" fmla="*/ 1270614 w 8670966"/>
              <a:gd name="connsiteY900" fmla="*/ 1342202 h 6858001"/>
              <a:gd name="connsiteX901" fmla="*/ 1256136 w 8670966"/>
              <a:gd name="connsiteY901" fmla="*/ 1333511 h 6858001"/>
              <a:gd name="connsiteX902" fmla="*/ 1241594 w 8670966"/>
              <a:gd name="connsiteY902" fmla="*/ 1327737 h 6858001"/>
              <a:gd name="connsiteX903" fmla="*/ 1227053 w 8670966"/>
              <a:gd name="connsiteY903" fmla="*/ 1319046 h 6858001"/>
              <a:gd name="connsiteX904" fmla="*/ 1215432 w 8670966"/>
              <a:gd name="connsiteY904" fmla="*/ 1313273 h 6858001"/>
              <a:gd name="connsiteX905" fmla="*/ 1200890 w 8670966"/>
              <a:gd name="connsiteY905" fmla="*/ 1304581 h 6858001"/>
              <a:gd name="connsiteX906" fmla="*/ 1186349 w 8670966"/>
              <a:gd name="connsiteY906" fmla="*/ 1298745 h 6858001"/>
              <a:gd name="connsiteX907" fmla="*/ 1171808 w 8670966"/>
              <a:gd name="connsiteY907" fmla="*/ 1290053 h 6858001"/>
              <a:gd name="connsiteX908" fmla="*/ 1157266 w 8670966"/>
              <a:gd name="connsiteY908" fmla="*/ 1281362 h 6858001"/>
              <a:gd name="connsiteX909" fmla="*/ 1142725 w 8670966"/>
              <a:gd name="connsiteY909" fmla="*/ 1275589 h 6858001"/>
              <a:gd name="connsiteX910" fmla="*/ 1131104 w 8670966"/>
              <a:gd name="connsiteY910" fmla="*/ 1266897 h 6858001"/>
              <a:gd name="connsiteX911" fmla="*/ 1116562 w 8670966"/>
              <a:gd name="connsiteY911" fmla="*/ 1258206 h 6858001"/>
              <a:gd name="connsiteX912" fmla="*/ 1102085 w 8670966"/>
              <a:gd name="connsiteY912" fmla="*/ 1249514 h 6858001"/>
              <a:gd name="connsiteX913" fmla="*/ 1090401 w 8670966"/>
              <a:gd name="connsiteY913" fmla="*/ 1243741 h 6858001"/>
              <a:gd name="connsiteX914" fmla="*/ 1075923 w 8670966"/>
              <a:gd name="connsiteY914" fmla="*/ 1235050 h 6858001"/>
              <a:gd name="connsiteX915" fmla="*/ 1061381 w 8670966"/>
              <a:gd name="connsiteY915" fmla="*/ 1226358 h 6858001"/>
              <a:gd name="connsiteX916" fmla="*/ 1046840 w 8670966"/>
              <a:gd name="connsiteY916" fmla="*/ 1217667 h 6858001"/>
              <a:gd name="connsiteX917" fmla="*/ 1035219 w 8670966"/>
              <a:gd name="connsiteY917" fmla="*/ 1208975 h 6858001"/>
              <a:gd name="connsiteX918" fmla="*/ 1020678 w 8670966"/>
              <a:gd name="connsiteY918" fmla="*/ 1200284 h 6858001"/>
              <a:gd name="connsiteX919" fmla="*/ 1009057 w 8670966"/>
              <a:gd name="connsiteY919" fmla="*/ 1194511 h 6858001"/>
              <a:gd name="connsiteX920" fmla="*/ 994515 w 8670966"/>
              <a:gd name="connsiteY920" fmla="*/ 1185819 h 6858001"/>
              <a:gd name="connsiteX921" fmla="*/ 979974 w 8670966"/>
              <a:gd name="connsiteY921" fmla="*/ 1177128 h 6858001"/>
              <a:gd name="connsiteX922" fmla="*/ 969814 w 8670966"/>
              <a:gd name="connsiteY922" fmla="*/ 1169515 h 6858001"/>
              <a:gd name="connsiteX923" fmla="*/ 968354 w 8670966"/>
              <a:gd name="connsiteY923" fmla="*/ 1168436 h 6858001"/>
              <a:gd name="connsiteX924" fmla="*/ 953812 w 8670966"/>
              <a:gd name="connsiteY924" fmla="*/ 1156827 h 6858001"/>
              <a:gd name="connsiteX925" fmla="*/ 942192 w 8670966"/>
              <a:gd name="connsiteY925" fmla="*/ 1148135 h 6858001"/>
              <a:gd name="connsiteX926" fmla="*/ 927650 w 8670966"/>
              <a:gd name="connsiteY926" fmla="*/ 1139444 h 6858001"/>
              <a:gd name="connsiteX927" fmla="*/ 916030 w 8670966"/>
              <a:gd name="connsiteY927" fmla="*/ 1130752 h 6858001"/>
              <a:gd name="connsiteX928" fmla="*/ 901488 w 8670966"/>
              <a:gd name="connsiteY928" fmla="*/ 1122061 h 6858001"/>
              <a:gd name="connsiteX929" fmla="*/ 889868 w 8670966"/>
              <a:gd name="connsiteY929" fmla="*/ 1113370 h 6858001"/>
              <a:gd name="connsiteX930" fmla="*/ 878247 w 8670966"/>
              <a:gd name="connsiteY930" fmla="*/ 1104678 h 6858001"/>
              <a:gd name="connsiteX931" fmla="*/ 863706 w 8670966"/>
              <a:gd name="connsiteY931" fmla="*/ 1093068 h 6858001"/>
              <a:gd name="connsiteX932" fmla="*/ 852085 w 8670966"/>
              <a:gd name="connsiteY932" fmla="*/ 1084377 h 6858001"/>
              <a:gd name="connsiteX933" fmla="*/ 840466 w 8670966"/>
              <a:gd name="connsiteY933" fmla="*/ 1075685 h 6858001"/>
              <a:gd name="connsiteX934" fmla="*/ 825923 w 8670966"/>
              <a:gd name="connsiteY934" fmla="*/ 1066994 h 6858001"/>
              <a:gd name="connsiteX935" fmla="*/ 814303 w 8670966"/>
              <a:gd name="connsiteY935" fmla="*/ 1055448 h 6858001"/>
              <a:gd name="connsiteX936" fmla="*/ 802682 w 8670966"/>
              <a:gd name="connsiteY936" fmla="*/ 1046756 h 6858001"/>
              <a:gd name="connsiteX937" fmla="*/ 788140 w 8670966"/>
              <a:gd name="connsiteY937" fmla="*/ 1038065 h 6858001"/>
              <a:gd name="connsiteX938" fmla="*/ 776520 w 8670966"/>
              <a:gd name="connsiteY938" fmla="*/ 1026455 h 6858001"/>
              <a:gd name="connsiteX939" fmla="*/ 764900 w 8670966"/>
              <a:gd name="connsiteY939" fmla="*/ 1017763 h 6858001"/>
              <a:gd name="connsiteX940" fmla="*/ 753279 w 8670966"/>
              <a:gd name="connsiteY940" fmla="*/ 1006217 h 6858001"/>
              <a:gd name="connsiteX941" fmla="*/ 738738 w 8670966"/>
              <a:gd name="connsiteY941" fmla="*/ 997526 h 6858001"/>
              <a:gd name="connsiteX942" fmla="*/ 727117 w 8670966"/>
              <a:gd name="connsiteY942" fmla="*/ 985916 h 6858001"/>
              <a:gd name="connsiteX943" fmla="*/ 715433 w 8670966"/>
              <a:gd name="connsiteY943" fmla="*/ 977224 h 6858001"/>
              <a:gd name="connsiteX944" fmla="*/ 703812 w 8670966"/>
              <a:gd name="connsiteY944" fmla="*/ 965615 h 6858001"/>
              <a:gd name="connsiteX945" fmla="*/ 692192 w 8670966"/>
              <a:gd name="connsiteY945" fmla="*/ 956923 h 6858001"/>
              <a:gd name="connsiteX946" fmla="*/ 680571 w 8670966"/>
              <a:gd name="connsiteY946" fmla="*/ 945377 h 6858001"/>
              <a:gd name="connsiteX947" fmla="*/ 668951 w 8670966"/>
              <a:gd name="connsiteY947" fmla="*/ 933767 h 6858001"/>
              <a:gd name="connsiteX948" fmla="*/ 657332 w 8670966"/>
              <a:gd name="connsiteY948" fmla="*/ 925076 h 6858001"/>
              <a:gd name="connsiteX949" fmla="*/ 645710 w 8670966"/>
              <a:gd name="connsiteY949" fmla="*/ 913466 h 6858001"/>
              <a:gd name="connsiteX950" fmla="*/ 634090 w 8670966"/>
              <a:gd name="connsiteY950" fmla="*/ 901920 h 6858001"/>
              <a:gd name="connsiteX951" fmla="*/ 622469 w 8670966"/>
              <a:gd name="connsiteY951" fmla="*/ 893228 h 6858001"/>
              <a:gd name="connsiteX952" fmla="*/ 610850 w 8670966"/>
              <a:gd name="connsiteY952" fmla="*/ 881619 h 6858001"/>
              <a:gd name="connsiteX953" fmla="*/ 599228 w 8670966"/>
              <a:gd name="connsiteY953" fmla="*/ 870072 h 6858001"/>
              <a:gd name="connsiteX954" fmla="*/ 587544 w 8670966"/>
              <a:gd name="connsiteY954" fmla="*/ 858462 h 6858001"/>
              <a:gd name="connsiteX955" fmla="*/ 575924 w 8670966"/>
              <a:gd name="connsiteY955" fmla="*/ 849771 h 6858001"/>
              <a:gd name="connsiteX956" fmla="*/ 564303 w 8670966"/>
              <a:gd name="connsiteY956" fmla="*/ 838161 h 6858001"/>
              <a:gd name="connsiteX957" fmla="*/ 555604 w 8670966"/>
              <a:gd name="connsiteY957" fmla="*/ 826615 h 6858001"/>
              <a:gd name="connsiteX958" fmla="*/ 543983 w 8670966"/>
              <a:gd name="connsiteY958" fmla="*/ 815005 h 6858001"/>
              <a:gd name="connsiteX959" fmla="*/ 532362 w 8670966"/>
              <a:gd name="connsiteY959" fmla="*/ 803395 h 6858001"/>
              <a:gd name="connsiteX960" fmla="*/ 520742 w 8670966"/>
              <a:gd name="connsiteY960" fmla="*/ 791849 h 6858001"/>
              <a:gd name="connsiteX961" fmla="*/ 509058 w 8670966"/>
              <a:gd name="connsiteY961" fmla="*/ 780239 h 6858001"/>
              <a:gd name="connsiteX962" fmla="*/ 500359 w 8670966"/>
              <a:gd name="connsiteY962" fmla="*/ 768630 h 6858001"/>
              <a:gd name="connsiteX963" fmla="*/ 488739 w 8670966"/>
              <a:gd name="connsiteY963" fmla="*/ 757083 h 6858001"/>
              <a:gd name="connsiteX964" fmla="*/ 477118 w 8670966"/>
              <a:gd name="connsiteY964" fmla="*/ 745474 h 6858001"/>
              <a:gd name="connsiteX965" fmla="*/ 468418 w 8670966"/>
              <a:gd name="connsiteY965" fmla="*/ 733927 h 6858001"/>
              <a:gd name="connsiteX966" fmla="*/ 456798 w 8670966"/>
              <a:gd name="connsiteY966" fmla="*/ 722318 h 6858001"/>
              <a:gd name="connsiteX967" fmla="*/ 448034 w 8670966"/>
              <a:gd name="connsiteY967" fmla="*/ 710708 h 6858001"/>
              <a:gd name="connsiteX968" fmla="*/ 436414 w 8670966"/>
              <a:gd name="connsiteY968" fmla="*/ 699161 h 6858001"/>
              <a:gd name="connsiteX969" fmla="*/ 427716 w 8670966"/>
              <a:gd name="connsiteY969" fmla="*/ 687552 h 6858001"/>
              <a:gd name="connsiteX970" fmla="*/ 416094 w 8670966"/>
              <a:gd name="connsiteY970" fmla="*/ 675942 h 6858001"/>
              <a:gd name="connsiteX971" fmla="*/ 404474 w 8670966"/>
              <a:gd name="connsiteY971" fmla="*/ 661477 h 6858001"/>
              <a:gd name="connsiteX972" fmla="*/ 395711 w 8670966"/>
              <a:gd name="connsiteY972" fmla="*/ 649868 h 6858001"/>
              <a:gd name="connsiteX973" fmla="*/ 387011 w 8670966"/>
              <a:gd name="connsiteY973" fmla="*/ 638321 h 6858001"/>
              <a:gd name="connsiteX974" fmla="*/ 375390 w 8670966"/>
              <a:gd name="connsiteY974" fmla="*/ 626710 h 6858001"/>
              <a:gd name="connsiteX975" fmla="*/ 366691 w 8670966"/>
              <a:gd name="connsiteY975" fmla="*/ 615100 h 6858001"/>
              <a:gd name="connsiteX976" fmla="*/ 355008 w 8670966"/>
              <a:gd name="connsiteY976" fmla="*/ 600635 h 6858001"/>
              <a:gd name="connsiteX977" fmla="*/ 346308 w 8670966"/>
              <a:gd name="connsiteY977" fmla="*/ 589089 h 6858001"/>
              <a:gd name="connsiteX978" fmla="*/ 337608 w 8670966"/>
              <a:gd name="connsiteY978" fmla="*/ 577479 h 6858001"/>
              <a:gd name="connsiteX979" fmla="*/ 325988 w 8670966"/>
              <a:gd name="connsiteY979" fmla="*/ 565869 h 6858001"/>
              <a:gd name="connsiteX980" fmla="*/ 317225 w 8670966"/>
              <a:gd name="connsiteY980" fmla="*/ 551405 h 6858001"/>
              <a:gd name="connsiteX981" fmla="*/ 308526 w 8670966"/>
              <a:gd name="connsiteY981" fmla="*/ 539795 h 6858001"/>
              <a:gd name="connsiteX982" fmla="*/ 299825 w 8670966"/>
              <a:gd name="connsiteY982" fmla="*/ 525331 h 6858001"/>
              <a:gd name="connsiteX983" fmla="*/ 288205 w 8670966"/>
              <a:gd name="connsiteY983" fmla="*/ 513721 h 6858001"/>
              <a:gd name="connsiteX984" fmla="*/ 279442 w 8670966"/>
              <a:gd name="connsiteY984" fmla="*/ 499256 h 6858001"/>
              <a:gd name="connsiteX985" fmla="*/ 270743 w 8670966"/>
              <a:gd name="connsiteY985" fmla="*/ 487646 h 6858001"/>
              <a:gd name="connsiteX986" fmla="*/ 262044 w 8670966"/>
              <a:gd name="connsiteY986" fmla="*/ 476100 h 6858001"/>
              <a:gd name="connsiteX987" fmla="*/ 253280 w 8670966"/>
              <a:gd name="connsiteY987" fmla="*/ 461572 h 6858001"/>
              <a:gd name="connsiteX988" fmla="*/ 244581 w 8670966"/>
              <a:gd name="connsiteY988" fmla="*/ 450026 h 6858001"/>
              <a:gd name="connsiteX989" fmla="*/ 235881 w 8670966"/>
              <a:gd name="connsiteY989" fmla="*/ 435561 h 6858001"/>
              <a:gd name="connsiteX990" fmla="*/ 227118 w 8670966"/>
              <a:gd name="connsiteY990" fmla="*/ 421033 h 6858001"/>
              <a:gd name="connsiteX991" fmla="*/ 218990 w 8670966"/>
              <a:gd name="connsiteY991" fmla="*/ 410248 h 6858001"/>
              <a:gd name="connsiteX992" fmla="*/ 218418 w 8670966"/>
              <a:gd name="connsiteY992" fmla="*/ 409487 h 6858001"/>
              <a:gd name="connsiteX993" fmla="*/ 209719 w 8670966"/>
              <a:gd name="connsiteY993" fmla="*/ 394959 h 6858001"/>
              <a:gd name="connsiteX994" fmla="*/ 200956 w 8670966"/>
              <a:gd name="connsiteY994" fmla="*/ 383412 h 6858001"/>
              <a:gd name="connsiteX995" fmla="*/ 192256 w 8670966"/>
              <a:gd name="connsiteY995" fmla="*/ 368884 h 6858001"/>
              <a:gd name="connsiteX996" fmla="*/ 183557 w 8670966"/>
              <a:gd name="connsiteY996" fmla="*/ 354420 h 6858001"/>
              <a:gd name="connsiteX997" fmla="*/ 174794 w 8670966"/>
              <a:gd name="connsiteY997" fmla="*/ 342810 h 6858001"/>
              <a:gd name="connsiteX998" fmla="*/ 169015 w 8670966"/>
              <a:gd name="connsiteY998" fmla="*/ 328345 h 6858001"/>
              <a:gd name="connsiteX999" fmla="*/ 160316 w 8670966"/>
              <a:gd name="connsiteY999" fmla="*/ 313881 h 6858001"/>
              <a:gd name="connsiteX1000" fmla="*/ 151553 w 8670966"/>
              <a:gd name="connsiteY1000" fmla="*/ 302271 h 6858001"/>
              <a:gd name="connsiteX1001" fmla="*/ 142853 w 8670966"/>
              <a:gd name="connsiteY1001" fmla="*/ 287806 h 6858001"/>
              <a:gd name="connsiteX1002" fmla="*/ 134154 w 8670966"/>
              <a:gd name="connsiteY1002" fmla="*/ 273342 h 6858001"/>
              <a:gd name="connsiteX1003" fmla="*/ 128312 w 8670966"/>
              <a:gd name="connsiteY1003" fmla="*/ 258814 h 6858001"/>
              <a:gd name="connsiteX1004" fmla="*/ 119612 w 8670966"/>
              <a:gd name="connsiteY1004" fmla="*/ 244349 h 6858001"/>
              <a:gd name="connsiteX1005" fmla="*/ 113771 w 8670966"/>
              <a:gd name="connsiteY1005" fmla="*/ 232739 h 6858001"/>
              <a:gd name="connsiteX1006" fmla="*/ 105071 w 8670966"/>
              <a:gd name="connsiteY1006" fmla="*/ 218275 h 6858001"/>
              <a:gd name="connsiteX1007" fmla="*/ 96308 w 8670966"/>
              <a:gd name="connsiteY1007" fmla="*/ 203810 h 6858001"/>
              <a:gd name="connsiteX1008" fmla="*/ 90530 w 8670966"/>
              <a:gd name="connsiteY1008" fmla="*/ 189282 h 6858001"/>
              <a:gd name="connsiteX1009" fmla="*/ 81830 w 8670966"/>
              <a:gd name="connsiteY1009" fmla="*/ 174818 h 6858001"/>
              <a:gd name="connsiteX1010" fmla="*/ 75988 w 8670966"/>
              <a:gd name="connsiteY1010" fmla="*/ 160353 h 6858001"/>
              <a:gd name="connsiteX1011" fmla="*/ 67289 w 8670966"/>
              <a:gd name="connsiteY1011" fmla="*/ 145888 h 6858001"/>
              <a:gd name="connsiteX1012" fmla="*/ 61446 w 8670966"/>
              <a:gd name="connsiteY1012" fmla="*/ 131360 h 6858001"/>
              <a:gd name="connsiteX1013" fmla="*/ 55668 w 8670966"/>
              <a:gd name="connsiteY1013" fmla="*/ 119814 h 6858001"/>
              <a:gd name="connsiteX1014" fmla="*/ 46905 w 8670966"/>
              <a:gd name="connsiteY1014" fmla="*/ 102431 h 6858001"/>
              <a:gd name="connsiteX1015" fmla="*/ 41127 w 8670966"/>
              <a:gd name="connsiteY1015" fmla="*/ 90821 h 6858001"/>
              <a:gd name="connsiteX1016" fmla="*/ 32364 w 8670966"/>
              <a:gd name="connsiteY1016" fmla="*/ 76357 h 6858001"/>
              <a:gd name="connsiteX1017" fmla="*/ 26585 w 8670966"/>
              <a:gd name="connsiteY1017" fmla="*/ 58974 h 6858001"/>
              <a:gd name="connsiteX1018" fmla="*/ 20743 w 8670966"/>
              <a:gd name="connsiteY1018" fmla="*/ 44446 h 6858001"/>
              <a:gd name="connsiteX1019" fmla="*/ 14965 w 8670966"/>
              <a:gd name="connsiteY1019" fmla="*/ 29981 h 6858001"/>
              <a:gd name="connsiteX1020" fmla="*/ 9122 w 8670966"/>
              <a:gd name="connsiteY1020" fmla="*/ 15516 h 6858001"/>
              <a:gd name="connsiteX1021" fmla="*/ 423 w 8670966"/>
              <a:gd name="connsiteY1021" fmla="*/ 1052 h 6858001"/>
              <a:gd name="connsiteX1022" fmla="*/ 0 w 8670966"/>
              <a:gd name="connsiteY1022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</a:cxnLst>
            <a:rect l="l" t="t" r="r" b="b"/>
            <a:pathLst>
              <a:path w="8670966" h="6858001">
                <a:moveTo>
                  <a:pt x="8161508" y="6483861"/>
                </a:moveTo>
                <a:cubicBezTo>
                  <a:pt x="8120798" y="6483861"/>
                  <a:pt x="8088866" y="6515864"/>
                  <a:pt x="8088866" y="6556568"/>
                </a:cubicBezTo>
                <a:cubicBezTo>
                  <a:pt x="8088866" y="6597272"/>
                  <a:pt x="8120861" y="6629212"/>
                  <a:pt x="8161508" y="6629212"/>
                </a:cubicBezTo>
                <a:cubicBezTo>
                  <a:pt x="8202155" y="6629212"/>
                  <a:pt x="8234150" y="6597272"/>
                  <a:pt x="8234150" y="6556568"/>
                </a:cubicBezTo>
                <a:cubicBezTo>
                  <a:pt x="8234150" y="6515864"/>
                  <a:pt x="8202218" y="6483861"/>
                  <a:pt x="8161508" y="6483861"/>
                </a:cubicBezTo>
                <a:close/>
                <a:moveTo>
                  <a:pt x="8161508" y="6047804"/>
                </a:moveTo>
                <a:cubicBezTo>
                  <a:pt x="8120798" y="6047804"/>
                  <a:pt x="8088866" y="6079746"/>
                  <a:pt x="8088866" y="6120449"/>
                </a:cubicBezTo>
                <a:cubicBezTo>
                  <a:pt x="8088866" y="6161153"/>
                  <a:pt x="8120861" y="6193156"/>
                  <a:pt x="8161508" y="6193156"/>
                </a:cubicBezTo>
                <a:cubicBezTo>
                  <a:pt x="8202155" y="6193156"/>
                  <a:pt x="8234150" y="6161153"/>
                  <a:pt x="8234150" y="6120449"/>
                </a:cubicBezTo>
                <a:cubicBezTo>
                  <a:pt x="8234150" y="6079746"/>
                  <a:pt x="8202218" y="6047804"/>
                  <a:pt x="8161508" y="6047804"/>
                </a:cubicBezTo>
                <a:close/>
                <a:moveTo>
                  <a:pt x="8161508" y="5611749"/>
                </a:moveTo>
                <a:cubicBezTo>
                  <a:pt x="8120798" y="5611749"/>
                  <a:pt x="8088866" y="5643689"/>
                  <a:pt x="8088866" y="5684393"/>
                </a:cubicBezTo>
                <a:cubicBezTo>
                  <a:pt x="8088866" y="5725096"/>
                  <a:pt x="8120861" y="5757101"/>
                  <a:pt x="8161508" y="5757101"/>
                </a:cubicBezTo>
                <a:cubicBezTo>
                  <a:pt x="8202155" y="5757101"/>
                  <a:pt x="8234150" y="5725096"/>
                  <a:pt x="8234150" y="5684393"/>
                </a:cubicBezTo>
                <a:cubicBezTo>
                  <a:pt x="8234150" y="5643689"/>
                  <a:pt x="8202218" y="5611749"/>
                  <a:pt x="8161508" y="5611749"/>
                </a:cubicBezTo>
                <a:close/>
                <a:moveTo>
                  <a:pt x="8161508" y="5172709"/>
                </a:moveTo>
                <a:cubicBezTo>
                  <a:pt x="8120798" y="5172709"/>
                  <a:pt x="8088866" y="5207634"/>
                  <a:pt x="8088866" y="5245417"/>
                </a:cubicBezTo>
                <a:cubicBezTo>
                  <a:pt x="8088866" y="5286120"/>
                  <a:pt x="8120861" y="5318124"/>
                  <a:pt x="8161508" y="5318124"/>
                </a:cubicBezTo>
                <a:cubicBezTo>
                  <a:pt x="8202155" y="5318124"/>
                  <a:pt x="8234150" y="5286120"/>
                  <a:pt x="8234150" y="5245417"/>
                </a:cubicBezTo>
                <a:cubicBezTo>
                  <a:pt x="8234150" y="5204712"/>
                  <a:pt x="8202218" y="5172709"/>
                  <a:pt x="8161508" y="5172709"/>
                </a:cubicBezTo>
                <a:close/>
                <a:moveTo>
                  <a:pt x="8161508" y="4736653"/>
                </a:moveTo>
                <a:cubicBezTo>
                  <a:pt x="8120798" y="4736653"/>
                  <a:pt x="8088866" y="4771578"/>
                  <a:pt x="8088866" y="4809360"/>
                </a:cubicBezTo>
                <a:cubicBezTo>
                  <a:pt x="8088866" y="4850064"/>
                  <a:pt x="8120861" y="4882004"/>
                  <a:pt x="8161508" y="4882004"/>
                </a:cubicBezTo>
                <a:cubicBezTo>
                  <a:pt x="8202155" y="4882004"/>
                  <a:pt x="8234150" y="4850064"/>
                  <a:pt x="8234150" y="4809360"/>
                </a:cubicBezTo>
                <a:cubicBezTo>
                  <a:pt x="8234150" y="4768593"/>
                  <a:pt x="8202218" y="4736653"/>
                  <a:pt x="8161508" y="4736653"/>
                </a:cubicBezTo>
                <a:close/>
                <a:moveTo>
                  <a:pt x="8150582" y="4271173"/>
                </a:moveTo>
                <a:lnTo>
                  <a:pt x="8124040" y="4276427"/>
                </a:lnTo>
                <a:cubicBezTo>
                  <a:pt x="8097938" y="4287326"/>
                  <a:pt x="8079972" y="4312936"/>
                  <a:pt x="8079972" y="4343435"/>
                </a:cubicBezTo>
                <a:cubicBezTo>
                  <a:pt x="8079972" y="4373935"/>
                  <a:pt x="8097903" y="4399546"/>
                  <a:pt x="8124013" y="4410445"/>
                </a:cubicBezTo>
                <a:lnTo>
                  <a:pt x="8151061" y="4415794"/>
                </a:lnTo>
                <a:lnTo>
                  <a:pt x="8177790" y="4410508"/>
                </a:lnTo>
                <a:cubicBezTo>
                  <a:pt x="8203900" y="4399609"/>
                  <a:pt x="8221831" y="4373999"/>
                  <a:pt x="8221831" y="4343499"/>
                </a:cubicBezTo>
                <a:cubicBezTo>
                  <a:pt x="8221831" y="4313000"/>
                  <a:pt x="8203865" y="4287425"/>
                  <a:pt x="8177763" y="4276544"/>
                </a:cubicBezTo>
                <a:lnTo>
                  <a:pt x="8150582" y="4271173"/>
                </a:lnTo>
                <a:close/>
                <a:moveTo>
                  <a:pt x="8150747" y="3835491"/>
                </a:moveTo>
                <a:lnTo>
                  <a:pt x="8124040" y="3840803"/>
                </a:lnTo>
                <a:cubicBezTo>
                  <a:pt x="8097938" y="3851711"/>
                  <a:pt x="8079972" y="3877285"/>
                  <a:pt x="8079972" y="3907784"/>
                </a:cubicBezTo>
                <a:lnTo>
                  <a:pt x="8079972" y="3907848"/>
                </a:lnTo>
                <a:cubicBezTo>
                  <a:pt x="8079972" y="3938348"/>
                  <a:pt x="8097903" y="3963958"/>
                  <a:pt x="8124013" y="3974857"/>
                </a:cubicBezTo>
                <a:lnTo>
                  <a:pt x="8150741" y="3980143"/>
                </a:lnTo>
                <a:lnTo>
                  <a:pt x="8177790" y="3974803"/>
                </a:lnTo>
                <a:cubicBezTo>
                  <a:pt x="8203900" y="3963922"/>
                  <a:pt x="8221831" y="3938347"/>
                  <a:pt x="8221831" y="3907848"/>
                </a:cubicBezTo>
                <a:cubicBezTo>
                  <a:pt x="8221831" y="3877349"/>
                  <a:pt x="8203865" y="3851738"/>
                  <a:pt x="8177763" y="3840839"/>
                </a:cubicBezTo>
                <a:lnTo>
                  <a:pt x="8150747" y="3835491"/>
                </a:lnTo>
                <a:close/>
                <a:moveTo>
                  <a:pt x="8149314" y="3399556"/>
                </a:moveTo>
                <a:cubicBezTo>
                  <a:pt x="8108738" y="3399556"/>
                  <a:pt x="8076797" y="3431531"/>
                  <a:pt x="8076797" y="3472197"/>
                </a:cubicBezTo>
                <a:cubicBezTo>
                  <a:pt x="8076797" y="3512799"/>
                  <a:pt x="8108674" y="3544773"/>
                  <a:pt x="8149314" y="3544773"/>
                </a:cubicBezTo>
                <a:cubicBezTo>
                  <a:pt x="8189954" y="3544773"/>
                  <a:pt x="8221831" y="3512862"/>
                  <a:pt x="8221831" y="3472197"/>
                </a:cubicBezTo>
                <a:cubicBezTo>
                  <a:pt x="8221831" y="3431531"/>
                  <a:pt x="8189891" y="3399556"/>
                  <a:pt x="8149314" y="3399556"/>
                </a:cubicBezTo>
                <a:close/>
                <a:moveTo>
                  <a:pt x="8134836" y="2963905"/>
                </a:moveTo>
                <a:cubicBezTo>
                  <a:pt x="8094196" y="2966760"/>
                  <a:pt x="8065177" y="3001653"/>
                  <a:pt x="8068098" y="3042319"/>
                </a:cubicBezTo>
                <a:cubicBezTo>
                  <a:pt x="8071018" y="3080066"/>
                  <a:pt x="8102895" y="3109122"/>
                  <a:pt x="8140615" y="3109122"/>
                </a:cubicBezTo>
                <a:lnTo>
                  <a:pt x="8146393" y="3109122"/>
                </a:lnTo>
                <a:cubicBezTo>
                  <a:pt x="8184112" y="3106204"/>
                  <a:pt x="8213131" y="3074230"/>
                  <a:pt x="8213131" y="3036482"/>
                </a:cubicBezTo>
                <a:lnTo>
                  <a:pt x="8213131" y="3030709"/>
                </a:lnTo>
                <a:cubicBezTo>
                  <a:pt x="8210211" y="2992898"/>
                  <a:pt x="8178333" y="2963905"/>
                  <a:pt x="8140615" y="2963905"/>
                </a:cubicBezTo>
                <a:lnTo>
                  <a:pt x="8134836" y="2963905"/>
                </a:lnTo>
                <a:close/>
                <a:moveTo>
                  <a:pt x="8059398" y="2536945"/>
                </a:moveTo>
                <a:cubicBezTo>
                  <a:pt x="8053619" y="2536945"/>
                  <a:pt x="8044920" y="2536945"/>
                  <a:pt x="8039078" y="2539800"/>
                </a:cubicBezTo>
                <a:cubicBezTo>
                  <a:pt x="8001423" y="2551473"/>
                  <a:pt x="7978181" y="2592139"/>
                  <a:pt x="7989802" y="2629887"/>
                </a:cubicBezTo>
                <a:cubicBezTo>
                  <a:pt x="8001423" y="2661798"/>
                  <a:pt x="8027521" y="2682162"/>
                  <a:pt x="8059398" y="2682162"/>
                </a:cubicBezTo>
                <a:cubicBezTo>
                  <a:pt x="8065177" y="2682162"/>
                  <a:pt x="8073940" y="2682162"/>
                  <a:pt x="8079718" y="2679244"/>
                </a:cubicBezTo>
                <a:cubicBezTo>
                  <a:pt x="8111595" y="2670553"/>
                  <a:pt x="8131915" y="2641497"/>
                  <a:pt x="8131915" y="2609522"/>
                </a:cubicBezTo>
                <a:cubicBezTo>
                  <a:pt x="8131915" y="2603749"/>
                  <a:pt x="8131915" y="2594994"/>
                  <a:pt x="8128994" y="2589221"/>
                </a:cubicBezTo>
                <a:cubicBezTo>
                  <a:pt x="8117437" y="2557247"/>
                  <a:pt x="8091339" y="2536945"/>
                  <a:pt x="8059398" y="2536945"/>
                </a:cubicBezTo>
                <a:close/>
                <a:moveTo>
                  <a:pt x="7891187" y="2136124"/>
                </a:moveTo>
                <a:cubicBezTo>
                  <a:pt x="7879566" y="2136124"/>
                  <a:pt x="7868009" y="2139042"/>
                  <a:pt x="7856389" y="2144815"/>
                </a:cubicBezTo>
                <a:cubicBezTo>
                  <a:pt x="7821591" y="2165180"/>
                  <a:pt x="7807049" y="2208700"/>
                  <a:pt x="7827369" y="2243593"/>
                </a:cubicBezTo>
                <a:cubicBezTo>
                  <a:pt x="7838990" y="2266812"/>
                  <a:pt x="7865088" y="2281341"/>
                  <a:pt x="7891187" y="2281341"/>
                </a:cubicBezTo>
                <a:cubicBezTo>
                  <a:pt x="7902807" y="2281341"/>
                  <a:pt x="7914364" y="2278422"/>
                  <a:pt x="7925984" y="2272649"/>
                </a:cubicBezTo>
                <a:cubicBezTo>
                  <a:pt x="7952083" y="2258121"/>
                  <a:pt x="7963704" y="2234838"/>
                  <a:pt x="7963704" y="2208700"/>
                </a:cubicBezTo>
                <a:cubicBezTo>
                  <a:pt x="7963704" y="2197091"/>
                  <a:pt x="7960782" y="2185481"/>
                  <a:pt x="7955004" y="2173871"/>
                </a:cubicBezTo>
                <a:cubicBezTo>
                  <a:pt x="7940463" y="2150652"/>
                  <a:pt x="7917285" y="2136124"/>
                  <a:pt x="7891187" y="2136124"/>
                </a:cubicBezTo>
                <a:close/>
                <a:moveTo>
                  <a:pt x="7647537" y="1775968"/>
                </a:moveTo>
                <a:cubicBezTo>
                  <a:pt x="7633059" y="1775968"/>
                  <a:pt x="7615660" y="1781741"/>
                  <a:pt x="7601118" y="1793350"/>
                </a:cubicBezTo>
                <a:cubicBezTo>
                  <a:pt x="7569241" y="1819552"/>
                  <a:pt x="7566320" y="1865991"/>
                  <a:pt x="7592419" y="1895047"/>
                </a:cubicBezTo>
                <a:cubicBezTo>
                  <a:pt x="7606961" y="1912493"/>
                  <a:pt x="7627217" y="1921185"/>
                  <a:pt x="7647537" y="1921185"/>
                </a:cubicBezTo>
                <a:cubicBezTo>
                  <a:pt x="7662015" y="1921185"/>
                  <a:pt x="7679414" y="1915348"/>
                  <a:pt x="7693955" y="1903738"/>
                </a:cubicBezTo>
                <a:cubicBezTo>
                  <a:pt x="7711354" y="1889210"/>
                  <a:pt x="7720054" y="1868909"/>
                  <a:pt x="7720054" y="1848544"/>
                </a:cubicBezTo>
                <a:cubicBezTo>
                  <a:pt x="7720054" y="1831161"/>
                  <a:pt x="7714276" y="1816633"/>
                  <a:pt x="7702655" y="1802105"/>
                </a:cubicBezTo>
                <a:cubicBezTo>
                  <a:pt x="7688177" y="1784659"/>
                  <a:pt x="7667857" y="1775968"/>
                  <a:pt x="7647537" y="1775968"/>
                </a:cubicBezTo>
                <a:close/>
                <a:moveTo>
                  <a:pt x="7334291" y="1476779"/>
                </a:moveTo>
                <a:cubicBezTo>
                  <a:pt x="7311114" y="1476779"/>
                  <a:pt x="7290794" y="1488388"/>
                  <a:pt x="7276253" y="1505835"/>
                </a:cubicBezTo>
                <a:cubicBezTo>
                  <a:pt x="7250154" y="1537809"/>
                  <a:pt x="7255996" y="1581330"/>
                  <a:pt x="7287873" y="1607468"/>
                </a:cubicBezTo>
                <a:cubicBezTo>
                  <a:pt x="7299493" y="1616222"/>
                  <a:pt x="7316892" y="1621996"/>
                  <a:pt x="7331370" y="1621996"/>
                </a:cubicBezTo>
                <a:cubicBezTo>
                  <a:pt x="7354612" y="1621996"/>
                  <a:pt x="7374868" y="1610386"/>
                  <a:pt x="7389409" y="1592940"/>
                </a:cubicBezTo>
                <a:cubicBezTo>
                  <a:pt x="7401030" y="1578475"/>
                  <a:pt x="7406808" y="1563947"/>
                  <a:pt x="7406808" y="1549419"/>
                </a:cubicBezTo>
                <a:cubicBezTo>
                  <a:pt x="7406808" y="1526199"/>
                  <a:pt x="7395188" y="1505835"/>
                  <a:pt x="7377789" y="1491307"/>
                </a:cubicBezTo>
                <a:cubicBezTo>
                  <a:pt x="7366168" y="1482615"/>
                  <a:pt x="7348769" y="1476779"/>
                  <a:pt x="7334291" y="1476779"/>
                </a:cubicBezTo>
                <a:close/>
                <a:moveTo>
                  <a:pt x="6965928" y="1244457"/>
                </a:moveTo>
                <a:cubicBezTo>
                  <a:pt x="6936908" y="1244457"/>
                  <a:pt x="6910810" y="1258985"/>
                  <a:pt x="6899253" y="1285122"/>
                </a:cubicBezTo>
                <a:cubicBezTo>
                  <a:pt x="6878933" y="1319952"/>
                  <a:pt x="6896332" y="1363536"/>
                  <a:pt x="6931130" y="1380919"/>
                </a:cubicBezTo>
                <a:cubicBezTo>
                  <a:pt x="6942751" y="1386755"/>
                  <a:pt x="6951450" y="1389674"/>
                  <a:pt x="6963007" y="1389674"/>
                </a:cubicBezTo>
                <a:cubicBezTo>
                  <a:pt x="6992027" y="1389674"/>
                  <a:pt x="7018125" y="1375146"/>
                  <a:pt x="7029745" y="1349008"/>
                </a:cubicBezTo>
                <a:cubicBezTo>
                  <a:pt x="7035524" y="1337398"/>
                  <a:pt x="7038445" y="1325788"/>
                  <a:pt x="7038445" y="1317033"/>
                </a:cubicBezTo>
                <a:cubicBezTo>
                  <a:pt x="7038445" y="1290896"/>
                  <a:pt x="7023967" y="1264758"/>
                  <a:pt x="6997805" y="1253148"/>
                </a:cubicBezTo>
                <a:cubicBezTo>
                  <a:pt x="6986248" y="1247311"/>
                  <a:pt x="6977549" y="1244457"/>
                  <a:pt x="6965928" y="1244457"/>
                </a:cubicBezTo>
                <a:close/>
                <a:moveTo>
                  <a:pt x="6559845" y="1093403"/>
                </a:moveTo>
                <a:cubicBezTo>
                  <a:pt x="6527968" y="1093403"/>
                  <a:pt x="6498949" y="1116623"/>
                  <a:pt x="6490250" y="1148597"/>
                </a:cubicBezTo>
                <a:cubicBezTo>
                  <a:pt x="6481550" y="1186344"/>
                  <a:pt x="6504728" y="1227010"/>
                  <a:pt x="6542446" y="1235702"/>
                </a:cubicBezTo>
                <a:cubicBezTo>
                  <a:pt x="6548289" y="1238620"/>
                  <a:pt x="6554067" y="1238620"/>
                  <a:pt x="6559845" y="1238620"/>
                </a:cubicBezTo>
                <a:cubicBezTo>
                  <a:pt x="6591786" y="1238620"/>
                  <a:pt x="6620805" y="1215401"/>
                  <a:pt x="6629505" y="1183426"/>
                </a:cubicBezTo>
                <a:cubicBezTo>
                  <a:pt x="6629505" y="1177653"/>
                  <a:pt x="6629505" y="1171816"/>
                  <a:pt x="6632363" y="1166043"/>
                </a:cubicBezTo>
                <a:cubicBezTo>
                  <a:pt x="6632363" y="1134069"/>
                  <a:pt x="6609185" y="1105013"/>
                  <a:pt x="6577244" y="1096321"/>
                </a:cubicBezTo>
                <a:cubicBezTo>
                  <a:pt x="6571466" y="1093403"/>
                  <a:pt x="6565688" y="1093403"/>
                  <a:pt x="6559845" y="1093403"/>
                </a:cubicBezTo>
                <a:close/>
                <a:moveTo>
                  <a:pt x="6127728" y="1026599"/>
                </a:moveTo>
                <a:cubicBezTo>
                  <a:pt x="6099439" y="1026599"/>
                  <a:pt x="6074399" y="1044585"/>
                  <a:pt x="6062443" y="1069503"/>
                </a:cubicBezTo>
                <a:lnTo>
                  <a:pt x="6055212" y="1096318"/>
                </a:lnTo>
                <a:lnTo>
                  <a:pt x="6055212" y="1096327"/>
                </a:lnTo>
                <a:lnTo>
                  <a:pt x="6060370" y="1124863"/>
                </a:lnTo>
                <a:cubicBezTo>
                  <a:pt x="6070419" y="1151131"/>
                  <a:pt x="6094327" y="1169628"/>
                  <a:pt x="6124807" y="1171816"/>
                </a:cubicBezTo>
                <a:lnTo>
                  <a:pt x="6127728" y="1171816"/>
                </a:lnTo>
                <a:cubicBezTo>
                  <a:pt x="6165383" y="1171816"/>
                  <a:pt x="6197324" y="1139842"/>
                  <a:pt x="6200181" y="1102094"/>
                </a:cubicBezTo>
                <a:lnTo>
                  <a:pt x="6200181" y="1099240"/>
                </a:lnTo>
                <a:cubicBezTo>
                  <a:pt x="6200181" y="1061429"/>
                  <a:pt x="6168304" y="1029518"/>
                  <a:pt x="6130585" y="1026599"/>
                </a:cubicBezTo>
                <a:lnTo>
                  <a:pt x="6127728" y="1026599"/>
                </a:lnTo>
                <a:close/>
                <a:moveTo>
                  <a:pt x="3553277" y="1018577"/>
                </a:moveTo>
                <a:lnTo>
                  <a:pt x="3526313" y="1023881"/>
                </a:lnTo>
                <a:cubicBezTo>
                  <a:pt x="3500158" y="1034741"/>
                  <a:pt x="3482191" y="1060268"/>
                  <a:pt x="3482191" y="1090720"/>
                </a:cubicBezTo>
                <a:cubicBezTo>
                  <a:pt x="3482191" y="1121172"/>
                  <a:pt x="3500158" y="1146699"/>
                  <a:pt x="3526313" y="1157559"/>
                </a:cubicBezTo>
                <a:lnTo>
                  <a:pt x="3553282" y="1162865"/>
                </a:lnTo>
                <a:lnTo>
                  <a:pt x="3580256" y="1157560"/>
                </a:lnTo>
                <a:cubicBezTo>
                  <a:pt x="3606430" y="1146700"/>
                  <a:pt x="3624432" y="1121173"/>
                  <a:pt x="3624432" y="1090721"/>
                </a:cubicBezTo>
                <a:cubicBezTo>
                  <a:pt x="3624432" y="1060269"/>
                  <a:pt x="3606430" y="1034742"/>
                  <a:pt x="3580256" y="1023882"/>
                </a:cubicBezTo>
                <a:lnTo>
                  <a:pt x="3553277" y="1018577"/>
                </a:lnTo>
                <a:close/>
                <a:moveTo>
                  <a:pt x="3115670" y="1018271"/>
                </a:moveTo>
                <a:cubicBezTo>
                  <a:pt x="3074966" y="1018271"/>
                  <a:pt x="3042962" y="1050182"/>
                  <a:pt x="3042962" y="1090721"/>
                </a:cubicBezTo>
                <a:cubicBezTo>
                  <a:pt x="3042962" y="1131260"/>
                  <a:pt x="3074966" y="1163171"/>
                  <a:pt x="3115670" y="1163171"/>
                </a:cubicBezTo>
                <a:cubicBezTo>
                  <a:pt x="3156373" y="1163171"/>
                  <a:pt x="3188314" y="1131323"/>
                  <a:pt x="3188314" y="1090721"/>
                </a:cubicBezTo>
                <a:cubicBezTo>
                  <a:pt x="3188314" y="1050118"/>
                  <a:pt x="3156373" y="1018271"/>
                  <a:pt x="3115670" y="1018271"/>
                </a:cubicBezTo>
                <a:close/>
                <a:moveTo>
                  <a:pt x="2679615" y="1018271"/>
                </a:moveTo>
                <a:cubicBezTo>
                  <a:pt x="2638912" y="1018271"/>
                  <a:pt x="2606907" y="1050182"/>
                  <a:pt x="2606907" y="1090721"/>
                </a:cubicBezTo>
                <a:cubicBezTo>
                  <a:pt x="2606907" y="1131260"/>
                  <a:pt x="2638912" y="1163171"/>
                  <a:pt x="2679615" y="1163171"/>
                </a:cubicBezTo>
                <a:cubicBezTo>
                  <a:pt x="2720319" y="1163171"/>
                  <a:pt x="2752259" y="1131323"/>
                  <a:pt x="2752259" y="1090721"/>
                </a:cubicBezTo>
                <a:cubicBezTo>
                  <a:pt x="2752259" y="1050118"/>
                  <a:pt x="2720255" y="1018271"/>
                  <a:pt x="2679615" y="1018271"/>
                </a:cubicBezTo>
                <a:close/>
                <a:moveTo>
                  <a:pt x="5738156" y="1018270"/>
                </a:moveTo>
                <a:cubicBezTo>
                  <a:pt x="5697453" y="1018270"/>
                  <a:pt x="5665449" y="1050117"/>
                  <a:pt x="5665449" y="1090720"/>
                </a:cubicBezTo>
                <a:cubicBezTo>
                  <a:pt x="5665449" y="1131322"/>
                  <a:pt x="5697453" y="1163170"/>
                  <a:pt x="5738156" y="1163170"/>
                </a:cubicBezTo>
                <a:cubicBezTo>
                  <a:pt x="5778859" y="1163170"/>
                  <a:pt x="5810800" y="1131259"/>
                  <a:pt x="5810800" y="1090720"/>
                </a:cubicBezTo>
                <a:cubicBezTo>
                  <a:pt x="5810800" y="1050181"/>
                  <a:pt x="5778859" y="1018270"/>
                  <a:pt x="5738156" y="1018270"/>
                </a:cubicBezTo>
                <a:close/>
                <a:moveTo>
                  <a:pt x="5299180" y="1018270"/>
                </a:moveTo>
                <a:cubicBezTo>
                  <a:pt x="5258477" y="1018270"/>
                  <a:pt x="5226473" y="1050117"/>
                  <a:pt x="5226473" y="1090720"/>
                </a:cubicBezTo>
                <a:cubicBezTo>
                  <a:pt x="5226473" y="1131322"/>
                  <a:pt x="5261334" y="1163170"/>
                  <a:pt x="5299180" y="1163170"/>
                </a:cubicBezTo>
                <a:cubicBezTo>
                  <a:pt x="5339820" y="1163170"/>
                  <a:pt x="5371825" y="1131259"/>
                  <a:pt x="5371825" y="1090720"/>
                </a:cubicBezTo>
                <a:cubicBezTo>
                  <a:pt x="5371825" y="1050181"/>
                  <a:pt x="5339884" y="1018270"/>
                  <a:pt x="5299180" y="1018270"/>
                </a:cubicBezTo>
                <a:close/>
                <a:moveTo>
                  <a:pt x="4863063" y="1018270"/>
                </a:moveTo>
                <a:cubicBezTo>
                  <a:pt x="4822359" y="1018270"/>
                  <a:pt x="4790418" y="1050117"/>
                  <a:pt x="4790418" y="1090720"/>
                </a:cubicBezTo>
                <a:cubicBezTo>
                  <a:pt x="4790418" y="1131322"/>
                  <a:pt x="4825280" y="1163170"/>
                  <a:pt x="4863063" y="1163170"/>
                </a:cubicBezTo>
                <a:cubicBezTo>
                  <a:pt x="4903766" y="1163170"/>
                  <a:pt x="4935770" y="1131259"/>
                  <a:pt x="4935770" y="1090720"/>
                </a:cubicBezTo>
                <a:cubicBezTo>
                  <a:pt x="4935770" y="1050181"/>
                  <a:pt x="4903766" y="1018270"/>
                  <a:pt x="4863063" y="1018270"/>
                </a:cubicBezTo>
                <a:close/>
                <a:moveTo>
                  <a:pt x="4427008" y="1018270"/>
                </a:moveTo>
                <a:cubicBezTo>
                  <a:pt x="4386304" y="1018270"/>
                  <a:pt x="4354301" y="1050117"/>
                  <a:pt x="4354301" y="1090720"/>
                </a:cubicBezTo>
                <a:cubicBezTo>
                  <a:pt x="4354301" y="1131322"/>
                  <a:pt x="4389226" y="1163170"/>
                  <a:pt x="4427008" y="1163170"/>
                </a:cubicBezTo>
                <a:cubicBezTo>
                  <a:pt x="4467712" y="1163170"/>
                  <a:pt x="4499652" y="1131259"/>
                  <a:pt x="4499652" y="1090720"/>
                </a:cubicBezTo>
                <a:cubicBezTo>
                  <a:pt x="4499652" y="1050181"/>
                  <a:pt x="4467712" y="1018270"/>
                  <a:pt x="4427008" y="1018270"/>
                </a:cubicBezTo>
                <a:close/>
                <a:moveTo>
                  <a:pt x="3990953" y="1018270"/>
                </a:moveTo>
                <a:cubicBezTo>
                  <a:pt x="3950250" y="1018270"/>
                  <a:pt x="3918246" y="1050117"/>
                  <a:pt x="3918246" y="1090720"/>
                </a:cubicBezTo>
                <a:cubicBezTo>
                  <a:pt x="3918246" y="1131322"/>
                  <a:pt x="3950250" y="1163170"/>
                  <a:pt x="3990953" y="1163170"/>
                </a:cubicBezTo>
                <a:cubicBezTo>
                  <a:pt x="4031657" y="1163170"/>
                  <a:pt x="4063597" y="1131259"/>
                  <a:pt x="4063597" y="1090720"/>
                </a:cubicBezTo>
                <a:cubicBezTo>
                  <a:pt x="4063597" y="1050181"/>
                  <a:pt x="4031657" y="1018270"/>
                  <a:pt x="3990953" y="1018270"/>
                </a:cubicBezTo>
                <a:close/>
                <a:moveTo>
                  <a:pt x="2249339" y="1009580"/>
                </a:moveTo>
                <a:cubicBezTo>
                  <a:pt x="2208636" y="1006661"/>
                  <a:pt x="2173711" y="1035654"/>
                  <a:pt x="2170853" y="1076256"/>
                </a:cubicBezTo>
                <a:lnTo>
                  <a:pt x="2170853" y="1082029"/>
                </a:lnTo>
                <a:cubicBezTo>
                  <a:pt x="2170853" y="1119714"/>
                  <a:pt x="2199873" y="1151561"/>
                  <a:pt x="2237719" y="1154479"/>
                </a:cubicBezTo>
                <a:lnTo>
                  <a:pt x="2243497" y="1154479"/>
                </a:lnTo>
                <a:cubicBezTo>
                  <a:pt x="2281280" y="1154479"/>
                  <a:pt x="2313284" y="1125487"/>
                  <a:pt x="2316205" y="1087803"/>
                </a:cubicBezTo>
                <a:lnTo>
                  <a:pt x="2316205" y="1082029"/>
                </a:lnTo>
                <a:cubicBezTo>
                  <a:pt x="2316205" y="1044345"/>
                  <a:pt x="2287122" y="1012498"/>
                  <a:pt x="2249339" y="1009580"/>
                </a:cubicBezTo>
                <a:close/>
                <a:moveTo>
                  <a:pt x="1808140" y="928860"/>
                </a:moveTo>
                <a:cubicBezTo>
                  <a:pt x="1780205" y="932257"/>
                  <a:pt x="1755118" y="952371"/>
                  <a:pt x="1746356" y="980587"/>
                </a:cubicBezTo>
                <a:cubicBezTo>
                  <a:pt x="1743498" y="986423"/>
                  <a:pt x="1743498" y="995115"/>
                  <a:pt x="1743498" y="1000888"/>
                </a:cubicBezTo>
                <a:cubicBezTo>
                  <a:pt x="1743498" y="1032799"/>
                  <a:pt x="1763818" y="1058873"/>
                  <a:pt x="1795822" y="1070420"/>
                </a:cubicBezTo>
                <a:cubicBezTo>
                  <a:pt x="1801601" y="1073338"/>
                  <a:pt x="1810364" y="1073338"/>
                  <a:pt x="1816142" y="1073338"/>
                </a:cubicBezTo>
                <a:cubicBezTo>
                  <a:pt x="1848146" y="1073338"/>
                  <a:pt x="1877229" y="1053037"/>
                  <a:pt x="1885929" y="1021189"/>
                </a:cubicBezTo>
                <a:cubicBezTo>
                  <a:pt x="1888850" y="1015416"/>
                  <a:pt x="1888850" y="1006661"/>
                  <a:pt x="1888850" y="1000888"/>
                </a:cubicBezTo>
                <a:cubicBezTo>
                  <a:pt x="1888850" y="969041"/>
                  <a:pt x="1868466" y="942966"/>
                  <a:pt x="1836526" y="931356"/>
                </a:cubicBezTo>
                <a:cubicBezTo>
                  <a:pt x="1827080" y="928454"/>
                  <a:pt x="1817452" y="927728"/>
                  <a:pt x="1808140" y="928860"/>
                </a:cubicBezTo>
                <a:close/>
                <a:moveTo>
                  <a:pt x="1422558" y="760151"/>
                </a:moveTo>
                <a:cubicBezTo>
                  <a:pt x="1394617" y="757302"/>
                  <a:pt x="1366292" y="771992"/>
                  <a:pt x="1351005" y="798066"/>
                </a:cubicBezTo>
                <a:cubicBezTo>
                  <a:pt x="1345226" y="809676"/>
                  <a:pt x="1342305" y="821222"/>
                  <a:pt x="1342305" y="832832"/>
                </a:cubicBezTo>
                <a:cubicBezTo>
                  <a:pt x="1342305" y="858907"/>
                  <a:pt x="1356846" y="882063"/>
                  <a:pt x="1380087" y="896591"/>
                </a:cubicBezTo>
                <a:cubicBezTo>
                  <a:pt x="1391708" y="902364"/>
                  <a:pt x="1403329" y="905282"/>
                  <a:pt x="1414949" y="905282"/>
                </a:cubicBezTo>
                <a:cubicBezTo>
                  <a:pt x="1441111" y="905282"/>
                  <a:pt x="1464415" y="893672"/>
                  <a:pt x="1478957" y="867598"/>
                </a:cubicBezTo>
                <a:cubicBezTo>
                  <a:pt x="1484736" y="855988"/>
                  <a:pt x="1487657" y="844442"/>
                  <a:pt x="1487657" y="832832"/>
                </a:cubicBezTo>
                <a:cubicBezTo>
                  <a:pt x="1487657" y="806758"/>
                  <a:pt x="1473115" y="780683"/>
                  <a:pt x="1449874" y="769074"/>
                </a:cubicBezTo>
                <a:cubicBezTo>
                  <a:pt x="1441143" y="763999"/>
                  <a:pt x="1431872" y="761100"/>
                  <a:pt x="1422558" y="760151"/>
                </a:cubicBezTo>
                <a:close/>
                <a:moveTo>
                  <a:pt x="1049038" y="516964"/>
                </a:moveTo>
                <a:cubicBezTo>
                  <a:pt x="1030504" y="518416"/>
                  <a:pt x="1012328" y="527107"/>
                  <a:pt x="999215" y="543031"/>
                </a:cubicBezTo>
                <a:cubicBezTo>
                  <a:pt x="987594" y="557559"/>
                  <a:pt x="981815" y="574942"/>
                  <a:pt x="981815" y="589406"/>
                </a:cubicBezTo>
                <a:cubicBezTo>
                  <a:pt x="981815" y="609707"/>
                  <a:pt x="990515" y="630009"/>
                  <a:pt x="1007978" y="644475"/>
                </a:cubicBezTo>
                <a:cubicBezTo>
                  <a:pt x="1022519" y="656085"/>
                  <a:pt x="1037062" y="661858"/>
                  <a:pt x="1054460" y="661858"/>
                </a:cubicBezTo>
                <a:cubicBezTo>
                  <a:pt x="1074843" y="661858"/>
                  <a:pt x="1095163" y="653167"/>
                  <a:pt x="1109705" y="635784"/>
                </a:cubicBezTo>
                <a:cubicBezTo>
                  <a:pt x="1121325" y="621254"/>
                  <a:pt x="1127167" y="603871"/>
                  <a:pt x="1127167" y="589406"/>
                </a:cubicBezTo>
                <a:cubicBezTo>
                  <a:pt x="1127167" y="569105"/>
                  <a:pt x="1118468" y="548867"/>
                  <a:pt x="1101005" y="534339"/>
                </a:cubicBezTo>
                <a:cubicBezTo>
                  <a:pt x="1086463" y="521302"/>
                  <a:pt x="1067572" y="515513"/>
                  <a:pt x="1049038" y="516964"/>
                </a:cubicBezTo>
                <a:close/>
                <a:moveTo>
                  <a:pt x="764487" y="202549"/>
                </a:moveTo>
                <a:cubicBezTo>
                  <a:pt x="746327" y="200369"/>
                  <a:pt x="727435" y="205428"/>
                  <a:pt x="711434" y="218465"/>
                </a:cubicBezTo>
                <a:cubicBezTo>
                  <a:pt x="693970" y="232993"/>
                  <a:pt x="682350" y="253294"/>
                  <a:pt x="682350" y="276450"/>
                </a:cubicBezTo>
                <a:cubicBezTo>
                  <a:pt x="682350" y="290915"/>
                  <a:pt x="688192" y="308298"/>
                  <a:pt x="696891" y="319908"/>
                </a:cubicBezTo>
                <a:cubicBezTo>
                  <a:pt x="711434" y="337291"/>
                  <a:pt x="731817" y="348900"/>
                  <a:pt x="755057" y="348900"/>
                </a:cubicBezTo>
                <a:cubicBezTo>
                  <a:pt x="769599" y="348900"/>
                  <a:pt x="784140" y="343127"/>
                  <a:pt x="798618" y="331517"/>
                </a:cubicBezTo>
                <a:cubicBezTo>
                  <a:pt x="816081" y="316989"/>
                  <a:pt x="827701" y="296752"/>
                  <a:pt x="827701" y="273532"/>
                </a:cubicBezTo>
                <a:cubicBezTo>
                  <a:pt x="827701" y="259068"/>
                  <a:pt x="821923" y="241685"/>
                  <a:pt x="813159" y="230075"/>
                </a:cubicBezTo>
                <a:cubicBezTo>
                  <a:pt x="800079" y="214151"/>
                  <a:pt x="782648" y="204730"/>
                  <a:pt x="764487" y="202549"/>
                </a:cubicBezTo>
                <a:close/>
                <a:moveTo>
                  <a:pt x="0" y="0"/>
                </a:moveTo>
                <a:lnTo>
                  <a:pt x="1176660" y="0"/>
                </a:lnTo>
                <a:lnTo>
                  <a:pt x="1180571" y="3907"/>
                </a:lnTo>
                <a:lnTo>
                  <a:pt x="1186412" y="12598"/>
                </a:lnTo>
                <a:lnTo>
                  <a:pt x="1192255" y="18371"/>
                </a:lnTo>
                <a:lnTo>
                  <a:pt x="1198033" y="27063"/>
                </a:lnTo>
                <a:lnTo>
                  <a:pt x="1206733" y="32899"/>
                </a:lnTo>
                <a:lnTo>
                  <a:pt x="1212575" y="41591"/>
                </a:lnTo>
                <a:lnTo>
                  <a:pt x="1218417" y="50282"/>
                </a:lnTo>
                <a:lnTo>
                  <a:pt x="1224195" y="56055"/>
                </a:lnTo>
                <a:lnTo>
                  <a:pt x="1230037" y="64747"/>
                </a:lnTo>
                <a:lnTo>
                  <a:pt x="1238737" y="70520"/>
                </a:lnTo>
                <a:lnTo>
                  <a:pt x="1244515" y="76357"/>
                </a:lnTo>
                <a:lnTo>
                  <a:pt x="1250357" y="85048"/>
                </a:lnTo>
                <a:lnTo>
                  <a:pt x="1259057" y="90821"/>
                </a:lnTo>
                <a:lnTo>
                  <a:pt x="1264899" y="99513"/>
                </a:lnTo>
                <a:lnTo>
                  <a:pt x="1270677" y="105286"/>
                </a:lnTo>
                <a:lnTo>
                  <a:pt x="1279440" y="113977"/>
                </a:lnTo>
                <a:lnTo>
                  <a:pt x="1285218" y="119814"/>
                </a:lnTo>
                <a:lnTo>
                  <a:pt x="1291061" y="125587"/>
                </a:lnTo>
                <a:lnTo>
                  <a:pt x="1299760" y="134279"/>
                </a:lnTo>
                <a:lnTo>
                  <a:pt x="1305602" y="140052"/>
                </a:lnTo>
                <a:lnTo>
                  <a:pt x="1311381" y="145888"/>
                </a:lnTo>
                <a:lnTo>
                  <a:pt x="1320143" y="154516"/>
                </a:lnTo>
                <a:lnTo>
                  <a:pt x="1325922" y="160353"/>
                </a:lnTo>
                <a:lnTo>
                  <a:pt x="1334621" y="166126"/>
                </a:lnTo>
                <a:lnTo>
                  <a:pt x="1340464" y="171899"/>
                </a:lnTo>
                <a:lnTo>
                  <a:pt x="1349163" y="180591"/>
                </a:lnTo>
                <a:lnTo>
                  <a:pt x="1355005" y="186427"/>
                </a:lnTo>
                <a:lnTo>
                  <a:pt x="1363705" y="192200"/>
                </a:lnTo>
                <a:lnTo>
                  <a:pt x="1369546" y="197974"/>
                </a:lnTo>
                <a:lnTo>
                  <a:pt x="1378246" y="203810"/>
                </a:lnTo>
                <a:lnTo>
                  <a:pt x="1384088" y="212502"/>
                </a:lnTo>
                <a:lnTo>
                  <a:pt x="1392787" y="218275"/>
                </a:lnTo>
                <a:lnTo>
                  <a:pt x="1398630" y="224048"/>
                </a:lnTo>
                <a:lnTo>
                  <a:pt x="1407329" y="229885"/>
                </a:lnTo>
                <a:lnTo>
                  <a:pt x="1416029" y="235658"/>
                </a:lnTo>
                <a:lnTo>
                  <a:pt x="1421870" y="241431"/>
                </a:lnTo>
                <a:lnTo>
                  <a:pt x="1430570" y="247267"/>
                </a:lnTo>
                <a:lnTo>
                  <a:pt x="1436412" y="253041"/>
                </a:lnTo>
                <a:lnTo>
                  <a:pt x="1445112" y="258814"/>
                </a:lnTo>
                <a:lnTo>
                  <a:pt x="1453811" y="264650"/>
                </a:lnTo>
                <a:lnTo>
                  <a:pt x="1462574" y="273342"/>
                </a:lnTo>
                <a:lnTo>
                  <a:pt x="1468352" y="279115"/>
                </a:lnTo>
                <a:lnTo>
                  <a:pt x="1477052" y="282033"/>
                </a:lnTo>
                <a:lnTo>
                  <a:pt x="1482894" y="287806"/>
                </a:lnTo>
                <a:lnTo>
                  <a:pt x="1491594" y="293580"/>
                </a:lnTo>
                <a:lnTo>
                  <a:pt x="1500357" y="299416"/>
                </a:lnTo>
                <a:lnTo>
                  <a:pt x="1509056" y="305189"/>
                </a:lnTo>
                <a:lnTo>
                  <a:pt x="1517756" y="310962"/>
                </a:lnTo>
                <a:lnTo>
                  <a:pt x="1523598" y="316736"/>
                </a:lnTo>
                <a:lnTo>
                  <a:pt x="1532297" y="322572"/>
                </a:lnTo>
                <a:lnTo>
                  <a:pt x="1540996" y="328345"/>
                </a:lnTo>
                <a:lnTo>
                  <a:pt x="1549760" y="334119"/>
                </a:lnTo>
                <a:lnTo>
                  <a:pt x="1555538" y="337037"/>
                </a:lnTo>
                <a:lnTo>
                  <a:pt x="1564301" y="342810"/>
                </a:lnTo>
                <a:lnTo>
                  <a:pt x="1573001" y="348647"/>
                </a:lnTo>
                <a:lnTo>
                  <a:pt x="1581700" y="354420"/>
                </a:lnTo>
                <a:lnTo>
                  <a:pt x="1590463" y="360193"/>
                </a:lnTo>
                <a:lnTo>
                  <a:pt x="1599163" y="363111"/>
                </a:lnTo>
                <a:lnTo>
                  <a:pt x="1607862" y="368884"/>
                </a:lnTo>
                <a:lnTo>
                  <a:pt x="1616625" y="374721"/>
                </a:lnTo>
                <a:lnTo>
                  <a:pt x="1622404" y="377576"/>
                </a:lnTo>
                <a:lnTo>
                  <a:pt x="1631103" y="383412"/>
                </a:lnTo>
                <a:lnTo>
                  <a:pt x="1639866" y="389186"/>
                </a:lnTo>
                <a:lnTo>
                  <a:pt x="1648565" y="392104"/>
                </a:lnTo>
                <a:lnTo>
                  <a:pt x="1657265" y="397877"/>
                </a:lnTo>
                <a:lnTo>
                  <a:pt x="1666028" y="403650"/>
                </a:lnTo>
                <a:lnTo>
                  <a:pt x="1674727" y="406568"/>
                </a:lnTo>
                <a:lnTo>
                  <a:pt x="1683427" y="412342"/>
                </a:lnTo>
                <a:lnTo>
                  <a:pt x="1692190" y="415260"/>
                </a:lnTo>
                <a:lnTo>
                  <a:pt x="1700889" y="421033"/>
                </a:lnTo>
                <a:lnTo>
                  <a:pt x="1709589" y="423951"/>
                </a:lnTo>
                <a:lnTo>
                  <a:pt x="1718352" y="429725"/>
                </a:lnTo>
                <a:lnTo>
                  <a:pt x="1727051" y="432643"/>
                </a:lnTo>
                <a:lnTo>
                  <a:pt x="1735751" y="438416"/>
                </a:lnTo>
                <a:lnTo>
                  <a:pt x="1744514" y="441334"/>
                </a:lnTo>
                <a:lnTo>
                  <a:pt x="1753214" y="447107"/>
                </a:lnTo>
                <a:lnTo>
                  <a:pt x="1761913" y="450026"/>
                </a:lnTo>
                <a:lnTo>
                  <a:pt x="1770676" y="452881"/>
                </a:lnTo>
                <a:lnTo>
                  <a:pt x="1779376" y="458717"/>
                </a:lnTo>
                <a:lnTo>
                  <a:pt x="1790996" y="461572"/>
                </a:lnTo>
                <a:lnTo>
                  <a:pt x="1799695" y="464490"/>
                </a:lnTo>
                <a:lnTo>
                  <a:pt x="1808458" y="470264"/>
                </a:lnTo>
                <a:lnTo>
                  <a:pt x="1817158" y="473182"/>
                </a:lnTo>
                <a:lnTo>
                  <a:pt x="1825857" y="476100"/>
                </a:lnTo>
                <a:lnTo>
                  <a:pt x="1834620" y="478955"/>
                </a:lnTo>
                <a:lnTo>
                  <a:pt x="1843320" y="484792"/>
                </a:lnTo>
                <a:lnTo>
                  <a:pt x="1854940" y="487646"/>
                </a:lnTo>
                <a:lnTo>
                  <a:pt x="1863640" y="490565"/>
                </a:lnTo>
                <a:lnTo>
                  <a:pt x="1872403" y="493483"/>
                </a:lnTo>
                <a:lnTo>
                  <a:pt x="1881102" y="499256"/>
                </a:lnTo>
                <a:lnTo>
                  <a:pt x="1889802" y="502174"/>
                </a:lnTo>
                <a:lnTo>
                  <a:pt x="1901423" y="505029"/>
                </a:lnTo>
                <a:lnTo>
                  <a:pt x="1910186" y="507948"/>
                </a:lnTo>
                <a:lnTo>
                  <a:pt x="1918885" y="510866"/>
                </a:lnTo>
                <a:lnTo>
                  <a:pt x="1927585" y="513721"/>
                </a:lnTo>
                <a:lnTo>
                  <a:pt x="1936348" y="516639"/>
                </a:lnTo>
                <a:lnTo>
                  <a:pt x="1947968" y="519557"/>
                </a:lnTo>
                <a:lnTo>
                  <a:pt x="1956668" y="522412"/>
                </a:lnTo>
                <a:lnTo>
                  <a:pt x="1965431" y="525331"/>
                </a:lnTo>
                <a:lnTo>
                  <a:pt x="1977051" y="528249"/>
                </a:lnTo>
                <a:lnTo>
                  <a:pt x="1985751" y="531104"/>
                </a:lnTo>
                <a:lnTo>
                  <a:pt x="1994450" y="534022"/>
                </a:lnTo>
                <a:lnTo>
                  <a:pt x="2003213" y="536940"/>
                </a:lnTo>
                <a:lnTo>
                  <a:pt x="2014834" y="539795"/>
                </a:lnTo>
                <a:lnTo>
                  <a:pt x="2023533" y="542713"/>
                </a:lnTo>
                <a:lnTo>
                  <a:pt x="2032232" y="542713"/>
                </a:lnTo>
                <a:lnTo>
                  <a:pt x="2043853" y="545632"/>
                </a:lnTo>
                <a:lnTo>
                  <a:pt x="2052616" y="548487"/>
                </a:lnTo>
                <a:lnTo>
                  <a:pt x="2064237" y="551405"/>
                </a:lnTo>
                <a:lnTo>
                  <a:pt x="2072936" y="554323"/>
                </a:lnTo>
                <a:lnTo>
                  <a:pt x="2081699" y="554323"/>
                </a:lnTo>
                <a:lnTo>
                  <a:pt x="2093320" y="557178"/>
                </a:lnTo>
                <a:lnTo>
                  <a:pt x="2102019" y="560096"/>
                </a:lnTo>
                <a:lnTo>
                  <a:pt x="2110719" y="560096"/>
                </a:lnTo>
                <a:lnTo>
                  <a:pt x="2122339" y="563015"/>
                </a:lnTo>
                <a:lnTo>
                  <a:pt x="2131102" y="565869"/>
                </a:lnTo>
                <a:lnTo>
                  <a:pt x="2139801" y="565869"/>
                </a:lnTo>
                <a:lnTo>
                  <a:pt x="2151422" y="568788"/>
                </a:lnTo>
                <a:lnTo>
                  <a:pt x="2160122" y="571706"/>
                </a:lnTo>
                <a:lnTo>
                  <a:pt x="2171806" y="571706"/>
                </a:lnTo>
                <a:lnTo>
                  <a:pt x="2180505" y="574561"/>
                </a:lnTo>
                <a:lnTo>
                  <a:pt x="2192126" y="574561"/>
                </a:lnTo>
                <a:lnTo>
                  <a:pt x="2200825" y="577479"/>
                </a:lnTo>
                <a:lnTo>
                  <a:pt x="2212445" y="577479"/>
                </a:lnTo>
                <a:lnTo>
                  <a:pt x="2221209" y="580398"/>
                </a:lnTo>
                <a:lnTo>
                  <a:pt x="2241529" y="580398"/>
                </a:lnTo>
                <a:lnTo>
                  <a:pt x="2253149" y="583252"/>
                </a:lnTo>
                <a:lnTo>
                  <a:pt x="2261912" y="583252"/>
                </a:lnTo>
                <a:lnTo>
                  <a:pt x="2273532" y="586171"/>
                </a:lnTo>
                <a:lnTo>
                  <a:pt x="2302552" y="586171"/>
                </a:lnTo>
                <a:lnTo>
                  <a:pt x="2314236" y="589089"/>
                </a:lnTo>
                <a:lnTo>
                  <a:pt x="2343256" y="589089"/>
                </a:lnTo>
                <a:lnTo>
                  <a:pt x="2354876" y="591944"/>
                </a:lnTo>
                <a:lnTo>
                  <a:pt x="3347000" y="591944"/>
                </a:lnTo>
                <a:lnTo>
                  <a:pt x="3347000" y="591942"/>
                </a:lnTo>
                <a:lnTo>
                  <a:pt x="6055211" y="591942"/>
                </a:lnTo>
                <a:lnTo>
                  <a:pt x="6055211" y="589300"/>
                </a:lnTo>
                <a:lnTo>
                  <a:pt x="6119219" y="589300"/>
                </a:lnTo>
                <a:lnTo>
                  <a:pt x="6136618" y="592218"/>
                </a:lnTo>
                <a:lnTo>
                  <a:pt x="6185894" y="592218"/>
                </a:lnTo>
                <a:lnTo>
                  <a:pt x="6203293" y="595136"/>
                </a:lnTo>
                <a:lnTo>
                  <a:pt x="6220692" y="595136"/>
                </a:lnTo>
                <a:lnTo>
                  <a:pt x="6235170" y="597991"/>
                </a:lnTo>
                <a:lnTo>
                  <a:pt x="6252569" y="597991"/>
                </a:lnTo>
                <a:lnTo>
                  <a:pt x="6269968" y="600910"/>
                </a:lnTo>
                <a:lnTo>
                  <a:pt x="6287367" y="600910"/>
                </a:lnTo>
                <a:lnTo>
                  <a:pt x="6301845" y="603827"/>
                </a:lnTo>
                <a:lnTo>
                  <a:pt x="6319244" y="603827"/>
                </a:lnTo>
                <a:lnTo>
                  <a:pt x="6336643" y="606746"/>
                </a:lnTo>
                <a:lnTo>
                  <a:pt x="6351121" y="609601"/>
                </a:lnTo>
                <a:lnTo>
                  <a:pt x="6368520" y="609601"/>
                </a:lnTo>
                <a:lnTo>
                  <a:pt x="6385919" y="612519"/>
                </a:lnTo>
                <a:lnTo>
                  <a:pt x="6403318" y="615438"/>
                </a:lnTo>
                <a:lnTo>
                  <a:pt x="6417859" y="618356"/>
                </a:lnTo>
                <a:lnTo>
                  <a:pt x="6435258" y="618356"/>
                </a:lnTo>
                <a:lnTo>
                  <a:pt x="6452657" y="621211"/>
                </a:lnTo>
                <a:lnTo>
                  <a:pt x="6467135" y="624129"/>
                </a:lnTo>
                <a:lnTo>
                  <a:pt x="6484534" y="627048"/>
                </a:lnTo>
                <a:lnTo>
                  <a:pt x="6499013" y="629965"/>
                </a:lnTo>
                <a:lnTo>
                  <a:pt x="6516412" y="632884"/>
                </a:lnTo>
                <a:lnTo>
                  <a:pt x="6530890" y="635738"/>
                </a:lnTo>
                <a:lnTo>
                  <a:pt x="6548289" y="638656"/>
                </a:lnTo>
                <a:lnTo>
                  <a:pt x="6565688" y="641574"/>
                </a:lnTo>
                <a:lnTo>
                  <a:pt x="6580229" y="647348"/>
                </a:lnTo>
                <a:lnTo>
                  <a:pt x="6597628" y="650266"/>
                </a:lnTo>
                <a:lnTo>
                  <a:pt x="6612106" y="653184"/>
                </a:lnTo>
                <a:lnTo>
                  <a:pt x="6629505" y="656102"/>
                </a:lnTo>
                <a:lnTo>
                  <a:pt x="6643983" y="661876"/>
                </a:lnTo>
                <a:lnTo>
                  <a:pt x="6661382" y="664794"/>
                </a:lnTo>
                <a:lnTo>
                  <a:pt x="6675860" y="667712"/>
                </a:lnTo>
                <a:lnTo>
                  <a:pt x="6693259" y="673485"/>
                </a:lnTo>
                <a:lnTo>
                  <a:pt x="6707801" y="676404"/>
                </a:lnTo>
                <a:lnTo>
                  <a:pt x="6722279" y="679322"/>
                </a:lnTo>
                <a:lnTo>
                  <a:pt x="6739678" y="685158"/>
                </a:lnTo>
                <a:lnTo>
                  <a:pt x="6754155" y="688013"/>
                </a:lnTo>
                <a:lnTo>
                  <a:pt x="6771554" y="693850"/>
                </a:lnTo>
                <a:lnTo>
                  <a:pt x="6786032" y="699623"/>
                </a:lnTo>
                <a:lnTo>
                  <a:pt x="6800574" y="702541"/>
                </a:lnTo>
                <a:lnTo>
                  <a:pt x="6817973" y="708378"/>
                </a:lnTo>
                <a:lnTo>
                  <a:pt x="6832451" y="711296"/>
                </a:lnTo>
                <a:lnTo>
                  <a:pt x="6846929" y="717069"/>
                </a:lnTo>
                <a:lnTo>
                  <a:pt x="6864328" y="722906"/>
                </a:lnTo>
                <a:lnTo>
                  <a:pt x="6878869" y="728679"/>
                </a:lnTo>
                <a:lnTo>
                  <a:pt x="6893347" y="731597"/>
                </a:lnTo>
                <a:lnTo>
                  <a:pt x="6907826" y="737371"/>
                </a:lnTo>
                <a:lnTo>
                  <a:pt x="6925225" y="743207"/>
                </a:lnTo>
                <a:lnTo>
                  <a:pt x="6939703" y="749044"/>
                </a:lnTo>
                <a:lnTo>
                  <a:pt x="6954244" y="754817"/>
                </a:lnTo>
                <a:lnTo>
                  <a:pt x="6968722" y="760654"/>
                </a:lnTo>
                <a:lnTo>
                  <a:pt x="6986121" y="766427"/>
                </a:lnTo>
                <a:lnTo>
                  <a:pt x="7000599" y="772263"/>
                </a:lnTo>
                <a:lnTo>
                  <a:pt x="7015141" y="778036"/>
                </a:lnTo>
                <a:lnTo>
                  <a:pt x="7029618" y="783873"/>
                </a:lnTo>
                <a:lnTo>
                  <a:pt x="7044096" y="789646"/>
                </a:lnTo>
                <a:lnTo>
                  <a:pt x="7058638" y="795483"/>
                </a:lnTo>
                <a:lnTo>
                  <a:pt x="7073116" y="804174"/>
                </a:lnTo>
                <a:lnTo>
                  <a:pt x="7087594" y="810011"/>
                </a:lnTo>
                <a:lnTo>
                  <a:pt x="7102072" y="815784"/>
                </a:lnTo>
                <a:lnTo>
                  <a:pt x="7116614" y="821621"/>
                </a:lnTo>
                <a:lnTo>
                  <a:pt x="7134013" y="827394"/>
                </a:lnTo>
                <a:lnTo>
                  <a:pt x="7148491" y="836149"/>
                </a:lnTo>
                <a:lnTo>
                  <a:pt x="7160111" y="841922"/>
                </a:lnTo>
                <a:lnTo>
                  <a:pt x="7177510" y="850677"/>
                </a:lnTo>
                <a:lnTo>
                  <a:pt x="7189067" y="856450"/>
                </a:lnTo>
                <a:lnTo>
                  <a:pt x="7203608" y="862287"/>
                </a:lnTo>
                <a:lnTo>
                  <a:pt x="7218087" y="870978"/>
                </a:lnTo>
                <a:lnTo>
                  <a:pt x="7232565" y="876815"/>
                </a:lnTo>
                <a:lnTo>
                  <a:pt x="7247042" y="885506"/>
                </a:lnTo>
                <a:lnTo>
                  <a:pt x="7261584" y="891279"/>
                </a:lnTo>
                <a:lnTo>
                  <a:pt x="7276062" y="900034"/>
                </a:lnTo>
                <a:lnTo>
                  <a:pt x="7290540" y="908725"/>
                </a:lnTo>
                <a:lnTo>
                  <a:pt x="7302161" y="914562"/>
                </a:lnTo>
                <a:lnTo>
                  <a:pt x="7316639" y="923254"/>
                </a:lnTo>
                <a:lnTo>
                  <a:pt x="7331180" y="929090"/>
                </a:lnTo>
                <a:lnTo>
                  <a:pt x="7345658" y="937782"/>
                </a:lnTo>
                <a:lnTo>
                  <a:pt x="7360136" y="946473"/>
                </a:lnTo>
                <a:lnTo>
                  <a:pt x="7371756" y="955228"/>
                </a:lnTo>
                <a:lnTo>
                  <a:pt x="7386234" y="963919"/>
                </a:lnTo>
                <a:lnTo>
                  <a:pt x="7400713" y="969693"/>
                </a:lnTo>
                <a:lnTo>
                  <a:pt x="7412333" y="978447"/>
                </a:lnTo>
                <a:lnTo>
                  <a:pt x="7426811" y="987139"/>
                </a:lnTo>
                <a:lnTo>
                  <a:pt x="7441353" y="995830"/>
                </a:lnTo>
                <a:lnTo>
                  <a:pt x="7452909" y="1004585"/>
                </a:lnTo>
                <a:lnTo>
                  <a:pt x="7467451" y="1013277"/>
                </a:lnTo>
                <a:lnTo>
                  <a:pt x="7468213" y="1013848"/>
                </a:lnTo>
                <a:lnTo>
                  <a:pt x="7479008" y="1021968"/>
                </a:lnTo>
                <a:lnTo>
                  <a:pt x="7493550" y="1030723"/>
                </a:lnTo>
                <a:lnTo>
                  <a:pt x="7508028" y="1039415"/>
                </a:lnTo>
                <a:lnTo>
                  <a:pt x="7519584" y="1048106"/>
                </a:lnTo>
                <a:lnTo>
                  <a:pt x="7534126" y="1056861"/>
                </a:lnTo>
                <a:lnTo>
                  <a:pt x="7545683" y="1065552"/>
                </a:lnTo>
                <a:lnTo>
                  <a:pt x="7557304" y="1074244"/>
                </a:lnTo>
                <a:lnTo>
                  <a:pt x="7571781" y="1082999"/>
                </a:lnTo>
                <a:lnTo>
                  <a:pt x="7583402" y="1094608"/>
                </a:lnTo>
                <a:lnTo>
                  <a:pt x="7597880" y="1103300"/>
                </a:lnTo>
                <a:lnTo>
                  <a:pt x="7609501" y="1111991"/>
                </a:lnTo>
                <a:lnTo>
                  <a:pt x="7623979" y="1120746"/>
                </a:lnTo>
                <a:lnTo>
                  <a:pt x="7635599" y="1132356"/>
                </a:lnTo>
                <a:lnTo>
                  <a:pt x="7647219" y="1141047"/>
                </a:lnTo>
                <a:lnTo>
                  <a:pt x="7658777" y="1149739"/>
                </a:lnTo>
                <a:lnTo>
                  <a:pt x="7673254" y="1161412"/>
                </a:lnTo>
                <a:lnTo>
                  <a:pt x="7684875" y="1170103"/>
                </a:lnTo>
                <a:lnTo>
                  <a:pt x="7696495" y="1181713"/>
                </a:lnTo>
                <a:lnTo>
                  <a:pt x="7708053" y="1190405"/>
                </a:lnTo>
                <a:lnTo>
                  <a:pt x="7719673" y="1199160"/>
                </a:lnTo>
                <a:lnTo>
                  <a:pt x="7734151" y="1210769"/>
                </a:lnTo>
                <a:lnTo>
                  <a:pt x="7745771" y="1222379"/>
                </a:lnTo>
                <a:lnTo>
                  <a:pt x="7757392" y="1231071"/>
                </a:lnTo>
                <a:lnTo>
                  <a:pt x="7768949" y="1242680"/>
                </a:lnTo>
                <a:lnTo>
                  <a:pt x="7780569" y="1251435"/>
                </a:lnTo>
                <a:lnTo>
                  <a:pt x="7792190" y="1263045"/>
                </a:lnTo>
                <a:lnTo>
                  <a:pt x="7803747" y="1271736"/>
                </a:lnTo>
                <a:lnTo>
                  <a:pt x="7815367" y="1283346"/>
                </a:lnTo>
                <a:lnTo>
                  <a:pt x="7826925" y="1294956"/>
                </a:lnTo>
                <a:lnTo>
                  <a:pt x="7838545" y="1303647"/>
                </a:lnTo>
                <a:lnTo>
                  <a:pt x="7850166" y="1315320"/>
                </a:lnTo>
                <a:lnTo>
                  <a:pt x="7861723" y="1326930"/>
                </a:lnTo>
                <a:lnTo>
                  <a:pt x="7873343" y="1338540"/>
                </a:lnTo>
                <a:lnTo>
                  <a:pt x="7884964" y="1350150"/>
                </a:lnTo>
                <a:lnTo>
                  <a:pt x="7896520" y="1358841"/>
                </a:lnTo>
                <a:lnTo>
                  <a:pt x="7908141" y="1370451"/>
                </a:lnTo>
                <a:lnTo>
                  <a:pt x="7916841" y="1382061"/>
                </a:lnTo>
                <a:lnTo>
                  <a:pt x="7928461" y="1393734"/>
                </a:lnTo>
                <a:lnTo>
                  <a:pt x="7940018" y="1405344"/>
                </a:lnTo>
                <a:lnTo>
                  <a:pt x="7951639" y="1416953"/>
                </a:lnTo>
                <a:lnTo>
                  <a:pt x="7960338" y="1428563"/>
                </a:lnTo>
                <a:lnTo>
                  <a:pt x="7971895" y="1440173"/>
                </a:lnTo>
                <a:lnTo>
                  <a:pt x="7983516" y="1451783"/>
                </a:lnTo>
                <a:lnTo>
                  <a:pt x="7992215" y="1463392"/>
                </a:lnTo>
                <a:lnTo>
                  <a:pt x="8003836" y="1475002"/>
                </a:lnTo>
                <a:lnTo>
                  <a:pt x="8015392" y="1486612"/>
                </a:lnTo>
                <a:lnTo>
                  <a:pt x="8024092" y="1498222"/>
                </a:lnTo>
                <a:lnTo>
                  <a:pt x="8035713" y="1509831"/>
                </a:lnTo>
                <a:lnTo>
                  <a:pt x="8044412" y="1521505"/>
                </a:lnTo>
                <a:lnTo>
                  <a:pt x="8056032" y="1533114"/>
                </a:lnTo>
                <a:lnTo>
                  <a:pt x="8064732" y="1547642"/>
                </a:lnTo>
                <a:lnTo>
                  <a:pt x="8076289" y="1559252"/>
                </a:lnTo>
                <a:lnTo>
                  <a:pt x="8084989" y="1570862"/>
                </a:lnTo>
                <a:lnTo>
                  <a:pt x="8096609" y="1582472"/>
                </a:lnTo>
                <a:lnTo>
                  <a:pt x="8105308" y="1597000"/>
                </a:lnTo>
                <a:lnTo>
                  <a:pt x="8114008" y="1608610"/>
                </a:lnTo>
                <a:lnTo>
                  <a:pt x="8125565" y="1620219"/>
                </a:lnTo>
                <a:lnTo>
                  <a:pt x="8134265" y="1634747"/>
                </a:lnTo>
                <a:lnTo>
                  <a:pt x="8142964" y="1646357"/>
                </a:lnTo>
                <a:lnTo>
                  <a:pt x="8151664" y="1657967"/>
                </a:lnTo>
                <a:lnTo>
                  <a:pt x="8163284" y="1672495"/>
                </a:lnTo>
                <a:lnTo>
                  <a:pt x="8171983" y="1684105"/>
                </a:lnTo>
                <a:lnTo>
                  <a:pt x="8180683" y="1695714"/>
                </a:lnTo>
                <a:lnTo>
                  <a:pt x="8189382" y="1710242"/>
                </a:lnTo>
                <a:lnTo>
                  <a:pt x="8198082" y="1721852"/>
                </a:lnTo>
                <a:lnTo>
                  <a:pt x="8206781" y="1736380"/>
                </a:lnTo>
                <a:lnTo>
                  <a:pt x="8215481" y="1747990"/>
                </a:lnTo>
                <a:lnTo>
                  <a:pt x="8227102" y="1762518"/>
                </a:lnTo>
                <a:lnTo>
                  <a:pt x="8228181" y="1763977"/>
                </a:lnTo>
                <a:lnTo>
                  <a:pt x="8235801" y="1774128"/>
                </a:lnTo>
                <a:lnTo>
                  <a:pt x="8244501" y="1788656"/>
                </a:lnTo>
                <a:lnTo>
                  <a:pt x="8253200" y="1803184"/>
                </a:lnTo>
                <a:lnTo>
                  <a:pt x="8258979" y="1814794"/>
                </a:lnTo>
                <a:lnTo>
                  <a:pt x="8267678" y="1829322"/>
                </a:lnTo>
                <a:lnTo>
                  <a:pt x="8276378" y="1840931"/>
                </a:lnTo>
                <a:lnTo>
                  <a:pt x="8285077" y="1855459"/>
                </a:lnTo>
                <a:lnTo>
                  <a:pt x="8293777" y="1869987"/>
                </a:lnTo>
                <a:lnTo>
                  <a:pt x="8302476" y="1884452"/>
                </a:lnTo>
                <a:lnTo>
                  <a:pt x="8308254" y="1896125"/>
                </a:lnTo>
                <a:lnTo>
                  <a:pt x="8316954" y="1910590"/>
                </a:lnTo>
                <a:lnTo>
                  <a:pt x="8325654" y="1925118"/>
                </a:lnTo>
                <a:lnTo>
                  <a:pt x="8334353" y="1936728"/>
                </a:lnTo>
                <a:lnTo>
                  <a:pt x="8340131" y="1951256"/>
                </a:lnTo>
                <a:lnTo>
                  <a:pt x="8348831" y="1965784"/>
                </a:lnTo>
                <a:lnTo>
                  <a:pt x="8357530" y="1980312"/>
                </a:lnTo>
                <a:lnTo>
                  <a:pt x="8363373" y="1994840"/>
                </a:lnTo>
                <a:lnTo>
                  <a:pt x="8372072" y="2009368"/>
                </a:lnTo>
                <a:lnTo>
                  <a:pt x="8377851" y="2020978"/>
                </a:lnTo>
                <a:lnTo>
                  <a:pt x="8386550" y="2035506"/>
                </a:lnTo>
                <a:lnTo>
                  <a:pt x="8392329" y="2050034"/>
                </a:lnTo>
                <a:lnTo>
                  <a:pt x="8401028" y="2064498"/>
                </a:lnTo>
                <a:lnTo>
                  <a:pt x="8406870" y="2079027"/>
                </a:lnTo>
                <a:lnTo>
                  <a:pt x="8412649" y="2093554"/>
                </a:lnTo>
                <a:lnTo>
                  <a:pt x="8421348" y="2108083"/>
                </a:lnTo>
                <a:lnTo>
                  <a:pt x="8427127" y="2122611"/>
                </a:lnTo>
                <a:lnTo>
                  <a:pt x="8432905" y="2137139"/>
                </a:lnTo>
                <a:lnTo>
                  <a:pt x="8441604" y="2151667"/>
                </a:lnTo>
                <a:lnTo>
                  <a:pt x="8447447" y="2166195"/>
                </a:lnTo>
                <a:lnTo>
                  <a:pt x="8453225" y="2180659"/>
                </a:lnTo>
                <a:lnTo>
                  <a:pt x="8459004" y="2195187"/>
                </a:lnTo>
                <a:lnTo>
                  <a:pt x="8464845" y="2209715"/>
                </a:lnTo>
                <a:lnTo>
                  <a:pt x="8473545" y="2227162"/>
                </a:lnTo>
                <a:lnTo>
                  <a:pt x="8479324" y="2241690"/>
                </a:lnTo>
                <a:lnTo>
                  <a:pt x="8485102" y="2256218"/>
                </a:lnTo>
                <a:lnTo>
                  <a:pt x="8490944" y="2270683"/>
                </a:lnTo>
                <a:lnTo>
                  <a:pt x="8496723" y="2285211"/>
                </a:lnTo>
                <a:lnTo>
                  <a:pt x="8502501" y="2299739"/>
                </a:lnTo>
                <a:lnTo>
                  <a:pt x="8508343" y="2317185"/>
                </a:lnTo>
                <a:lnTo>
                  <a:pt x="8511201" y="2331713"/>
                </a:lnTo>
                <a:lnTo>
                  <a:pt x="8517042" y="2346241"/>
                </a:lnTo>
                <a:lnTo>
                  <a:pt x="8522821" y="2360706"/>
                </a:lnTo>
                <a:lnTo>
                  <a:pt x="8528600" y="2375234"/>
                </a:lnTo>
                <a:lnTo>
                  <a:pt x="8534441" y="2392680"/>
                </a:lnTo>
                <a:lnTo>
                  <a:pt x="8537299" y="2407208"/>
                </a:lnTo>
                <a:lnTo>
                  <a:pt x="8543141" y="2421736"/>
                </a:lnTo>
                <a:lnTo>
                  <a:pt x="8548919" y="2439119"/>
                </a:lnTo>
                <a:lnTo>
                  <a:pt x="8551841" y="2453647"/>
                </a:lnTo>
                <a:lnTo>
                  <a:pt x="8557619" y="2468175"/>
                </a:lnTo>
                <a:lnTo>
                  <a:pt x="8563398" y="2485622"/>
                </a:lnTo>
                <a:lnTo>
                  <a:pt x="8566318" y="2500149"/>
                </a:lnTo>
                <a:lnTo>
                  <a:pt x="8572097" y="2517532"/>
                </a:lnTo>
                <a:lnTo>
                  <a:pt x="8575018" y="2532060"/>
                </a:lnTo>
                <a:lnTo>
                  <a:pt x="8580797" y="2546588"/>
                </a:lnTo>
                <a:lnTo>
                  <a:pt x="8583717" y="2564035"/>
                </a:lnTo>
                <a:lnTo>
                  <a:pt x="8586575" y="2578563"/>
                </a:lnTo>
                <a:lnTo>
                  <a:pt x="8592417" y="2595946"/>
                </a:lnTo>
                <a:lnTo>
                  <a:pt x="8595275" y="2610474"/>
                </a:lnTo>
                <a:lnTo>
                  <a:pt x="8598195" y="2627920"/>
                </a:lnTo>
                <a:lnTo>
                  <a:pt x="8603974" y="2642448"/>
                </a:lnTo>
                <a:lnTo>
                  <a:pt x="8606895" y="2659831"/>
                </a:lnTo>
                <a:lnTo>
                  <a:pt x="8609816" y="2674359"/>
                </a:lnTo>
                <a:lnTo>
                  <a:pt x="8612674" y="2691806"/>
                </a:lnTo>
                <a:lnTo>
                  <a:pt x="8615594" y="2706334"/>
                </a:lnTo>
                <a:lnTo>
                  <a:pt x="8618516" y="2723717"/>
                </a:lnTo>
                <a:lnTo>
                  <a:pt x="8621373" y="2738245"/>
                </a:lnTo>
                <a:lnTo>
                  <a:pt x="8624294" y="2755691"/>
                </a:lnTo>
                <a:lnTo>
                  <a:pt x="8627215" y="2770219"/>
                </a:lnTo>
                <a:lnTo>
                  <a:pt x="8630073" y="2787602"/>
                </a:lnTo>
                <a:lnTo>
                  <a:pt x="8632993" y="2805048"/>
                </a:lnTo>
                <a:lnTo>
                  <a:pt x="8635915" y="2819576"/>
                </a:lnTo>
                <a:lnTo>
                  <a:pt x="8638772" y="2836959"/>
                </a:lnTo>
                <a:lnTo>
                  <a:pt x="8641693" y="2854405"/>
                </a:lnTo>
                <a:lnTo>
                  <a:pt x="8644614" y="2868934"/>
                </a:lnTo>
                <a:lnTo>
                  <a:pt x="8644614" y="2886380"/>
                </a:lnTo>
                <a:lnTo>
                  <a:pt x="8647472" y="2903763"/>
                </a:lnTo>
                <a:lnTo>
                  <a:pt x="8650392" y="2918291"/>
                </a:lnTo>
                <a:lnTo>
                  <a:pt x="8650392" y="2935737"/>
                </a:lnTo>
                <a:lnTo>
                  <a:pt x="8653314" y="2953120"/>
                </a:lnTo>
                <a:lnTo>
                  <a:pt x="8656171" y="2967648"/>
                </a:lnTo>
                <a:lnTo>
                  <a:pt x="8656171" y="2985094"/>
                </a:lnTo>
                <a:lnTo>
                  <a:pt x="8659092" y="3002541"/>
                </a:lnTo>
                <a:lnTo>
                  <a:pt x="8659092" y="3034452"/>
                </a:lnTo>
                <a:lnTo>
                  <a:pt x="8662013" y="3051898"/>
                </a:lnTo>
                <a:lnTo>
                  <a:pt x="8662013" y="3086728"/>
                </a:lnTo>
                <a:lnTo>
                  <a:pt x="8664870" y="3104174"/>
                </a:lnTo>
                <a:lnTo>
                  <a:pt x="8664870" y="3170977"/>
                </a:lnTo>
                <a:lnTo>
                  <a:pt x="8667791" y="3188360"/>
                </a:lnTo>
                <a:lnTo>
                  <a:pt x="8667791" y="3835208"/>
                </a:lnTo>
                <a:lnTo>
                  <a:pt x="8670966" y="3835208"/>
                </a:lnTo>
                <a:cubicBezTo>
                  <a:pt x="8669219" y="4842805"/>
                  <a:pt x="8667473" y="5850403"/>
                  <a:pt x="8665726" y="6858000"/>
                </a:cubicBezTo>
                <a:lnTo>
                  <a:pt x="8665188" y="6858000"/>
                </a:lnTo>
                <a:lnTo>
                  <a:pt x="8661608" y="6858000"/>
                </a:lnTo>
                <a:lnTo>
                  <a:pt x="8661608" y="6858001"/>
                </a:lnTo>
                <a:lnTo>
                  <a:pt x="7659094" y="6858001"/>
                </a:lnTo>
                <a:lnTo>
                  <a:pt x="7646253" y="6858001"/>
                </a:lnTo>
                <a:cubicBezTo>
                  <a:pt x="7646253" y="5989109"/>
                  <a:pt x="7646254" y="5120218"/>
                  <a:pt x="7646254" y="4251326"/>
                </a:cubicBezTo>
                <a:cubicBezTo>
                  <a:pt x="7647528" y="3883470"/>
                  <a:pt x="7648803" y="3515614"/>
                  <a:pt x="7650077" y="3147758"/>
                </a:cubicBezTo>
                <a:lnTo>
                  <a:pt x="7647219" y="3136148"/>
                </a:lnTo>
                <a:lnTo>
                  <a:pt x="7647219" y="3107156"/>
                </a:lnTo>
                <a:lnTo>
                  <a:pt x="7644299" y="3095482"/>
                </a:lnTo>
                <a:lnTo>
                  <a:pt x="7644299" y="3066490"/>
                </a:lnTo>
                <a:lnTo>
                  <a:pt x="7641378" y="3054880"/>
                </a:lnTo>
                <a:lnTo>
                  <a:pt x="7641378" y="3046125"/>
                </a:lnTo>
                <a:lnTo>
                  <a:pt x="7638520" y="3034515"/>
                </a:lnTo>
                <a:lnTo>
                  <a:pt x="7638520" y="3014214"/>
                </a:lnTo>
                <a:lnTo>
                  <a:pt x="7635599" y="3005459"/>
                </a:lnTo>
                <a:lnTo>
                  <a:pt x="7635599" y="2993849"/>
                </a:lnTo>
                <a:lnTo>
                  <a:pt x="7632678" y="2985158"/>
                </a:lnTo>
                <a:lnTo>
                  <a:pt x="7632678" y="2973548"/>
                </a:lnTo>
                <a:lnTo>
                  <a:pt x="7629820" y="2964857"/>
                </a:lnTo>
                <a:lnTo>
                  <a:pt x="7629820" y="2953184"/>
                </a:lnTo>
                <a:lnTo>
                  <a:pt x="7626900" y="2944492"/>
                </a:lnTo>
                <a:lnTo>
                  <a:pt x="7623979" y="2932882"/>
                </a:lnTo>
                <a:lnTo>
                  <a:pt x="7623979" y="2924191"/>
                </a:lnTo>
                <a:lnTo>
                  <a:pt x="7621121" y="2915436"/>
                </a:lnTo>
                <a:lnTo>
                  <a:pt x="7618200" y="2903826"/>
                </a:lnTo>
                <a:lnTo>
                  <a:pt x="7618200" y="2895135"/>
                </a:lnTo>
                <a:lnTo>
                  <a:pt x="7615279" y="2886443"/>
                </a:lnTo>
                <a:lnTo>
                  <a:pt x="7612421" y="2874834"/>
                </a:lnTo>
                <a:lnTo>
                  <a:pt x="7612421" y="2866079"/>
                </a:lnTo>
                <a:lnTo>
                  <a:pt x="7609501" y="2857387"/>
                </a:lnTo>
                <a:lnTo>
                  <a:pt x="7606579" y="2845778"/>
                </a:lnTo>
                <a:lnTo>
                  <a:pt x="7603722" y="2837023"/>
                </a:lnTo>
                <a:lnTo>
                  <a:pt x="7600801" y="2825413"/>
                </a:lnTo>
                <a:lnTo>
                  <a:pt x="7600801" y="2816722"/>
                </a:lnTo>
                <a:lnTo>
                  <a:pt x="7597880" y="2808030"/>
                </a:lnTo>
                <a:lnTo>
                  <a:pt x="7595023" y="2796420"/>
                </a:lnTo>
                <a:lnTo>
                  <a:pt x="7592102" y="2787665"/>
                </a:lnTo>
                <a:lnTo>
                  <a:pt x="7589180" y="2778974"/>
                </a:lnTo>
                <a:lnTo>
                  <a:pt x="7586323" y="2770282"/>
                </a:lnTo>
                <a:lnTo>
                  <a:pt x="7583402" y="2758673"/>
                </a:lnTo>
                <a:lnTo>
                  <a:pt x="7580481" y="2749918"/>
                </a:lnTo>
                <a:lnTo>
                  <a:pt x="7577624" y="2741226"/>
                </a:lnTo>
                <a:lnTo>
                  <a:pt x="7574703" y="2729617"/>
                </a:lnTo>
                <a:lnTo>
                  <a:pt x="7571781" y="2720862"/>
                </a:lnTo>
                <a:lnTo>
                  <a:pt x="7568924" y="2712170"/>
                </a:lnTo>
                <a:lnTo>
                  <a:pt x="7566003" y="2703479"/>
                </a:lnTo>
                <a:lnTo>
                  <a:pt x="7563082" y="2694724"/>
                </a:lnTo>
                <a:lnTo>
                  <a:pt x="7560225" y="2683114"/>
                </a:lnTo>
                <a:lnTo>
                  <a:pt x="7557304" y="2674423"/>
                </a:lnTo>
                <a:lnTo>
                  <a:pt x="7551525" y="2665731"/>
                </a:lnTo>
                <a:lnTo>
                  <a:pt x="7548604" y="2656976"/>
                </a:lnTo>
                <a:lnTo>
                  <a:pt x="7545683" y="2648285"/>
                </a:lnTo>
                <a:lnTo>
                  <a:pt x="7542826" y="2636675"/>
                </a:lnTo>
                <a:lnTo>
                  <a:pt x="7536983" y="2627984"/>
                </a:lnTo>
                <a:lnTo>
                  <a:pt x="7534126" y="2619229"/>
                </a:lnTo>
                <a:lnTo>
                  <a:pt x="7531205" y="2610537"/>
                </a:lnTo>
                <a:lnTo>
                  <a:pt x="7528284" y="2601846"/>
                </a:lnTo>
                <a:lnTo>
                  <a:pt x="7522505" y="2593091"/>
                </a:lnTo>
                <a:lnTo>
                  <a:pt x="7519584" y="2584399"/>
                </a:lnTo>
                <a:lnTo>
                  <a:pt x="7516727" y="2572790"/>
                </a:lnTo>
                <a:lnTo>
                  <a:pt x="7510885" y="2564098"/>
                </a:lnTo>
                <a:lnTo>
                  <a:pt x="7508028" y="2555343"/>
                </a:lnTo>
                <a:lnTo>
                  <a:pt x="7505106" y="2546652"/>
                </a:lnTo>
                <a:lnTo>
                  <a:pt x="7499328" y="2537961"/>
                </a:lnTo>
                <a:lnTo>
                  <a:pt x="7496407" y="2529206"/>
                </a:lnTo>
                <a:lnTo>
                  <a:pt x="7490629" y="2520514"/>
                </a:lnTo>
                <a:lnTo>
                  <a:pt x="7487707" y="2511823"/>
                </a:lnTo>
                <a:lnTo>
                  <a:pt x="7481929" y="2503068"/>
                </a:lnTo>
                <a:lnTo>
                  <a:pt x="7479008" y="2494376"/>
                </a:lnTo>
                <a:lnTo>
                  <a:pt x="7473229" y="2485685"/>
                </a:lnTo>
                <a:lnTo>
                  <a:pt x="7470308" y="2476930"/>
                </a:lnTo>
                <a:lnTo>
                  <a:pt x="7464530" y="2468238"/>
                </a:lnTo>
                <a:lnTo>
                  <a:pt x="7461609" y="2459547"/>
                </a:lnTo>
                <a:lnTo>
                  <a:pt x="7455830" y="2450792"/>
                </a:lnTo>
                <a:lnTo>
                  <a:pt x="7450052" y="2442101"/>
                </a:lnTo>
                <a:lnTo>
                  <a:pt x="7447131" y="2433409"/>
                </a:lnTo>
                <a:lnTo>
                  <a:pt x="7441353" y="2424654"/>
                </a:lnTo>
                <a:lnTo>
                  <a:pt x="7435511" y="2415963"/>
                </a:lnTo>
                <a:lnTo>
                  <a:pt x="7432653" y="2410190"/>
                </a:lnTo>
                <a:lnTo>
                  <a:pt x="7426811" y="2401435"/>
                </a:lnTo>
                <a:lnTo>
                  <a:pt x="7421032" y="2392743"/>
                </a:lnTo>
                <a:lnTo>
                  <a:pt x="7418112" y="2384052"/>
                </a:lnTo>
                <a:lnTo>
                  <a:pt x="7412333" y="2375297"/>
                </a:lnTo>
                <a:lnTo>
                  <a:pt x="7406554" y="2366606"/>
                </a:lnTo>
                <a:lnTo>
                  <a:pt x="7400713" y="2357914"/>
                </a:lnTo>
                <a:lnTo>
                  <a:pt x="7394934" y="2349159"/>
                </a:lnTo>
                <a:lnTo>
                  <a:pt x="7392013" y="2343386"/>
                </a:lnTo>
                <a:lnTo>
                  <a:pt x="7386234" y="2334631"/>
                </a:lnTo>
                <a:lnTo>
                  <a:pt x="7380456" y="2325940"/>
                </a:lnTo>
                <a:lnTo>
                  <a:pt x="7374614" y="2317248"/>
                </a:lnTo>
                <a:lnTo>
                  <a:pt x="7368836" y="2311412"/>
                </a:lnTo>
                <a:lnTo>
                  <a:pt x="7363057" y="2302720"/>
                </a:lnTo>
                <a:lnTo>
                  <a:pt x="7357279" y="2294029"/>
                </a:lnTo>
                <a:lnTo>
                  <a:pt x="7351437" y="2285274"/>
                </a:lnTo>
                <a:lnTo>
                  <a:pt x="7345658" y="2276582"/>
                </a:lnTo>
                <a:lnTo>
                  <a:pt x="7339879" y="2270746"/>
                </a:lnTo>
                <a:lnTo>
                  <a:pt x="7336958" y="2262054"/>
                </a:lnTo>
                <a:lnTo>
                  <a:pt x="7331180" y="2256281"/>
                </a:lnTo>
                <a:lnTo>
                  <a:pt x="7322480" y="2247526"/>
                </a:lnTo>
                <a:lnTo>
                  <a:pt x="7316639" y="2238835"/>
                </a:lnTo>
                <a:lnTo>
                  <a:pt x="7310860" y="2230143"/>
                </a:lnTo>
                <a:lnTo>
                  <a:pt x="7305081" y="2224307"/>
                </a:lnTo>
                <a:lnTo>
                  <a:pt x="7299240" y="2215616"/>
                </a:lnTo>
                <a:lnTo>
                  <a:pt x="7293461" y="2209779"/>
                </a:lnTo>
                <a:lnTo>
                  <a:pt x="7287682" y="2201087"/>
                </a:lnTo>
                <a:lnTo>
                  <a:pt x="7281841" y="2192396"/>
                </a:lnTo>
                <a:lnTo>
                  <a:pt x="7276062" y="2186559"/>
                </a:lnTo>
                <a:lnTo>
                  <a:pt x="7270283" y="2177868"/>
                </a:lnTo>
                <a:lnTo>
                  <a:pt x="7261584" y="2172031"/>
                </a:lnTo>
                <a:lnTo>
                  <a:pt x="7255742" y="2163340"/>
                </a:lnTo>
                <a:lnTo>
                  <a:pt x="7249964" y="2157503"/>
                </a:lnTo>
                <a:lnTo>
                  <a:pt x="7244185" y="2148812"/>
                </a:lnTo>
                <a:lnTo>
                  <a:pt x="7238343" y="2142975"/>
                </a:lnTo>
                <a:lnTo>
                  <a:pt x="7229643" y="2134284"/>
                </a:lnTo>
                <a:lnTo>
                  <a:pt x="7223865" y="2128447"/>
                </a:lnTo>
                <a:lnTo>
                  <a:pt x="7218087" y="2119756"/>
                </a:lnTo>
                <a:lnTo>
                  <a:pt x="7212244" y="2113983"/>
                </a:lnTo>
                <a:lnTo>
                  <a:pt x="7203608" y="2105228"/>
                </a:lnTo>
                <a:lnTo>
                  <a:pt x="7197766" y="2099454"/>
                </a:lnTo>
                <a:lnTo>
                  <a:pt x="7191988" y="2093618"/>
                </a:lnTo>
                <a:lnTo>
                  <a:pt x="7183289" y="2084927"/>
                </a:lnTo>
                <a:lnTo>
                  <a:pt x="7177510" y="2079090"/>
                </a:lnTo>
                <a:lnTo>
                  <a:pt x="7171668" y="2073317"/>
                </a:lnTo>
                <a:lnTo>
                  <a:pt x="7162968" y="2064562"/>
                </a:lnTo>
                <a:lnTo>
                  <a:pt x="7157190" y="2058789"/>
                </a:lnTo>
                <a:lnTo>
                  <a:pt x="7148491" y="2052952"/>
                </a:lnTo>
                <a:lnTo>
                  <a:pt x="7142712" y="2044261"/>
                </a:lnTo>
                <a:lnTo>
                  <a:pt x="7134013" y="2038424"/>
                </a:lnTo>
                <a:lnTo>
                  <a:pt x="7128170" y="2032651"/>
                </a:lnTo>
                <a:lnTo>
                  <a:pt x="7122392" y="2023959"/>
                </a:lnTo>
                <a:lnTo>
                  <a:pt x="7113692" y="2018123"/>
                </a:lnTo>
                <a:lnTo>
                  <a:pt x="7107914" y="2012350"/>
                </a:lnTo>
                <a:lnTo>
                  <a:pt x="7099215" y="2006513"/>
                </a:lnTo>
                <a:lnTo>
                  <a:pt x="7090515" y="2000677"/>
                </a:lnTo>
                <a:lnTo>
                  <a:pt x="7084673" y="1991985"/>
                </a:lnTo>
                <a:lnTo>
                  <a:pt x="7075974" y="1986212"/>
                </a:lnTo>
                <a:lnTo>
                  <a:pt x="7070195" y="1980375"/>
                </a:lnTo>
                <a:lnTo>
                  <a:pt x="7061495" y="1974539"/>
                </a:lnTo>
                <a:lnTo>
                  <a:pt x="7055717" y="1968766"/>
                </a:lnTo>
                <a:lnTo>
                  <a:pt x="7047017" y="1962929"/>
                </a:lnTo>
                <a:lnTo>
                  <a:pt x="7038318" y="1957156"/>
                </a:lnTo>
                <a:lnTo>
                  <a:pt x="7032540" y="1948401"/>
                </a:lnTo>
                <a:lnTo>
                  <a:pt x="7023840" y="1942628"/>
                </a:lnTo>
                <a:lnTo>
                  <a:pt x="7017998" y="1936791"/>
                </a:lnTo>
                <a:lnTo>
                  <a:pt x="7009299" y="1931018"/>
                </a:lnTo>
                <a:lnTo>
                  <a:pt x="7000599" y="1925181"/>
                </a:lnTo>
                <a:lnTo>
                  <a:pt x="6994820" y="1919408"/>
                </a:lnTo>
                <a:lnTo>
                  <a:pt x="6986121" y="1913572"/>
                </a:lnTo>
                <a:lnTo>
                  <a:pt x="6977421" y="1907798"/>
                </a:lnTo>
                <a:lnTo>
                  <a:pt x="6968722" y="1901962"/>
                </a:lnTo>
                <a:lnTo>
                  <a:pt x="6962943" y="1896189"/>
                </a:lnTo>
                <a:lnTo>
                  <a:pt x="6954244" y="1893270"/>
                </a:lnTo>
                <a:lnTo>
                  <a:pt x="6945544" y="1887434"/>
                </a:lnTo>
                <a:lnTo>
                  <a:pt x="6936845" y="1881661"/>
                </a:lnTo>
                <a:lnTo>
                  <a:pt x="6931003" y="1875824"/>
                </a:lnTo>
                <a:lnTo>
                  <a:pt x="6922304" y="1870051"/>
                </a:lnTo>
                <a:lnTo>
                  <a:pt x="6913604" y="1864214"/>
                </a:lnTo>
                <a:lnTo>
                  <a:pt x="6904968" y="1858378"/>
                </a:lnTo>
                <a:lnTo>
                  <a:pt x="6896268" y="1855523"/>
                </a:lnTo>
                <a:lnTo>
                  <a:pt x="6887569" y="1849686"/>
                </a:lnTo>
                <a:lnTo>
                  <a:pt x="6878869" y="1843913"/>
                </a:lnTo>
                <a:lnTo>
                  <a:pt x="6873028" y="1838077"/>
                </a:lnTo>
                <a:lnTo>
                  <a:pt x="6864328" y="1835158"/>
                </a:lnTo>
                <a:lnTo>
                  <a:pt x="6855629" y="1829385"/>
                </a:lnTo>
                <a:lnTo>
                  <a:pt x="6846929" y="1823548"/>
                </a:lnTo>
                <a:lnTo>
                  <a:pt x="6838229" y="1817775"/>
                </a:lnTo>
                <a:lnTo>
                  <a:pt x="6829530" y="1814857"/>
                </a:lnTo>
                <a:lnTo>
                  <a:pt x="6820830" y="1809020"/>
                </a:lnTo>
                <a:lnTo>
                  <a:pt x="6812131" y="1806102"/>
                </a:lnTo>
                <a:lnTo>
                  <a:pt x="6803431" y="1800329"/>
                </a:lnTo>
                <a:lnTo>
                  <a:pt x="6794732" y="1794492"/>
                </a:lnTo>
                <a:lnTo>
                  <a:pt x="6786032" y="1791638"/>
                </a:lnTo>
                <a:lnTo>
                  <a:pt x="6777333" y="1785801"/>
                </a:lnTo>
                <a:lnTo>
                  <a:pt x="6771554" y="1782883"/>
                </a:lnTo>
                <a:lnTo>
                  <a:pt x="6759997" y="1777109"/>
                </a:lnTo>
                <a:lnTo>
                  <a:pt x="6751298" y="1774191"/>
                </a:lnTo>
                <a:lnTo>
                  <a:pt x="6742599" y="1768355"/>
                </a:lnTo>
                <a:lnTo>
                  <a:pt x="6733899" y="1765500"/>
                </a:lnTo>
                <a:lnTo>
                  <a:pt x="6725200" y="1759663"/>
                </a:lnTo>
                <a:lnTo>
                  <a:pt x="6716500" y="1756745"/>
                </a:lnTo>
                <a:lnTo>
                  <a:pt x="6707801" y="1750972"/>
                </a:lnTo>
                <a:lnTo>
                  <a:pt x="6699101" y="1748053"/>
                </a:lnTo>
                <a:lnTo>
                  <a:pt x="6690402" y="1745135"/>
                </a:lnTo>
                <a:lnTo>
                  <a:pt x="6681702" y="1739362"/>
                </a:lnTo>
                <a:lnTo>
                  <a:pt x="6673003" y="1736444"/>
                </a:lnTo>
                <a:lnTo>
                  <a:pt x="6664303" y="1733525"/>
                </a:lnTo>
                <a:lnTo>
                  <a:pt x="6655604" y="1727752"/>
                </a:lnTo>
                <a:lnTo>
                  <a:pt x="6643983" y="1724834"/>
                </a:lnTo>
                <a:lnTo>
                  <a:pt x="6635283" y="1721916"/>
                </a:lnTo>
                <a:lnTo>
                  <a:pt x="6626584" y="1716079"/>
                </a:lnTo>
                <a:lnTo>
                  <a:pt x="6617884" y="1713224"/>
                </a:lnTo>
                <a:lnTo>
                  <a:pt x="6609185" y="1710306"/>
                </a:lnTo>
                <a:lnTo>
                  <a:pt x="6600486" y="1707388"/>
                </a:lnTo>
                <a:lnTo>
                  <a:pt x="6588929" y="1704469"/>
                </a:lnTo>
                <a:lnTo>
                  <a:pt x="6580229" y="1698696"/>
                </a:lnTo>
                <a:lnTo>
                  <a:pt x="6571529" y="1695778"/>
                </a:lnTo>
                <a:lnTo>
                  <a:pt x="6562830" y="1692859"/>
                </a:lnTo>
                <a:lnTo>
                  <a:pt x="6554130" y="1690005"/>
                </a:lnTo>
                <a:lnTo>
                  <a:pt x="6542510" y="1687086"/>
                </a:lnTo>
                <a:lnTo>
                  <a:pt x="6533810" y="1684168"/>
                </a:lnTo>
                <a:lnTo>
                  <a:pt x="6525111" y="1681250"/>
                </a:lnTo>
                <a:lnTo>
                  <a:pt x="6513491" y="1678332"/>
                </a:lnTo>
                <a:lnTo>
                  <a:pt x="6504791" y="1675477"/>
                </a:lnTo>
                <a:lnTo>
                  <a:pt x="6496091" y="1672558"/>
                </a:lnTo>
                <a:lnTo>
                  <a:pt x="6487392" y="1669640"/>
                </a:lnTo>
                <a:lnTo>
                  <a:pt x="6478692" y="1666722"/>
                </a:lnTo>
                <a:lnTo>
                  <a:pt x="6467135" y="1663867"/>
                </a:lnTo>
                <a:lnTo>
                  <a:pt x="6458436" y="1660948"/>
                </a:lnTo>
                <a:lnTo>
                  <a:pt x="6446816" y="1658030"/>
                </a:lnTo>
                <a:lnTo>
                  <a:pt x="6438116" y="1655112"/>
                </a:lnTo>
                <a:lnTo>
                  <a:pt x="6429416" y="1655112"/>
                </a:lnTo>
                <a:lnTo>
                  <a:pt x="6420717" y="1652194"/>
                </a:lnTo>
                <a:lnTo>
                  <a:pt x="6409160" y="1649339"/>
                </a:lnTo>
                <a:lnTo>
                  <a:pt x="6400460" y="1646421"/>
                </a:lnTo>
                <a:lnTo>
                  <a:pt x="6388840" y="1643502"/>
                </a:lnTo>
                <a:lnTo>
                  <a:pt x="6380141" y="1643502"/>
                </a:lnTo>
                <a:lnTo>
                  <a:pt x="6371441" y="1640584"/>
                </a:lnTo>
                <a:lnTo>
                  <a:pt x="6359820" y="1637729"/>
                </a:lnTo>
                <a:lnTo>
                  <a:pt x="6351121" y="1637729"/>
                </a:lnTo>
                <a:lnTo>
                  <a:pt x="6342421" y="1634811"/>
                </a:lnTo>
                <a:lnTo>
                  <a:pt x="6330865" y="1631892"/>
                </a:lnTo>
                <a:lnTo>
                  <a:pt x="6322165" y="1631892"/>
                </a:lnTo>
                <a:lnTo>
                  <a:pt x="6310544" y="1628974"/>
                </a:lnTo>
                <a:lnTo>
                  <a:pt x="6301845" y="1626056"/>
                </a:lnTo>
                <a:lnTo>
                  <a:pt x="6290288" y="1626056"/>
                </a:lnTo>
                <a:lnTo>
                  <a:pt x="6281589" y="1623201"/>
                </a:lnTo>
                <a:lnTo>
                  <a:pt x="6272889" y="1623201"/>
                </a:lnTo>
                <a:lnTo>
                  <a:pt x="6261268" y="1620283"/>
                </a:lnTo>
                <a:lnTo>
                  <a:pt x="6249648" y="1620283"/>
                </a:lnTo>
                <a:lnTo>
                  <a:pt x="6240949" y="1617364"/>
                </a:lnTo>
                <a:lnTo>
                  <a:pt x="6220692" y="1617364"/>
                </a:lnTo>
                <a:lnTo>
                  <a:pt x="6209071" y="1614446"/>
                </a:lnTo>
                <a:lnTo>
                  <a:pt x="6200372" y="1614446"/>
                </a:lnTo>
                <a:lnTo>
                  <a:pt x="6191672" y="1611591"/>
                </a:lnTo>
                <a:lnTo>
                  <a:pt x="6159795" y="1611591"/>
                </a:lnTo>
                <a:lnTo>
                  <a:pt x="6148175" y="1608673"/>
                </a:lnTo>
                <a:lnTo>
                  <a:pt x="6119219" y="1608673"/>
                </a:lnTo>
                <a:lnTo>
                  <a:pt x="6107599" y="1605755"/>
                </a:lnTo>
                <a:lnTo>
                  <a:pt x="6055212" y="1605755"/>
                </a:lnTo>
                <a:lnTo>
                  <a:pt x="6055212" y="1608718"/>
                </a:lnTo>
                <a:lnTo>
                  <a:pt x="3670723" y="1608718"/>
                </a:lnTo>
                <a:lnTo>
                  <a:pt x="3670723" y="1608719"/>
                </a:lnTo>
                <a:lnTo>
                  <a:pt x="2395516" y="1608719"/>
                </a:lnTo>
                <a:lnTo>
                  <a:pt x="2378117" y="1605801"/>
                </a:lnTo>
                <a:lnTo>
                  <a:pt x="2311251" y="1605801"/>
                </a:lnTo>
                <a:lnTo>
                  <a:pt x="2293789" y="1602946"/>
                </a:lnTo>
                <a:lnTo>
                  <a:pt x="2258928" y="1602946"/>
                </a:lnTo>
                <a:lnTo>
                  <a:pt x="2241465" y="1600027"/>
                </a:lnTo>
                <a:lnTo>
                  <a:pt x="2209525" y="1600027"/>
                </a:lnTo>
                <a:lnTo>
                  <a:pt x="2192062" y="1597109"/>
                </a:lnTo>
                <a:lnTo>
                  <a:pt x="2174600" y="1597109"/>
                </a:lnTo>
                <a:lnTo>
                  <a:pt x="2160058" y="1594254"/>
                </a:lnTo>
                <a:lnTo>
                  <a:pt x="2142659" y="1591336"/>
                </a:lnTo>
                <a:lnTo>
                  <a:pt x="2125197" y="1591336"/>
                </a:lnTo>
                <a:lnTo>
                  <a:pt x="2110655" y="1588418"/>
                </a:lnTo>
                <a:lnTo>
                  <a:pt x="2093256" y="1585563"/>
                </a:lnTo>
                <a:lnTo>
                  <a:pt x="2075794" y="1585563"/>
                </a:lnTo>
                <a:lnTo>
                  <a:pt x="2061252" y="1582644"/>
                </a:lnTo>
                <a:lnTo>
                  <a:pt x="2043789" y="1579726"/>
                </a:lnTo>
                <a:lnTo>
                  <a:pt x="2026391" y="1576871"/>
                </a:lnTo>
                <a:lnTo>
                  <a:pt x="2011849" y="1573953"/>
                </a:lnTo>
                <a:lnTo>
                  <a:pt x="1994387" y="1571035"/>
                </a:lnTo>
                <a:lnTo>
                  <a:pt x="1976988" y="1568180"/>
                </a:lnTo>
                <a:lnTo>
                  <a:pt x="1962446" y="1565262"/>
                </a:lnTo>
                <a:lnTo>
                  <a:pt x="1944984" y="1562343"/>
                </a:lnTo>
                <a:lnTo>
                  <a:pt x="1930442" y="1559488"/>
                </a:lnTo>
                <a:lnTo>
                  <a:pt x="1913043" y="1556570"/>
                </a:lnTo>
                <a:lnTo>
                  <a:pt x="1898501" y="1553652"/>
                </a:lnTo>
                <a:lnTo>
                  <a:pt x="1881039" y="1550797"/>
                </a:lnTo>
                <a:lnTo>
                  <a:pt x="1866498" y="1547879"/>
                </a:lnTo>
                <a:lnTo>
                  <a:pt x="1849099" y="1544960"/>
                </a:lnTo>
                <a:lnTo>
                  <a:pt x="1834557" y="1539187"/>
                </a:lnTo>
                <a:lnTo>
                  <a:pt x="1817095" y="1536269"/>
                </a:lnTo>
                <a:lnTo>
                  <a:pt x="1802553" y="1533414"/>
                </a:lnTo>
                <a:lnTo>
                  <a:pt x="1785154" y="1527577"/>
                </a:lnTo>
                <a:lnTo>
                  <a:pt x="1770613" y="1524723"/>
                </a:lnTo>
                <a:lnTo>
                  <a:pt x="1753150" y="1521804"/>
                </a:lnTo>
                <a:lnTo>
                  <a:pt x="1738608" y="1516031"/>
                </a:lnTo>
                <a:lnTo>
                  <a:pt x="1724067" y="1513113"/>
                </a:lnTo>
                <a:lnTo>
                  <a:pt x="1706668" y="1507340"/>
                </a:lnTo>
                <a:lnTo>
                  <a:pt x="1692126" y="1504421"/>
                </a:lnTo>
                <a:lnTo>
                  <a:pt x="1674664" y="1498648"/>
                </a:lnTo>
                <a:lnTo>
                  <a:pt x="1660123" y="1492875"/>
                </a:lnTo>
                <a:lnTo>
                  <a:pt x="1645581" y="1489957"/>
                </a:lnTo>
                <a:lnTo>
                  <a:pt x="1628182" y="1484184"/>
                </a:lnTo>
                <a:lnTo>
                  <a:pt x="1613640" y="1478347"/>
                </a:lnTo>
                <a:lnTo>
                  <a:pt x="1599099" y="1475492"/>
                </a:lnTo>
                <a:lnTo>
                  <a:pt x="1581637" y="1469656"/>
                </a:lnTo>
                <a:lnTo>
                  <a:pt x="1567095" y="1463882"/>
                </a:lnTo>
                <a:lnTo>
                  <a:pt x="1552617" y="1458109"/>
                </a:lnTo>
                <a:lnTo>
                  <a:pt x="1538076" y="1452273"/>
                </a:lnTo>
                <a:lnTo>
                  <a:pt x="1523534" y="1449418"/>
                </a:lnTo>
                <a:lnTo>
                  <a:pt x="1506071" y="1443581"/>
                </a:lnTo>
                <a:lnTo>
                  <a:pt x="1491530" y="1437808"/>
                </a:lnTo>
                <a:lnTo>
                  <a:pt x="1476989" y="1432035"/>
                </a:lnTo>
                <a:lnTo>
                  <a:pt x="1462511" y="1426198"/>
                </a:lnTo>
                <a:lnTo>
                  <a:pt x="1447969" y="1420425"/>
                </a:lnTo>
                <a:lnTo>
                  <a:pt x="1433427" y="1414652"/>
                </a:lnTo>
                <a:lnTo>
                  <a:pt x="1415965" y="1405961"/>
                </a:lnTo>
                <a:lnTo>
                  <a:pt x="1401424" y="1400124"/>
                </a:lnTo>
                <a:lnTo>
                  <a:pt x="1386882" y="1394351"/>
                </a:lnTo>
                <a:lnTo>
                  <a:pt x="1372404" y="1388578"/>
                </a:lnTo>
                <a:lnTo>
                  <a:pt x="1357862" y="1382741"/>
                </a:lnTo>
                <a:lnTo>
                  <a:pt x="1343321" y="1374050"/>
                </a:lnTo>
                <a:lnTo>
                  <a:pt x="1328780" y="1368276"/>
                </a:lnTo>
                <a:lnTo>
                  <a:pt x="1314238" y="1362503"/>
                </a:lnTo>
                <a:lnTo>
                  <a:pt x="1299696" y="1353812"/>
                </a:lnTo>
                <a:lnTo>
                  <a:pt x="1285155" y="1348039"/>
                </a:lnTo>
                <a:lnTo>
                  <a:pt x="1270614" y="1342202"/>
                </a:lnTo>
                <a:lnTo>
                  <a:pt x="1256136" y="1333511"/>
                </a:lnTo>
                <a:lnTo>
                  <a:pt x="1241594" y="1327737"/>
                </a:lnTo>
                <a:lnTo>
                  <a:pt x="1227053" y="1319046"/>
                </a:lnTo>
                <a:lnTo>
                  <a:pt x="1215432" y="1313273"/>
                </a:lnTo>
                <a:lnTo>
                  <a:pt x="1200890" y="1304581"/>
                </a:lnTo>
                <a:lnTo>
                  <a:pt x="1186349" y="1298745"/>
                </a:lnTo>
                <a:lnTo>
                  <a:pt x="1171808" y="1290053"/>
                </a:lnTo>
                <a:lnTo>
                  <a:pt x="1157266" y="1281362"/>
                </a:lnTo>
                <a:lnTo>
                  <a:pt x="1142725" y="1275589"/>
                </a:lnTo>
                <a:lnTo>
                  <a:pt x="1131104" y="1266897"/>
                </a:lnTo>
                <a:lnTo>
                  <a:pt x="1116562" y="1258206"/>
                </a:lnTo>
                <a:lnTo>
                  <a:pt x="1102085" y="1249514"/>
                </a:lnTo>
                <a:lnTo>
                  <a:pt x="1090401" y="1243741"/>
                </a:lnTo>
                <a:lnTo>
                  <a:pt x="1075923" y="1235050"/>
                </a:lnTo>
                <a:lnTo>
                  <a:pt x="1061381" y="1226358"/>
                </a:lnTo>
                <a:lnTo>
                  <a:pt x="1046840" y="1217667"/>
                </a:lnTo>
                <a:lnTo>
                  <a:pt x="1035219" y="1208975"/>
                </a:lnTo>
                <a:lnTo>
                  <a:pt x="1020678" y="1200284"/>
                </a:lnTo>
                <a:lnTo>
                  <a:pt x="1009057" y="1194511"/>
                </a:lnTo>
                <a:lnTo>
                  <a:pt x="994515" y="1185819"/>
                </a:lnTo>
                <a:lnTo>
                  <a:pt x="979974" y="1177128"/>
                </a:lnTo>
                <a:lnTo>
                  <a:pt x="969814" y="1169515"/>
                </a:lnTo>
                <a:lnTo>
                  <a:pt x="968354" y="1168436"/>
                </a:lnTo>
                <a:lnTo>
                  <a:pt x="953812" y="1156827"/>
                </a:lnTo>
                <a:lnTo>
                  <a:pt x="942192" y="1148135"/>
                </a:lnTo>
                <a:lnTo>
                  <a:pt x="927650" y="1139444"/>
                </a:lnTo>
                <a:lnTo>
                  <a:pt x="916030" y="1130752"/>
                </a:lnTo>
                <a:lnTo>
                  <a:pt x="901488" y="1122061"/>
                </a:lnTo>
                <a:lnTo>
                  <a:pt x="889868" y="1113370"/>
                </a:lnTo>
                <a:lnTo>
                  <a:pt x="878247" y="1104678"/>
                </a:lnTo>
                <a:lnTo>
                  <a:pt x="863706" y="1093068"/>
                </a:lnTo>
                <a:lnTo>
                  <a:pt x="852085" y="1084377"/>
                </a:lnTo>
                <a:lnTo>
                  <a:pt x="840466" y="1075685"/>
                </a:lnTo>
                <a:lnTo>
                  <a:pt x="825923" y="1066994"/>
                </a:lnTo>
                <a:lnTo>
                  <a:pt x="814303" y="1055448"/>
                </a:lnTo>
                <a:lnTo>
                  <a:pt x="802682" y="1046756"/>
                </a:lnTo>
                <a:lnTo>
                  <a:pt x="788140" y="1038065"/>
                </a:lnTo>
                <a:lnTo>
                  <a:pt x="776520" y="1026455"/>
                </a:lnTo>
                <a:lnTo>
                  <a:pt x="764900" y="1017763"/>
                </a:lnTo>
                <a:lnTo>
                  <a:pt x="753279" y="1006217"/>
                </a:lnTo>
                <a:lnTo>
                  <a:pt x="738738" y="997526"/>
                </a:lnTo>
                <a:lnTo>
                  <a:pt x="727117" y="985916"/>
                </a:lnTo>
                <a:lnTo>
                  <a:pt x="715433" y="977224"/>
                </a:lnTo>
                <a:lnTo>
                  <a:pt x="703812" y="965615"/>
                </a:lnTo>
                <a:lnTo>
                  <a:pt x="692192" y="956923"/>
                </a:lnTo>
                <a:lnTo>
                  <a:pt x="680571" y="945377"/>
                </a:lnTo>
                <a:lnTo>
                  <a:pt x="668951" y="933767"/>
                </a:lnTo>
                <a:lnTo>
                  <a:pt x="657332" y="925076"/>
                </a:lnTo>
                <a:lnTo>
                  <a:pt x="645710" y="913466"/>
                </a:lnTo>
                <a:lnTo>
                  <a:pt x="634090" y="901920"/>
                </a:lnTo>
                <a:lnTo>
                  <a:pt x="622469" y="893228"/>
                </a:lnTo>
                <a:lnTo>
                  <a:pt x="610850" y="881619"/>
                </a:lnTo>
                <a:lnTo>
                  <a:pt x="599228" y="870072"/>
                </a:lnTo>
                <a:lnTo>
                  <a:pt x="587544" y="858462"/>
                </a:lnTo>
                <a:lnTo>
                  <a:pt x="575924" y="849771"/>
                </a:lnTo>
                <a:lnTo>
                  <a:pt x="564303" y="838161"/>
                </a:lnTo>
                <a:lnTo>
                  <a:pt x="555604" y="826615"/>
                </a:lnTo>
                <a:lnTo>
                  <a:pt x="543983" y="815005"/>
                </a:lnTo>
                <a:lnTo>
                  <a:pt x="532362" y="803395"/>
                </a:lnTo>
                <a:lnTo>
                  <a:pt x="520742" y="791849"/>
                </a:lnTo>
                <a:lnTo>
                  <a:pt x="509058" y="780239"/>
                </a:lnTo>
                <a:lnTo>
                  <a:pt x="500359" y="768630"/>
                </a:lnTo>
                <a:lnTo>
                  <a:pt x="488739" y="757083"/>
                </a:lnTo>
                <a:lnTo>
                  <a:pt x="477118" y="745474"/>
                </a:lnTo>
                <a:lnTo>
                  <a:pt x="468418" y="733927"/>
                </a:lnTo>
                <a:lnTo>
                  <a:pt x="456798" y="722318"/>
                </a:lnTo>
                <a:lnTo>
                  <a:pt x="448034" y="710708"/>
                </a:lnTo>
                <a:lnTo>
                  <a:pt x="436414" y="699161"/>
                </a:lnTo>
                <a:lnTo>
                  <a:pt x="427716" y="687552"/>
                </a:lnTo>
                <a:lnTo>
                  <a:pt x="416094" y="675942"/>
                </a:lnTo>
                <a:lnTo>
                  <a:pt x="404474" y="661477"/>
                </a:lnTo>
                <a:lnTo>
                  <a:pt x="395711" y="649868"/>
                </a:lnTo>
                <a:lnTo>
                  <a:pt x="387011" y="638321"/>
                </a:lnTo>
                <a:lnTo>
                  <a:pt x="375390" y="626710"/>
                </a:lnTo>
                <a:lnTo>
                  <a:pt x="366691" y="615100"/>
                </a:lnTo>
                <a:lnTo>
                  <a:pt x="355008" y="600635"/>
                </a:lnTo>
                <a:lnTo>
                  <a:pt x="346308" y="589089"/>
                </a:lnTo>
                <a:lnTo>
                  <a:pt x="337608" y="577479"/>
                </a:lnTo>
                <a:lnTo>
                  <a:pt x="325988" y="565869"/>
                </a:lnTo>
                <a:lnTo>
                  <a:pt x="317225" y="551405"/>
                </a:lnTo>
                <a:lnTo>
                  <a:pt x="308526" y="539795"/>
                </a:lnTo>
                <a:lnTo>
                  <a:pt x="299825" y="525331"/>
                </a:lnTo>
                <a:lnTo>
                  <a:pt x="288205" y="513721"/>
                </a:lnTo>
                <a:lnTo>
                  <a:pt x="279442" y="499256"/>
                </a:lnTo>
                <a:lnTo>
                  <a:pt x="270743" y="487646"/>
                </a:lnTo>
                <a:lnTo>
                  <a:pt x="262044" y="476100"/>
                </a:lnTo>
                <a:lnTo>
                  <a:pt x="253280" y="461572"/>
                </a:lnTo>
                <a:lnTo>
                  <a:pt x="244581" y="450026"/>
                </a:lnTo>
                <a:lnTo>
                  <a:pt x="235881" y="435561"/>
                </a:lnTo>
                <a:lnTo>
                  <a:pt x="227118" y="421033"/>
                </a:lnTo>
                <a:lnTo>
                  <a:pt x="218990" y="410248"/>
                </a:lnTo>
                <a:lnTo>
                  <a:pt x="218418" y="409487"/>
                </a:lnTo>
                <a:lnTo>
                  <a:pt x="209719" y="394959"/>
                </a:lnTo>
                <a:lnTo>
                  <a:pt x="200956" y="383412"/>
                </a:lnTo>
                <a:lnTo>
                  <a:pt x="192256" y="368884"/>
                </a:lnTo>
                <a:lnTo>
                  <a:pt x="183557" y="354420"/>
                </a:lnTo>
                <a:lnTo>
                  <a:pt x="174794" y="342810"/>
                </a:lnTo>
                <a:lnTo>
                  <a:pt x="169015" y="328345"/>
                </a:lnTo>
                <a:lnTo>
                  <a:pt x="160316" y="313881"/>
                </a:lnTo>
                <a:lnTo>
                  <a:pt x="151553" y="302271"/>
                </a:lnTo>
                <a:lnTo>
                  <a:pt x="142853" y="287806"/>
                </a:lnTo>
                <a:lnTo>
                  <a:pt x="134154" y="273342"/>
                </a:lnTo>
                <a:lnTo>
                  <a:pt x="128312" y="258814"/>
                </a:lnTo>
                <a:lnTo>
                  <a:pt x="119612" y="244349"/>
                </a:lnTo>
                <a:lnTo>
                  <a:pt x="113771" y="232739"/>
                </a:lnTo>
                <a:lnTo>
                  <a:pt x="105071" y="218275"/>
                </a:lnTo>
                <a:lnTo>
                  <a:pt x="96308" y="203810"/>
                </a:lnTo>
                <a:lnTo>
                  <a:pt x="90530" y="189282"/>
                </a:lnTo>
                <a:lnTo>
                  <a:pt x="81830" y="174818"/>
                </a:lnTo>
                <a:lnTo>
                  <a:pt x="75988" y="160353"/>
                </a:lnTo>
                <a:lnTo>
                  <a:pt x="67289" y="145888"/>
                </a:lnTo>
                <a:lnTo>
                  <a:pt x="61446" y="131360"/>
                </a:lnTo>
                <a:lnTo>
                  <a:pt x="55668" y="119814"/>
                </a:lnTo>
                <a:lnTo>
                  <a:pt x="46905" y="102431"/>
                </a:lnTo>
                <a:lnTo>
                  <a:pt x="41127" y="90821"/>
                </a:lnTo>
                <a:lnTo>
                  <a:pt x="32364" y="76357"/>
                </a:lnTo>
                <a:lnTo>
                  <a:pt x="26585" y="58974"/>
                </a:lnTo>
                <a:lnTo>
                  <a:pt x="20743" y="44446"/>
                </a:lnTo>
                <a:lnTo>
                  <a:pt x="14965" y="29981"/>
                </a:lnTo>
                <a:lnTo>
                  <a:pt x="9122" y="15516"/>
                </a:lnTo>
                <a:lnTo>
                  <a:pt x="423" y="1052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 w="63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853191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E9D4E6E8-835D-CF78-1D44-8929D79FE54B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8402041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  <p:sp>
        <p:nvSpPr>
          <p:cNvPr id="116" name="Tijdelijke aanduiding voor tekst 10">
            <a:extLst>
              <a:ext uri="{FF2B5EF4-FFF2-40B4-BE49-F238E27FC236}">
                <a16:creationId xmlns:a16="http://schemas.microsoft.com/office/drawing/2014/main" id="{7EF1EE8D-B17F-9030-F0F1-6DCD8AD7EA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942077"/>
            <a:ext cx="7231889" cy="2838012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72507688-DDF9-1CF8-4261-CBD776A85C6E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EC2574B1-1F48-7C9E-7252-3EAE2D03CF8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B0D4038F-534A-D755-42C2-D143818EF5C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F197A8C1-C739-3049-5C51-C0720BA0620A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B28E15F3-1C09-9298-CC52-22F5837A42E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4EBD8FE7-EE51-F5DD-EBFD-24A804988F7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5DA0979C-7154-3448-2F8A-A8BE87C0EBB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3E3A6875-BA84-73A6-FB1C-55D84160367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BC821F56-5F36-47EF-DE76-B44550DA744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3C7E899B-E412-0D21-8775-6B4352FFA88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A85610C3-171B-9E8F-C20C-7DE9247EFCD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989516B4-14FD-853A-5A5B-FD7A5F0BDAA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A7FFA274-8789-03EB-62BB-3B37E14CBCF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F94AF236-80DA-B365-7E70-3D7276E656E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B24D7383-DE5B-8CDE-5371-9C8951EBFA7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4B66D4A7-8067-78A6-1171-440A52981EB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6035974D-6049-C6D9-7220-9A8E07D17FD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4A913252-A883-6BD4-B436-C715FE4D98C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7390074C-4418-9CFA-A35C-E16427A6C92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3F75F914-67F5-4005-8401-8D1C277BAD0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241C4782-978A-9ACA-3FA6-970FB588461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C7720F99-1805-978F-9441-9CADA75DC9C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033DAE8A-7758-2C4C-0D7B-AA29FFCE67A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08F811AA-AC72-A7F9-E4A9-184DB448899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EF26B593-0482-B6D8-41C6-971F3BE8205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9E5A482A-420E-D843-7CAB-CF86A2326FC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4C4F3566-429C-EB5C-78E0-067D8B6098B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57B1FD89-D5ED-009F-78B2-99E0BFADF40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3CA19246-BF1C-49DE-FD56-E4581202030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B44ECA9D-6E77-4846-B3A1-1C9B1B3AB81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45B7EC89-1670-A442-CBF4-8F6D2B45A2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BF541A74-F3A2-3B1D-3DA2-F21DB9F2CE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3003A88A-CE5D-69FC-77E4-917D0C68BB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2F3C47BA-7627-1D0B-1183-2FA572CC37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EF4CA826-6CAB-7C9E-ABFD-AC3B579D76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67E5474F-3D06-D349-7CEE-E2790EBE41B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AEB60748-AE6C-5D42-AEFB-DA48B9B7823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654A2507-BCD8-63A5-626C-C5C5D1599E2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50907C5C-F87C-C1A8-989D-925C8CDB7A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266CDB7B-96A2-45B3-0522-70C203C0D8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1D065452-7044-B041-7DAA-464F6D9F72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096C9F97-CDF4-D689-795B-4A1CA5A715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4212C05B-F3D2-6404-3E9B-D253F60DF3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C6712EB0-D9F1-514B-D423-C00FB555A14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304FE692-D785-773D-19C8-DECD0E3C4A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A0FAF046-D90C-87C5-2985-300F98CCD7A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4FD008F0-9144-B917-4289-6AE35A9F02F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68E0C42A-3CBA-81D1-0DDD-96A2E7EA08C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D09755E4-F63B-51F9-4789-E41D127948A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C2490B96-EABE-795C-FFB2-49CF2882374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89F5F06D-4CED-1F40-6EA6-50BFA1339C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27B0669A-9735-C8F6-E1D0-CB47829AC4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D9D5FE6E-8EDA-0A3D-B457-A137ED8095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5D507A4D-1970-355B-5E1D-10318971DD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79D48A98-84A8-4DBD-A0EF-86CC0E1AA9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2AD939D3-54F9-766D-4102-0EE069903F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00E9040F-38BF-D0EC-23EB-B29B051325D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5528D7B5-1A1D-F8A9-9301-E641B5704DA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95D48037-A2D8-5537-97D0-84E81C1D7FB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16A3D9FA-0CFD-6ABC-B42A-430448B2907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16A0C3CC-C4C5-ED7A-94E4-A1583CB0E4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31F80B2A-7E84-F153-EE78-9C1ACA1814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7F38D474-2EF7-3834-310F-A3F5257491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F997ADF7-5CFB-8579-5B7D-FE0D0FD2C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B19CE90D-2958-D97B-D04B-4C5C136C06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B11C1190-A00B-0631-E641-89AD7704C0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2484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Vrije vorm 45">
            <a:extLst>
              <a:ext uri="{FF2B5EF4-FFF2-40B4-BE49-F238E27FC236}">
                <a16:creationId xmlns:a16="http://schemas.microsoft.com/office/drawing/2014/main" id="{F5030509-C98D-EADC-1F64-103AD84BBA02}"/>
              </a:ext>
            </a:extLst>
          </p:cNvPr>
          <p:cNvSpPr/>
          <p:nvPr userDrawn="1"/>
        </p:nvSpPr>
        <p:spPr>
          <a:xfrm>
            <a:off x="1351278" y="-1"/>
            <a:ext cx="8911135" cy="6356407"/>
          </a:xfrm>
          <a:custGeom>
            <a:avLst/>
            <a:gdLst>
              <a:gd name="connsiteX0" fmla="*/ 7735511 w 8911134"/>
              <a:gd name="connsiteY0" fmla="*/ 0 h 6356406"/>
              <a:gd name="connsiteX1" fmla="*/ 8911134 w 8911134"/>
              <a:gd name="connsiteY1" fmla="*/ 0 h 6356406"/>
              <a:gd name="connsiteX2" fmla="*/ 8910711 w 8911134"/>
              <a:gd name="connsiteY2" fmla="*/ 1051 h 6356406"/>
              <a:gd name="connsiteX3" fmla="*/ 8902019 w 8911134"/>
              <a:gd name="connsiteY3" fmla="*/ 15503 h 6356406"/>
              <a:gd name="connsiteX4" fmla="*/ 8896182 w 8911134"/>
              <a:gd name="connsiteY4" fmla="*/ 29955 h 6356406"/>
              <a:gd name="connsiteX5" fmla="*/ 8890409 w 8911134"/>
              <a:gd name="connsiteY5" fmla="*/ 44406 h 6356406"/>
              <a:gd name="connsiteX6" fmla="*/ 8884572 w 8911134"/>
              <a:gd name="connsiteY6" fmla="*/ 58922 h 6356406"/>
              <a:gd name="connsiteX7" fmla="*/ 8878798 w 8911134"/>
              <a:gd name="connsiteY7" fmla="*/ 76289 h 6356406"/>
              <a:gd name="connsiteX8" fmla="*/ 8870043 w 8911134"/>
              <a:gd name="connsiteY8" fmla="*/ 90741 h 6356406"/>
              <a:gd name="connsiteX9" fmla="*/ 8864270 w 8911134"/>
              <a:gd name="connsiteY9" fmla="*/ 102341 h 6356406"/>
              <a:gd name="connsiteX10" fmla="*/ 8855515 w 8911134"/>
              <a:gd name="connsiteY10" fmla="*/ 119708 h 6356406"/>
              <a:gd name="connsiteX11" fmla="*/ 8849741 w 8911134"/>
              <a:gd name="connsiteY11" fmla="*/ 131244 h 6356406"/>
              <a:gd name="connsiteX12" fmla="*/ 8843904 w 8911134"/>
              <a:gd name="connsiteY12" fmla="*/ 145760 h 6356406"/>
              <a:gd name="connsiteX13" fmla="*/ 8835212 w 8911134"/>
              <a:gd name="connsiteY13" fmla="*/ 160212 h 6356406"/>
              <a:gd name="connsiteX14" fmla="*/ 8829376 w 8911134"/>
              <a:gd name="connsiteY14" fmla="*/ 174663 h 6356406"/>
              <a:gd name="connsiteX15" fmla="*/ 8820684 w 8911134"/>
              <a:gd name="connsiteY15" fmla="*/ 189115 h 6356406"/>
              <a:gd name="connsiteX16" fmla="*/ 8814911 w 8911134"/>
              <a:gd name="connsiteY16" fmla="*/ 203630 h 6356406"/>
              <a:gd name="connsiteX17" fmla="*/ 8806155 w 8911134"/>
              <a:gd name="connsiteY17" fmla="*/ 218082 h 6356406"/>
              <a:gd name="connsiteX18" fmla="*/ 8797464 w 8911134"/>
              <a:gd name="connsiteY18" fmla="*/ 232534 h 6356406"/>
              <a:gd name="connsiteX19" fmla="*/ 8791626 w 8911134"/>
              <a:gd name="connsiteY19" fmla="*/ 244134 h 6356406"/>
              <a:gd name="connsiteX20" fmla="*/ 8782935 w 8911134"/>
              <a:gd name="connsiteY20" fmla="*/ 258586 h 6356406"/>
              <a:gd name="connsiteX21" fmla="*/ 8777097 w 8911134"/>
              <a:gd name="connsiteY21" fmla="*/ 273101 h 6356406"/>
              <a:gd name="connsiteX22" fmla="*/ 8768406 w 8911134"/>
              <a:gd name="connsiteY22" fmla="*/ 287553 h 6356406"/>
              <a:gd name="connsiteX23" fmla="*/ 8759714 w 8911134"/>
              <a:gd name="connsiteY23" fmla="*/ 302004 h 6356406"/>
              <a:gd name="connsiteX24" fmla="*/ 8750959 w 8911134"/>
              <a:gd name="connsiteY24" fmla="*/ 313604 h 6356406"/>
              <a:gd name="connsiteX25" fmla="*/ 8742267 w 8911134"/>
              <a:gd name="connsiteY25" fmla="*/ 328056 h 6356406"/>
              <a:gd name="connsiteX26" fmla="*/ 8736494 w 8911134"/>
              <a:gd name="connsiteY26" fmla="*/ 342508 h 6356406"/>
              <a:gd name="connsiteX27" fmla="*/ 8727739 w 8911134"/>
              <a:gd name="connsiteY27" fmla="*/ 354107 h 6356406"/>
              <a:gd name="connsiteX28" fmla="*/ 8719047 w 8911134"/>
              <a:gd name="connsiteY28" fmla="*/ 368559 h 6356406"/>
              <a:gd name="connsiteX29" fmla="*/ 8710355 w 8911134"/>
              <a:gd name="connsiteY29" fmla="*/ 383074 h 6356406"/>
              <a:gd name="connsiteX30" fmla="*/ 8701600 w 8911134"/>
              <a:gd name="connsiteY30" fmla="*/ 394610 h 6356406"/>
              <a:gd name="connsiteX31" fmla="*/ 8692908 w 8911134"/>
              <a:gd name="connsiteY31" fmla="*/ 409126 h 6356406"/>
              <a:gd name="connsiteX32" fmla="*/ 8692336 w 8911134"/>
              <a:gd name="connsiteY32" fmla="*/ 409886 h 6356406"/>
              <a:gd name="connsiteX33" fmla="*/ 8684216 w 8911134"/>
              <a:gd name="connsiteY33" fmla="*/ 420662 h 6356406"/>
              <a:gd name="connsiteX34" fmla="*/ 8675461 w 8911134"/>
              <a:gd name="connsiteY34" fmla="*/ 435177 h 6356406"/>
              <a:gd name="connsiteX35" fmla="*/ 8666769 w 8911134"/>
              <a:gd name="connsiteY35" fmla="*/ 449629 h 6356406"/>
              <a:gd name="connsiteX36" fmla="*/ 8658077 w 8911134"/>
              <a:gd name="connsiteY36" fmla="*/ 461165 h 6356406"/>
              <a:gd name="connsiteX37" fmla="*/ 8649322 w 8911134"/>
              <a:gd name="connsiteY37" fmla="*/ 475680 h 6356406"/>
              <a:gd name="connsiteX38" fmla="*/ 8640630 w 8911134"/>
              <a:gd name="connsiteY38" fmla="*/ 487216 h 6356406"/>
              <a:gd name="connsiteX39" fmla="*/ 8631938 w 8911134"/>
              <a:gd name="connsiteY39" fmla="*/ 498816 h 6356406"/>
              <a:gd name="connsiteX40" fmla="*/ 8623183 w 8911134"/>
              <a:gd name="connsiteY40" fmla="*/ 513268 h 6356406"/>
              <a:gd name="connsiteX41" fmla="*/ 8611572 w 8911134"/>
              <a:gd name="connsiteY41" fmla="*/ 524867 h 6356406"/>
              <a:gd name="connsiteX42" fmla="*/ 8602880 w 8911134"/>
              <a:gd name="connsiteY42" fmla="*/ 539319 h 6356406"/>
              <a:gd name="connsiteX43" fmla="*/ 8594189 w 8911134"/>
              <a:gd name="connsiteY43" fmla="*/ 550919 h 6356406"/>
              <a:gd name="connsiteX44" fmla="*/ 8585433 w 8911134"/>
              <a:gd name="connsiteY44" fmla="*/ 565371 h 6356406"/>
              <a:gd name="connsiteX45" fmla="*/ 8573823 w 8911134"/>
              <a:gd name="connsiteY45" fmla="*/ 576970 h 6356406"/>
              <a:gd name="connsiteX46" fmla="*/ 8565132 w 8911134"/>
              <a:gd name="connsiteY46" fmla="*/ 588570 h 6356406"/>
              <a:gd name="connsiteX47" fmla="*/ 8556440 w 8911134"/>
              <a:gd name="connsiteY47" fmla="*/ 600106 h 6356406"/>
              <a:gd name="connsiteX48" fmla="*/ 8544766 w 8911134"/>
              <a:gd name="connsiteY48" fmla="*/ 614558 h 6356406"/>
              <a:gd name="connsiteX49" fmla="*/ 8536074 w 8911134"/>
              <a:gd name="connsiteY49" fmla="*/ 626157 h 6356406"/>
              <a:gd name="connsiteX50" fmla="*/ 8524464 w 8911134"/>
              <a:gd name="connsiteY50" fmla="*/ 637758 h 6356406"/>
              <a:gd name="connsiteX51" fmla="*/ 8515772 w 8911134"/>
              <a:gd name="connsiteY51" fmla="*/ 649295 h 6356406"/>
              <a:gd name="connsiteX52" fmla="*/ 8507017 w 8911134"/>
              <a:gd name="connsiteY52" fmla="*/ 660894 h 6356406"/>
              <a:gd name="connsiteX53" fmla="*/ 8495407 w 8911134"/>
              <a:gd name="connsiteY53" fmla="*/ 675346 h 6356406"/>
              <a:gd name="connsiteX54" fmla="*/ 8483796 w 8911134"/>
              <a:gd name="connsiteY54" fmla="*/ 686945 h 6356406"/>
              <a:gd name="connsiteX55" fmla="*/ 8475104 w 8911134"/>
              <a:gd name="connsiteY55" fmla="*/ 698545 h 6356406"/>
              <a:gd name="connsiteX56" fmla="*/ 8463494 w 8911134"/>
              <a:gd name="connsiteY56" fmla="*/ 710081 h 6356406"/>
              <a:gd name="connsiteX57" fmla="*/ 8454739 w 8911134"/>
              <a:gd name="connsiteY57" fmla="*/ 721681 h 6356406"/>
              <a:gd name="connsiteX58" fmla="*/ 8443129 w 8911134"/>
              <a:gd name="connsiteY58" fmla="*/ 733280 h 6356406"/>
              <a:gd name="connsiteX59" fmla="*/ 8434437 w 8911134"/>
              <a:gd name="connsiteY59" fmla="*/ 744816 h 6356406"/>
              <a:gd name="connsiteX60" fmla="*/ 8422826 w 8911134"/>
              <a:gd name="connsiteY60" fmla="*/ 756416 h 6356406"/>
              <a:gd name="connsiteX61" fmla="*/ 8411216 w 8911134"/>
              <a:gd name="connsiteY61" fmla="*/ 767952 h 6356406"/>
              <a:gd name="connsiteX62" fmla="*/ 8402525 w 8911134"/>
              <a:gd name="connsiteY62" fmla="*/ 779551 h 6356406"/>
              <a:gd name="connsiteX63" fmla="*/ 8390851 w 8911134"/>
              <a:gd name="connsiteY63" fmla="*/ 791151 h 6356406"/>
              <a:gd name="connsiteX64" fmla="*/ 8379240 w 8911134"/>
              <a:gd name="connsiteY64" fmla="*/ 802687 h 6356406"/>
              <a:gd name="connsiteX65" fmla="*/ 8367630 w 8911134"/>
              <a:gd name="connsiteY65" fmla="*/ 814287 h 6356406"/>
              <a:gd name="connsiteX66" fmla="*/ 8356020 w 8911134"/>
              <a:gd name="connsiteY66" fmla="*/ 825886 h 6356406"/>
              <a:gd name="connsiteX67" fmla="*/ 8347328 w 8911134"/>
              <a:gd name="connsiteY67" fmla="*/ 837422 h 6356406"/>
              <a:gd name="connsiteX68" fmla="*/ 8335718 w 8911134"/>
              <a:gd name="connsiteY68" fmla="*/ 849022 h 6356406"/>
              <a:gd name="connsiteX69" fmla="*/ 8324108 w 8911134"/>
              <a:gd name="connsiteY69" fmla="*/ 857705 h 6356406"/>
              <a:gd name="connsiteX70" fmla="*/ 8312434 w 8911134"/>
              <a:gd name="connsiteY70" fmla="*/ 869305 h 6356406"/>
              <a:gd name="connsiteX71" fmla="*/ 8300824 w 8911134"/>
              <a:gd name="connsiteY71" fmla="*/ 880841 h 6356406"/>
              <a:gd name="connsiteX72" fmla="*/ 8289214 w 8911134"/>
              <a:gd name="connsiteY72" fmla="*/ 892441 h 6356406"/>
              <a:gd name="connsiteX73" fmla="*/ 8277603 w 8911134"/>
              <a:gd name="connsiteY73" fmla="*/ 901124 h 6356406"/>
              <a:gd name="connsiteX74" fmla="*/ 8265993 w 8911134"/>
              <a:gd name="connsiteY74" fmla="*/ 912661 h 6356406"/>
              <a:gd name="connsiteX75" fmla="*/ 8254383 w 8911134"/>
              <a:gd name="connsiteY75" fmla="*/ 924260 h 6356406"/>
              <a:gd name="connsiteX76" fmla="*/ 8242772 w 8911134"/>
              <a:gd name="connsiteY76" fmla="*/ 932944 h 6356406"/>
              <a:gd name="connsiteX77" fmla="*/ 8231162 w 8911134"/>
              <a:gd name="connsiteY77" fmla="*/ 944543 h 6356406"/>
              <a:gd name="connsiteX78" fmla="*/ 8219552 w 8911134"/>
              <a:gd name="connsiteY78" fmla="*/ 956079 h 6356406"/>
              <a:gd name="connsiteX79" fmla="*/ 8207941 w 8911134"/>
              <a:gd name="connsiteY79" fmla="*/ 964763 h 6356406"/>
              <a:gd name="connsiteX80" fmla="*/ 8196332 w 8911134"/>
              <a:gd name="connsiteY80" fmla="*/ 976363 h 6356406"/>
              <a:gd name="connsiteX81" fmla="*/ 8184658 w 8911134"/>
              <a:gd name="connsiteY81" fmla="*/ 985047 h 6356406"/>
              <a:gd name="connsiteX82" fmla="*/ 8173047 w 8911134"/>
              <a:gd name="connsiteY82" fmla="*/ 996646 h 6356406"/>
              <a:gd name="connsiteX83" fmla="*/ 8158518 w 8911134"/>
              <a:gd name="connsiteY83" fmla="*/ 1005330 h 6356406"/>
              <a:gd name="connsiteX84" fmla="*/ 8146908 w 8911134"/>
              <a:gd name="connsiteY84" fmla="*/ 1016866 h 6356406"/>
              <a:gd name="connsiteX85" fmla="*/ 8135298 w 8911134"/>
              <a:gd name="connsiteY85" fmla="*/ 1025550 h 6356406"/>
              <a:gd name="connsiteX86" fmla="*/ 8123688 w 8911134"/>
              <a:gd name="connsiteY86" fmla="*/ 1037149 h 6356406"/>
              <a:gd name="connsiteX87" fmla="*/ 8109160 w 8911134"/>
              <a:gd name="connsiteY87" fmla="*/ 1045833 h 6356406"/>
              <a:gd name="connsiteX88" fmla="*/ 8097549 w 8911134"/>
              <a:gd name="connsiteY88" fmla="*/ 1054517 h 6356406"/>
              <a:gd name="connsiteX89" fmla="*/ 8085939 w 8911134"/>
              <a:gd name="connsiteY89" fmla="*/ 1066053 h 6356406"/>
              <a:gd name="connsiteX90" fmla="*/ 8071410 w 8911134"/>
              <a:gd name="connsiteY90" fmla="*/ 1074737 h 6356406"/>
              <a:gd name="connsiteX91" fmla="*/ 8059800 w 8911134"/>
              <a:gd name="connsiteY91" fmla="*/ 1083421 h 6356406"/>
              <a:gd name="connsiteX92" fmla="*/ 8048190 w 8911134"/>
              <a:gd name="connsiteY92" fmla="*/ 1092104 h 6356406"/>
              <a:gd name="connsiteX93" fmla="*/ 8033661 w 8911134"/>
              <a:gd name="connsiteY93" fmla="*/ 1103704 h 6356406"/>
              <a:gd name="connsiteX94" fmla="*/ 8022051 w 8911134"/>
              <a:gd name="connsiteY94" fmla="*/ 1112388 h 6356406"/>
              <a:gd name="connsiteX95" fmla="*/ 8010440 w 8911134"/>
              <a:gd name="connsiteY95" fmla="*/ 1121072 h 6356406"/>
              <a:gd name="connsiteX96" fmla="*/ 7995912 w 8911134"/>
              <a:gd name="connsiteY96" fmla="*/ 1129755 h 6356406"/>
              <a:gd name="connsiteX97" fmla="*/ 7984301 w 8911134"/>
              <a:gd name="connsiteY97" fmla="*/ 1138439 h 6356406"/>
              <a:gd name="connsiteX98" fmla="*/ 7969772 w 8911134"/>
              <a:gd name="connsiteY98" fmla="*/ 1147123 h 6356406"/>
              <a:gd name="connsiteX99" fmla="*/ 7958162 w 8911134"/>
              <a:gd name="connsiteY99" fmla="*/ 1155807 h 6356406"/>
              <a:gd name="connsiteX100" fmla="*/ 7943634 w 8911134"/>
              <a:gd name="connsiteY100" fmla="*/ 1167406 h 6356406"/>
              <a:gd name="connsiteX101" fmla="*/ 7942174 w 8911134"/>
              <a:gd name="connsiteY101" fmla="*/ 1168484 h 6356406"/>
              <a:gd name="connsiteX102" fmla="*/ 7932024 w 8911134"/>
              <a:gd name="connsiteY102" fmla="*/ 1176090 h 6356406"/>
              <a:gd name="connsiteX103" fmla="*/ 7917495 w 8911134"/>
              <a:gd name="connsiteY103" fmla="*/ 1184774 h 6356406"/>
              <a:gd name="connsiteX104" fmla="*/ 7902966 w 8911134"/>
              <a:gd name="connsiteY104" fmla="*/ 1193458 h 6356406"/>
              <a:gd name="connsiteX105" fmla="*/ 7891356 w 8911134"/>
              <a:gd name="connsiteY105" fmla="*/ 1199226 h 6356406"/>
              <a:gd name="connsiteX106" fmla="*/ 7876828 w 8911134"/>
              <a:gd name="connsiteY106" fmla="*/ 1207909 h 6356406"/>
              <a:gd name="connsiteX107" fmla="*/ 7865217 w 8911134"/>
              <a:gd name="connsiteY107" fmla="*/ 1216593 h 6356406"/>
              <a:gd name="connsiteX108" fmla="*/ 7850689 w 8911134"/>
              <a:gd name="connsiteY108" fmla="*/ 1225277 h 6356406"/>
              <a:gd name="connsiteX109" fmla="*/ 7836160 w 8911134"/>
              <a:gd name="connsiteY109" fmla="*/ 1233961 h 6356406"/>
              <a:gd name="connsiteX110" fmla="*/ 7821694 w 8911134"/>
              <a:gd name="connsiteY110" fmla="*/ 1242645 h 6356406"/>
              <a:gd name="connsiteX111" fmla="*/ 7810021 w 8911134"/>
              <a:gd name="connsiteY111" fmla="*/ 1248413 h 6356406"/>
              <a:gd name="connsiteX112" fmla="*/ 7795555 w 8911134"/>
              <a:gd name="connsiteY112" fmla="*/ 1257096 h 6356406"/>
              <a:gd name="connsiteX113" fmla="*/ 7781027 w 8911134"/>
              <a:gd name="connsiteY113" fmla="*/ 1265780 h 6356406"/>
              <a:gd name="connsiteX114" fmla="*/ 7769417 w 8911134"/>
              <a:gd name="connsiteY114" fmla="*/ 1274464 h 6356406"/>
              <a:gd name="connsiteX115" fmla="*/ 7754888 w 8911134"/>
              <a:gd name="connsiteY115" fmla="*/ 1280232 h 6356406"/>
              <a:gd name="connsiteX116" fmla="*/ 7740359 w 8911134"/>
              <a:gd name="connsiteY116" fmla="*/ 1288916 h 6356406"/>
              <a:gd name="connsiteX117" fmla="*/ 7725831 w 8911134"/>
              <a:gd name="connsiteY117" fmla="*/ 1297600 h 6356406"/>
              <a:gd name="connsiteX118" fmla="*/ 7711302 w 8911134"/>
              <a:gd name="connsiteY118" fmla="*/ 1303431 h 6356406"/>
              <a:gd name="connsiteX119" fmla="*/ 7696773 w 8911134"/>
              <a:gd name="connsiteY119" fmla="*/ 1312115 h 6356406"/>
              <a:gd name="connsiteX120" fmla="*/ 7685163 w 8911134"/>
              <a:gd name="connsiteY120" fmla="*/ 1317883 h 6356406"/>
              <a:gd name="connsiteX121" fmla="*/ 7670635 w 8911134"/>
              <a:gd name="connsiteY121" fmla="*/ 1326567 h 6356406"/>
              <a:gd name="connsiteX122" fmla="*/ 7656106 w 8911134"/>
              <a:gd name="connsiteY122" fmla="*/ 1332335 h 6356406"/>
              <a:gd name="connsiteX123" fmla="*/ 7641640 w 8911134"/>
              <a:gd name="connsiteY123" fmla="*/ 1341019 h 6356406"/>
              <a:gd name="connsiteX124" fmla="*/ 7627112 w 8911134"/>
              <a:gd name="connsiteY124" fmla="*/ 1346850 h 6356406"/>
              <a:gd name="connsiteX125" fmla="*/ 7612583 w 8911134"/>
              <a:gd name="connsiteY125" fmla="*/ 1352618 h 6356406"/>
              <a:gd name="connsiteX126" fmla="*/ 7598054 w 8911134"/>
              <a:gd name="connsiteY126" fmla="*/ 1361302 h 6356406"/>
              <a:gd name="connsiteX127" fmla="*/ 7583526 w 8911134"/>
              <a:gd name="connsiteY127" fmla="*/ 1367070 h 6356406"/>
              <a:gd name="connsiteX128" fmla="*/ 7568997 w 8911134"/>
              <a:gd name="connsiteY128" fmla="*/ 1372838 h 6356406"/>
              <a:gd name="connsiteX129" fmla="*/ 7554468 w 8911134"/>
              <a:gd name="connsiteY129" fmla="*/ 1381522 h 6356406"/>
              <a:gd name="connsiteX130" fmla="*/ 7539939 w 8911134"/>
              <a:gd name="connsiteY130" fmla="*/ 1387353 h 6356406"/>
              <a:gd name="connsiteX131" fmla="*/ 7525475 w 8911134"/>
              <a:gd name="connsiteY131" fmla="*/ 1393121 h 6356406"/>
              <a:gd name="connsiteX132" fmla="*/ 7510946 w 8911134"/>
              <a:gd name="connsiteY132" fmla="*/ 1398889 h 6356406"/>
              <a:gd name="connsiteX133" fmla="*/ 7496417 w 8911134"/>
              <a:gd name="connsiteY133" fmla="*/ 1404721 h 6356406"/>
              <a:gd name="connsiteX134" fmla="*/ 7478970 w 8911134"/>
              <a:gd name="connsiteY134" fmla="*/ 1413405 h 6356406"/>
              <a:gd name="connsiteX135" fmla="*/ 7464442 w 8911134"/>
              <a:gd name="connsiteY135" fmla="*/ 1419173 h 6356406"/>
              <a:gd name="connsiteX136" fmla="*/ 7449913 w 8911134"/>
              <a:gd name="connsiteY136" fmla="*/ 1424941 h 6356406"/>
              <a:gd name="connsiteX137" fmla="*/ 7435447 w 8911134"/>
              <a:gd name="connsiteY137" fmla="*/ 1430772 h 6356406"/>
              <a:gd name="connsiteX138" fmla="*/ 7420919 w 8911134"/>
              <a:gd name="connsiteY138" fmla="*/ 1436540 h 6356406"/>
              <a:gd name="connsiteX139" fmla="*/ 7406390 w 8911134"/>
              <a:gd name="connsiteY139" fmla="*/ 1442308 h 6356406"/>
              <a:gd name="connsiteX140" fmla="*/ 7388943 w 8911134"/>
              <a:gd name="connsiteY140" fmla="*/ 1448140 h 6356406"/>
              <a:gd name="connsiteX141" fmla="*/ 7374414 w 8911134"/>
              <a:gd name="connsiteY141" fmla="*/ 1450992 h 6356406"/>
              <a:gd name="connsiteX142" fmla="*/ 7359886 w 8911134"/>
              <a:gd name="connsiteY142" fmla="*/ 1456824 h 6356406"/>
              <a:gd name="connsiteX143" fmla="*/ 7345420 w 8911134"/>
              <a:gd name="connsiteY143" fmla="*/ 1462592 h 6356406"/>
              <a:gd name="connsiteX144" fmla="*/ 7330891 w 8911134"/>
              <a:gd name="connsiteY144" fmla="*/ 1468360 h 6356406"/>
              <a:gd name="connsiteX145" fmla="*/ 7313444 w 8911134"/>
              <a:gd name="connsiteY145" fmla="*/ 1474191 h 6356406"/>
              <a:gd name="connsiteX146" fmla="*/ 7298915 w 8911134"/>
              <a:gd name="connsiteY146" fmla="*/ 1477044 h 6356406"/>
              <a:gd name="connsiteX147" fmla="*/ 7284387 w 8911134"/>
              <a:gd name="connsiteY147" fmla="*/ 1482875 h 6356406"/>
              <a:gd name="connsiteX148" fmla="*/ 7267004 w 8911134"/>
              <a:gd name="connsiteY148" fmla="*/ 1488643 h 6356406"/>
              <a:gd name="connsiteX149" fmla="*/ 7252475 w 8911134"/>
              <a:gd name="connsiteY149" fmla="*/ 1491559 h 6356406"/>
              <a:gd name="connsiteX150" fmla="*/ 7237946 w 8911134"/>
              <a:gd name="connsiteY150" fmla="*/ 1497327 h 6356406"/>
              <a:gd name="connsiteX151" fmla="*/ 7220499 w 8911134"/>
              <a:gd name="connsiteY151" fmla="*/ 1503095 h 6356406"/>
              <a:gd name="connsiteX152" fmla="*/ 7205971 w 8911134"/>
              <a:gd name="connsiteY152" fmla="*/ 1506011 h 6356406"/>
              <a:gd name="connsiteX153" fmla="*/ 7188587 w 8911134"/>
              <a:gd name="connsiteY153" fmla="*/ 1511779 h 6356406"/>
              <a:gd name="connsiteX154" fmla="*/ 7174058 w 8911134"/>
              <a:gd name="connsiteY154" fmla="*/ 1514694 h 6356406"/>
              <a:gd name="connsiteX155" fmla="*/ 7159529 w 8911134"/>
              <a:gd name="connsiteY155" fmla="*/ 1520462 h 6356406"/>
              <a:gd name="connsiteX156" fmla="*/ 7142082 w 8911134"/>
              <a:gd name="connsiteY156" fmla="*/ 1523378 h 6356406"/>
              <a:gd name="connsiteX157" fmla="*/ 7127553 w 8911134"/>
              <a:gd name="connsiteY157" fmla="*/ 1526230 h 6356406"/>
              <a:gd name="connsiteX158" fmla="*/ 7110170 w 8911134"/>
              <a:gd name="connsiteY158" fmla="*/ 1532062 h 6356406"/>
              <a:gd name="connsiteX159" fmla="*/ 7095641 w 8911134"/>
              <a:gd name="connsiteY159" fmla="*/ 1534914 h 6356406"/>
              <a:gd name="connsiteX160" fmla="*/ 7078194 w 8911134"/>
              <a:gd name="connsiteY160" fmla="*/ 1537830 h 6356406"/>
              <a:gd name="connsiteX161" fmla="*/ 7063665 w 8911134"/>
              <a:gd name="connsiteY161" fmla="*/ 1543598 h 6356406"/>
              <a:gd name="connsiteX162" fmla="*/ 7046282 w 8911134"/>
              <a:gd name="connsiteY162" fmla="*/ 1546514 h 6356406"/>
              <a:gd name="connsiteX163" fmla="*/ 7031753 w 8911134"/>
              <a:gd name="connsiteY163" fmla="*/ 1549430 h 6356406"/>
              <a:gd name="connsiteX164" fmla="*/ 7014306 w 8911134"/>
              <a:gd name="connsiteY164" fmla="*/ 1552282 h 6356406"/>
              <a:gd name="connsiteX165" fmla="*/ 6999778 w 8911134"/>
              <a:gd name="connsiteY165" fmla="*/ 1555198 h 6356406"/>
              <a:gd name="connsiteX166" fmla="*/ 6982394 w 8911134"/>
              <a:gd name="connsiteY166" fmla="*/ 1558113 h 6356406"/>
              <a:gd name="connsiteX167" fmla="*/ 6967865 w 8911134"/>
              <a:gd name="connsiteY167" fmla="*/ 1560966 h 6356406"/>
              <a:gd name="connsiteX168" fmla="*/ 6950418 w 8911134"/>
              <a:gd name="connsiteY168" fmla="*/ 1563881 h 6356406"/>
              <a:gd name="connsiteX169" fmla="*/ 6935889 w 8911134"/>
              <a:gd name="connsiteY169" fmla="*/ 1566797 h 6356406"/>
              <a:gd name="connsiteX170" fmla="*/ 6918505 w 8911134"/>
              <a:gd name="connsiteY170" fmla="*/ 1569649 h 6356406"/>
              <a:gd name="connsiteX171" fmla="*/ 6901058 w 8911134"/>
              <a:gd name="connsiteY171" fmla="*/ 1572565 h 6356406"/>
              <a:gd name="connsiteX172" fmla="*/ 6886529 w 8911134"/>
              <a:gd name="connsiteY172" fmla="*/ 1575481 h 6356406"/>
              <a:gd name="connsiteX173" fmla="*/ 6869146 w 8911134"/>
              <a:gd name="connsiteY173" fmla="*/ 1578333 h 6356406"/>
              <a:gd name="connsiteX174" fmla="*/ 6851699 w 8911134"/>
              <a:gd name="connsiteY174" fmla="*/ 1581249 h 6356406"/>
              <a:gd name="connsiteX175" fmla="*/ 6837171 w 8911134"/>
              <a:gd name="connsiteY175" fmla="*/ 1584165 h 6356406"/>
              <a:gd name="connsiteX176" fmla="*/ 6819723 w 8911134"/>
              <a:gd name="connsiteY176" fmla="*/ 1584165 h 6356406"/>
              <a:gd name="connsiteX177" fmla="*/ 6802340 w 8911134"/>
              <a:gd name="connsiteY177" fmla="*/ 1587017 h 6356406"/>
              <a:gd name="connsiteX178" fmla="*/ 6787811 w 8911134"/>
              <a:gd name="connsiteY178" fmla="*/ 1589933 h 6356406"/>
              <a:gd name="connsiteX179" fmla="*/ 6770364 w 8911134"/>
              <a:gd name="connsiteY179" fmla="*/ 1589933 h 6356406"/>
              <a:gd name="connsiteX180" fmla="*/ 6752980 w 8911134"/>
              <a:gd name="connsiteY180" fmla="*/ 1592849 h 6356406"/>
              <a:gd name="connsiteX181" fmla="*/ 6738451 w 8911134"/>
              <a:gd name="connsiteY181" fmla="*/ 1595701 h 6356406"/>
              <a:gd name="connsiteX182" fmla="*/ 6721004 w 8911134"/>
              <a:gd name="connsiteY182" fmla="*/ 1595701 h 6356406"/>
              <a:gd name="connsiteX183" fmla="*/ 6703557 w 8911134"/>
              <a:gd name="connsiteY183" fmla="*/ 1598617 h 6356406"/>
              <a:gd name="connsiteX184" fmla="*/ 6671645 w 8911134"/>
              <a:gd name="connsiteY184" fmla="*/ 1598617 h 6356406"/>
              <a:gd name="connsiteX185" fmla="*/ 6654197 w 8911134"/>
              <a:gd name="connsiteY185" fmla="*/ 1601532 h 6356406"/>
              <a:gd name="connsiteX186" fmla="*/ 6619367 w 8911134"/>
              <a:gd name="connsiteY186" fmla="*/ 1601532 h 6356406"/>
              <a:gd name="connsiteX187" fmla="*/ 6601920 w 8911134"/>
              <a:gd name="connsiteY187" fmla="*/ 1604385 h 6356406"/>
              <a:gd name="connsiteX188" fmla="*/ 6535114 w 8911134"/>
              <a:gd name="connsiteY188" fmla="*/ 1604385 h 6356406"/>
              <a:gd name="connsiteX189" fmla="*/ 6517729 w 8911134"/>
              <a:gd name="connsiteY189" fmla="*/ 1607300 h 6356406"/>
              <a:gd name="connsiteX190" fmla="*/ 5243647 w 8911134"/>
              <a:gd name="connsiteY190" fmla="*/ 1607300 h 6356406"/>
              <a:gd name="connsiteX191" fmla="*/ 5243647 w 8911134"/>
              <a:gd name="connsiteY191" fmla="*/ 1607299 h 6356406"/>
              <a:gd name="connsiteX192" fmla="*/ 2861261 w 8911134"/>
              <a:gd name="connsiteY192" fmla="*/ 1607299 h 6356406"/>
              <a:gd name="connsiteX193" fmla="*/ 2861261 w 8911134"/>
              <a:gd name="connsiteY193" fmla="*/ 1604339 h 6356406"/>
              <a:gd name="connsiteX194" fmla="*/ 2808920 w 8911134"/>
              <a:gd name="connsiteY194" fmla="*/ 1604339 h 6356406"/>
              <a:gd name="connsiteX195" fmla="*/ 2797309 w 8911134"/>
              <a:gd name="connsiteY195" fmla="*/ 1607255 h 6356406"/>
              <a:gd name="connsiteX196" fmla="*/ 2768379 w 8911134"/>
              <a:gd name="connsiteY196" fmla="*/ 1607255 h 6356406"/>
              <a:gd name="connsiteX197" fmla="*/ 2756770 w 8911134"/>
              <a:gd name="connsiteY197" fmla="*/ 1610171 h 6356406"/>
              <a:gd name="connsiteX198" fmla="*/ 2724921 w 8911134"/>
              <a:gd name="connsiteY198" fmla="*/ 1610171 h 6356406"/>
              <a:gd name="connsiteX199" fmla="*/ 2716228 w 8911134"/>
              <a:gd name="connsiteY199" fmla="*/ 1613023 h 6356406"/>
              <a:gd name="connsiteX200" fmla="*/ 2707536 w 8911134"/>
              <a:gd name="connsiteY200" fmla="*/ 1613023 h 6356406"/>
              <a:gd name="connsiteX201" fmla="*/ 2695926 w 8911134"/>
              <a:gd name="connsiteY201" fmla="*/ 1615939 h 6356406"/>
              <a:gd name="connsiteX202" fmla="*/ 2675687 w 8911134"/>
              <a:gd name="connsiteY202" fmla="*/ 1615939 h 6356406"/>
              <a:gd name="connsiteX203" fmla="*/ 2666996 w 8911134"/>
              <a:gd name="connsiteY203" fmla="*/ 1618855 h 6356406"/>
              <a:gd name="connsiteX204" fmla="*/ 2655386 w 8911134"/>
              <a:gd name="connsiteY204" fmla="*/ 1618855 h 6356406"/>
              <a:gd name="connsiteX205" fmla="*/ 2643775 w 8911134"/>
              <a:gd name="connsiteY205" fmla="*/ 1621770 h 6356406"/>
              <a:gd name="connsiteX206" fmla="*/ 2635083 w 8911134"/>
              <a:gd name="connsiteY206" fmla="*/ 1621770 h 6356406"/>
              <a:gd name="connsiteX207" fmla="*/ 2626392 w 8911134"/>
              <a:gd name="connsiteY207" fmla="*/ 1624623 h 6356406"/>
              <a:gd name="connsiteX208" fmla="*/ 2614845 w 8911134"/>
              <a:gd name="connsiteY208" fmla="*/ 1624623 h 6356406"/>
              <a:gd name="connsiteX209" fmla="*/ 2606154 w 8911134"/>
              <a:gd name="connsiteY209" fmla="*/ 1627538 h 6356406"/>
              <a:gd name="connsiteX210" fmla="*/ 2594543 w 8911134"/>
              <a:gd name="connsiteY210" fmla="*/ 1630454 h 6356406"/>
              <a:gd name="connsiteX211" fmla="*/ 2585852 w 8911134"/>
              <a:gd name="connsiteY211" fmla="*/ 1630454 h 6356406"/>
              <a:gd name="connsiteX212" fmla="*/ 2574304 w 8911134"/>
              <a:gd name="connsiteY212" fmla="*/ 1633370 h 6356406"/>
              <a:gd name="connsiteX213" fmla="*/ 2565612 w 8911134"/>
              <a:gd name="connsiteY213" fmla="*/ 1636285 h 6356406"/>
              <a:gd name="connsiteX214" fmla="*/ 2556920 w 8911134"/>
              <a:gd name="connsiteY214" fmla="*/ 1636285 h 6356406"/>
              <a:gd name="connsiteX215" fmla="*/ 2545311 w 8911134"/>
              <a:gd name="connsiteY215" fmla="*/ 1639138 h 6356406"/>
              <a:gd name="connsiteX216" fmla="*/ 2536618 w 8911134"/>
              <a:gd name="connsiteY216" fmla="*/ 1642054 h 6356406"/>
              <a:gd name="connsiteX217" fmla="*/ 2527926 w 8911134"/>
              <a:gd name="connsiteY217" fmla="*/ 1642054 h 6356406"/>
              <a:gd name="connsiteX218" fmla="*/ 2516316 w 8911134"/>
              <a:gd name="connsiteY218" fmla="*/ 1644969 h 6356406"/>
              <a:gd name="connsiteX219" fmla="*/ 2507625 w 8911134"/>
              <a:gd name="connsiteY219" fmla="*/ 1647885 h 6356406"/>
              <a:gd name="connsiteX220" fmla="*/ 2496077 w 8911134"/>
              <a:gd name="connsiteY220" fmla="*/ 1650737 h 6356406"/>
              <a:gd name="connsiteX221" fmla="*/ 2487386 w 8911134"/>
              <a:gd name="connsiteY221" fmla="*/ 1653653 h 6356406"/>
              <a:gd name="connsiteX222" fmla="*/ 2478694 w 8911134"/>
              <a:gd name="connsiteY222" fmla="*/ 1653653 h 6356406"/>
              <a:gd name="connsiteX223" fmla="*/ 2470002 w 8911134"/>
              <a:gd name="connsiteY223" fmla="*/ 1656569 h 6356406"/>
              <a:gd name="connsiteX224" fmla="*/ 2458393 w 8911134"/>
              <a:gd name="connsiteY224" fmla="*/ 1659485 h 6356406"/>
              <a:gd name="connsiteX225" fmla="*/ 2449700 w 8911134"/>
              <a:gd name="connsiteY225" fmla="*/ 1662400 h 6356406"/>
              <a:gd name="connsiteX226" fmla="*/ 2438153 w 8911134"/>
              <a:gd name="connsiteY226" fmla="*/ 1665253 h 6356406"/>
              <a:gd name="connsiteX227" fmla="*/ 2429462 w 8911134"/>
              <a:gd name="connsiteY227" fmla="*/ 1668168 h 6356406"/>
              <a:gd name="connsiteX228" fmla="*/ 2420769 w 8911134"/>
              <a:gd name="connsiteY228" fmla="*/ 1671084 h 6356406"/>
              <a:gd name="connsiteX229" fmla="*/ 2412077 w 8911134"/>
              <a:gd name="connsiteY229" fmla="*/ 1674000 h 6356406"/>
              <a:gd name="connsiteX230" fmla="*/ 2403386 w 8911134"/>
              <a:gd name="connsiteY230" fmla="*/ 1676852 h 6356406"/>
              <a:gd name="connsiteX231" fmla="*/ 2391775 w 8911134"/>
              <a:gd name="connsiteY231" fmla="*/ 1679768 h 6356406"/>
              <a:gd name="connsiteX232" fmla="*/ 2383084 w 8911134"/>
              <a:gd name="connsiteY232" fmla="*/ 1682684 h 6356406"/>
              <a:gd name="connsiteX233" fmla="*/ 2374393 w 8911134"/>
              <a:gd name="connsiteY233" fmla="*/ 1685599 h 6356406"/>
              <a:gd name="connsiteX234" fmla="*/ 2362782 w 8911134"/>
              <a:gd name="connsiteY234" fmla="*/ 1688515 h 6356406"/>
              <a:gd name="connsiteX235" fmla="*/ 2354090 w 8911134"/>
              <a:gd name="connsiteY235" fmla="*/ 1691367 h 6356406"/>
              <a:gd name="connsiteX236" fmla="*/ 2345398 w 8911134"/>
              <a:gd name="connsiteY236" fmla="*/ 1694283 h 6356406"/>
              <a:gd name="connsiteX237" fmla="*/ 2336707 w 8911134"/>
              <a:gd name="connsiteY237" fmla="*/ 1697199 h 6356406"/>
              <a:gd name="connsiteX238" fmla="*/ 2328015 w 8911134"/>
              <a:gd name="connsiteY238" fmla="*/ 1702967 h 6356406"/>
              <a:gd name="connsiteX239" fmla="*/ 2316468 w 8911134"/>
              <a:gd name="connsiteY239" fmla="*/ 1705883 h 6356406"/>
              <a:gd name="connsiteX240" fmla="*/ 2307775 w 8911134"/>
              <a:gd name="connsiteY240" fmla="*/ 1708798 h 6356406"/>
              <a:gd name="connsiteX241" fmla="*/ 2299084 w 8911134"/>
              <a:gd name="connsiteY241" fmla="*/ 1711714 h 6356406"/>
              <a:gd name="connsiteX242" fmla="*/ 2290392 w 8911134"/>
              <a:gd name="connsiteY242" fmla="*/ 1714566 h 6356406"/>
              <a:gd name="connsiteX243" fmla="*/ 2281701 w 8911134"/>
              <a:gd name="connsiteY243" fmla="*/ 1720398 h 6356406"/>
              <a:gd name="connsiteX244" fmla="*/ 2273008 w 8911134"/>
              <a:gd name="connsiteY244" fmla="*/ 1723314 h 6356406"/>
              <a:gd name="connsiteX245" fmla="*/ 2261398 w 8911134"/>
              <a:gd name="connsiteY245" fmla="*/ 1726229 h 6356406"/>
              <a:gd name="connsiteX246" fmla="*/ 2252706 w 8911134"/>
              <a:gd name="connsiteY246" fmla="*/ 1731997 h 6356406"/>
              <a:gd name="connsiteX247" fmla="*/ 2244015 w 8911134"/>
              <a:gd name="connsiteY247" fmla="*/ 1734913 h 6356406"/>
              <a:gd name="connsiteX248" fmla="*/ 2235323 w 8911134"/>
              <a:gd name="connsiteY248" fmla="*/ 1737829 h 6356406"/>
              <a:gd name="connsiteX249" fmla="*/ 2226632 w 8911134"/>
              <a:gd name="connsiteY249" fmla="*/ 1743597 h 6356406"/>
              <a:gd name="connsiteX250" fmla="*/ 2217939 w 8911134"/>
              <a:gd name="connsiteY250" fmla="*/ 1746513 h 6356406"/>
              <a:gd name="connsiteX251" fmla="*/ 2209247 w 8911134"/>
              <a:gd name="connsiteY251" fmla="*/ 1749428 h 6356406"/>
              <a:gd name="connsiteX252" fmla="*/ 2200555 w 8911134"/>
              <a:gd name="connsiteY252" fmla="*/ 1755196 h 6356406"/>
              <a:gd name="connsiteX253" fmla="*/ 2191863 w 8911134"/>
              <a:gd name="connsiteY253" fmla="*/ 1758112 h 6356406"/>
              <a:gd name="connsiteX254" fmla="*/ 2183172 w 8911134"/>
              <a:gd name="connsiteY254" fmla="*/ 1763944 h 6356406"/>
              <a:gd name="connsiteX255" fmla="*/ 2174480 w 8911134"/>
              <a:gd name="connsiteY255" fmla="*/ 1766796 h 6356406"/>
              <a:gd name="connsiteX256" fmla="*/ 2165788 w 8911134"/>
              <a:gd name="connsiteY256" fmla="*/ 1772627 h 6356406"/>
              <a:gd name="connsiteX257" fmla="*/ 2157097 w 8911134"/>
              <a:gd name="connsiteY257" fmla="*/ 1775543 h 6356406"/>
              <a:gd name="connsiteX258" fmla="*/ 2145549 w 8911134"/>
              <a:gd name="connsiteY258" fmla="*/ 1781311 h 6356406"/>
              <a:gd name="connsiteX259" fmla="*/ 2139777 w 8911134"/>
              <a:gd name="connsiteY259" fmla="*/ 1784227 h 6356406"/>
              <a:gd name="connsiteX260" fmla="*/ 2131084 w 8911134"/>
              <a:gd name="connsiteY260" fmla="*/ 1790058 h 6356406"/>
              <a:gd name="connsiteX261" fmla="*/ 2122392 w 8911134"/>
              <a:gd name="connsiteY261" fmla="*/ 1792911 h 6356406"/>
              <a:gd name="connsiteX262" fmla="*/ 2113700 w 8911134"/>
              <a:gd name="connsiteY262" fmla="*/ 1798742 h 6356406"/>
              <a:gd name="connsiteX263" fmla="*/ 2105009 w 8911134"/>
              <a:gd name="connsiteY263" fmla="*/ 1804510 h 6356406"/>
              <a:gd name="connsiteX264" fmla="*/ 2096317 w 8911134"/>
              <a:gd name="connsiteY264" fmla="*/ 1807426 h 6356406"/>
              <a:gd name="connsiteX265" fmla="*/ 2087626 w 8911134"/>
              <a:gd name="connsiteY265" fmla="*/ 1813257 h 6356406"/>
              <a:gd name="connsiteX266" fmla="*/ 2078933 w 8911134"/>
              <a:gd name="connsiteY266" fmla="*/ 1816173 h 6356406"/>
              <a:gd name="connsiteX267" fmla="*/ 2070241 w 8911134"/>
              <a:gd name="connsiteY267" fmla="*/ 1821941 h 6356406"/>
              <a:gd name="connsiteX268" fmla="*/ 2061549 w 8911134"/>
              <a:gd name="connsiteY268" fmla="*/ 1827773 h 6356406"/>
              <a:gd name="connsiteX269" fmla="*/ 2052857 w 8911134"/>
              <a:gd name="connsiteY269" fmla="*/ 1833541 h 6356406"/>
              <a:gd name="connsiteX270" fmla="*/ 2044166 w 8911134"/>
              <a:gd name="connsiteY270" fmla="*/ 1836456 h 6356406"/>
              <a:gd name="connsiteX271" fmla="*/ 2038329 w 8911134"/>
              <a:gd name="connsiteY271" fmla="*/ 1842288 h 6356406"/>
              <a:gd name="connsiteX272" fmla="*/ 2029637 w 8911134"/>
              <a:gd name="connsiteY272" fmla="*/ 1848056 h 6356406"/>
              <a:gd name="connsiteX273" fmla="*/ 2020945 w 8911134"/>
              <a:gd name="connsiteY273" fmla="*/ 1853887 h 6356406"/>
              <a:gd name="connsiteX274" fmla="*/ 2012254 w 8911134"/>
              <a:gd name="connsiteY274" fmla="*/ 1856740 h 6356406"/>
              <a:gd name="connsiteX275" fmla="*/ 2003626 w 8911134"/>
              <a:gd name="connsiteY275" fmla="*/ 1862571 h 6356406"/>
              <a:gd name="connsiteX276" fmla="*/ 1994934 w 8911134"/>
              <a:gd name="connsiteY276" fmla="*/ 1868403 h 6356406"/>
              <a:gd name="connsiteX277" fmla="*/ 1986241 w 8911134"/>
              <a:gd name="connsiteY277" fmla="*/ 1874171 h 6356406"/>
              <a:gd name="connsiteX278" fmla="*/ 1980405 w 8911134"/>
              <a:gd name="connsiteY278" fmla="*/ 1880002 h 6356406"/>
              <a:gd name="connsiteX279" fmla="*/ 1971713 w 8911134"/>
              <a:gd name="connsiteY279" fmla="*/ 1885770 h 6356406"/>
              <a:gd name="connsiteX280" fmla="*/ 1963022 w 8911134"/>
              <a:gd name="connsiteY280" fmla="*/ 1891602 h 6356406"/>
              <a:gd name="connsiteX281" fmla="*/ 1954329 w 8911134"/>
              <a:gd name="connsiteY281" fmla="*/ 1894517 h 6356406"/>
              <a:gd name="connsiteX282" fmla="*/ 1948555 w 8911134"/>
              <a:gd name="connsiteY282" fmla="*/ 1900286 h 6356406"/>
              <a:gd name="connsiteX283" fmla="*/ 1939864 w 8911134"/>
              <a:gd name="connsiteY283" fmla="*/ 1906117 h 6356406"/>
              <a:gd name="connsiteX284" fmla="*/ 1931173 w 8911134"/>
              <a:gd name="connsiteY284" fmla="*/ 1911885 h 6356406"/>
              <a:gd name="connsiteX285" fmla="*/ 1922481 w 8911134"/>
              <a:gd name="connsiteY285" fmla="*/ 1917716 h 6356406"/>
              <a:gd name="connsiteX286" fmla="*/ 1916706 w 8911134"/>
              <a:gd name="connsiteY286" fmla="*/ 1923485 h 6356406"/>
              <a:gd name="connsiteX287" fmla="*/ 1908016 w 8911134"/>
              <a:gd name="connsiteY287" fmla="*/ 1929316 h 6356406"/>
              <a:gd name="connsiteX288" fmla="*/ 1899323 w 8911134"/>
              <a:gd name="connsiteY288" fmla="*/ 1935084 h 6356406"/>
              <a:gd name="connsiteX289" fmla="*/ 1893486 w 8911134"/>
              <a:gd name="connsiteY289" fmla="*/ 1940916 h 6356406"/>
              <a:gd name="connsiteX290" fmla="*/ 1884795 w 8911134"/>
              <a:gd name="connsiteY290" fmla="*/ 1946683 h 6356406"/>
              <a:gd name="connsiteX291" fmla="*/ 1879021 w 8911134"/>
              <a:gd name="connsiteY291" fmla="*/ 1955431 h 6356406"/>
              <a:gd name="connsiteX292" fmla="*/ 1870330 w 8911134"/>
              <a:gd name="connsiteY292" fmla="*/ 1961199 h 6356406"/>
              <a:gd name="connsiteX293" fmla="*/ 1861637 w 8911134"/>
              <a:gd name="connsiteY293" fmla="*/ 1967030 h 6356406"/>
              <a:gd name="connsiteX294" fmla="*/ 1855865 w 8911134"/>
              <a:gd name="connsiteY294" fmla="*/ 1972798 h 6356406"/>
              <a:gd name="connsiteX295" fmla="*/ 1847172 w 8911134"/>
              <a:gd name="connsiteY295" fmla="*/ 1978630 h 6356406"/>
              <a:gd name="connsiteX296" fmla="*/ 1841398 w 8911134"/>
              <a:gd name="connsiteY296" fmla="*/ 1984461 h 6356406"/>
              <a:gd name="connsiteX297" fmla="*/ 1832707 w 8911134"/>
              <a:gd name="connsiteY297" fmla="*/ 1990229 h 6356406"/>
              <a:gd name="connsiteX298" fmla="*/ 1826870 w 8911134"/>
              <a:gd name="connsiteY298" fmla="*/ 1998913 h 6356406"/>
              <a:gd name="connsiteX299" fmla="*/ 1818178 w 8911134"/>
              <a:gd name="connsiteY299" fmla="*/ 2004744 h 6356406"/>
              <a:gd name="connsiteX300" fmla="*/ 1809486 w 8911134"/>
              <a:gd name="connsiteY300" fmla="*/ 2010576 h 6356406"/>
              <a:gd name="connsiteX301" fmla="*/ 1803713 w 8911134"/>
              <a:gd name="connsiteY301" fmla="*/ 2016344 h 6356406"/>
              <a:gd name="connsiteX302" fmla="*/ 1795021 w 8911134"/>
              <a:gd name="connsiteY302" fmla="*/ 2022175 h 6356406"/>
              <a:gd name="connsiteX303" fmla="*/ 1789247 w 8911134"/>
              <a:gd name="connsiteY303" fmla="*/ 2030859 h 6356406"/>
              <a:gd name="connsiteX304" fmla="*/ 1783412 w 8911134"/>
              <a:gd name="connsiteY304" fmla="*/ 2036627 h 6356406"/>
              <a:gd name="connsiteX305" fmla="*/ 1774719 w 8911134"/>
              <a:gd name="connsiteY305" fmla="*/ 2042459 h 6356406"/>
              <a:gd name="connsiteX306" fmla="*/ 1768947 w 8911134"/>
              <a:gd name="connsiteY306" fmla="*/ 2051142 h 6356406"/>
              <a:gd name="connsiteX307" fmla="*/ 1760254 w 8911134"/>
              <a:gd name="connsiteY307" fmla="*/ 2056974 h 6356406"/>
              <a:gd name="connsiteX308" fmla="*/ 1754480 w 8911134"/>
              <a:gd name="connsiteY308" fmla="*/ 2062742 h 6356406"/>
              <a:gd name="connsiteX309" fmla="*/ 1745789 w 8911134"/>
              <a:gd name="connsiteY309" fmla="*/ 2071489 h 6356406"/>
              <a:gd name="connsiteX310" fmla="*/ 1739952 w 8911134"/>
              <a:gd name="connsiteY310" fmla="*/ 2077257 h 6356406"/>
              <a:gd name="connsiteX311" fmla="*/ 1734178 w 8911134"/>
              <a:gd name="connsiteY311" fmla="*/ 2083089 h 6356406"/>
              <a:gd name="connsiteX312" fmla="*/ 1725486 w 8911134"/>
              <a:gd name="connsiteY312" fmla="*/ 2091773 h 6356406"/>
              <a:gd name="connsiteX313" fmla="*/ 1719713 w 8911134"/>
              <a:gd name="connsiteY313" fmla="*/ 2097604 h 6356406"/>
              <a:gd name="connsiteX314" fmla="*/ 1713877 w 8911134"/>
              <a:gd name="connsiteY314" fmla="*/ 2103372 h 6356406"/>
              <a:gd name="connsiteX315" fmla="*/ 1705249 w 8911134"/>
              <a:gd name="connsiteY315" fmla="*/ 2112119 h 6356406"/>
              <a:gd name="connsiteX316" fmla="*/ 1699412 w 8911134"/>
              <a:gd name="connsiteY316" fmla="*/ 2117887 h 6356406"/>
              <a:gd name="connsiteX317" fmla="*/ 1693638 w 8911134"/>
              <a:gd name="connsiteY317" fmla="*/ 2126571 h 6356406"/>
              <a:gd name="connsiteX318" fmla="*/ 1687864 w 8911134"/>
              <a:gd name="connsiteY318" fmla="*/ 2132403 h 6356406"/>
              <a:gd name="connsiteX319" fmla="*/ 1679172 w 8911134"/>
              <a:gd name="connsiteY319" fmla="*/ 2141086 h 6356406"/>
              <a:gd name="connsiteX320" fmla="*/ 1673335 w 8911134"/>
              <a:gd name="connsiteY320" fmla="*/ 2146918 h 6356406"/>
              <a:gd name="connsiteX321" fmla="*/ 1667562 w 8911134"/>
              <a:gd name="connsiteY321" fmla="*/ 2155602 h 6356406"/>
              <a:gd name="connsiteX322" fmla="*/ 1661789 w 8911134"/>
              <a:gd name="connsiteY322" fmla="*/ 2161433 h 6356406"/>
              <a:gd name="connsiteX323" fmla="*/ 1655952 w 8911134"/>
              <a:gd name="connsiteY323" fmla="*/ 2170117 h 6356406"/>
              <a:gd name="connsiteX324" fmla="*/ 1647260 w 8911134"/>
              <a:gd name="connsiteY324" fmla="*/ 2175948 h 6356406"/>
              <a:gd name="connsiteX325" fmla="*/ 1641488 w 8911134"/>
              <a:gd name="connsiteY325" fmla="*/ 2184632 h 6356406"/>
              <a:gd name="connsiteX326" fmla="*/ 1635713 w 8911134"/>
              <a:gd name="connsiteY326" fmla="*/ 2190463 h 6356406"/>
              <a:gd name="connsiteX327" fmla="*/ 1629876 w 8911134"/>
              <a:gd name="connsiteY327" fmla="*/ 2199147 h 6356406"/>
              <a:gd name="connsiteX328" fmla="*/ 1624103 w 8911134"/>
              <a:gd name="connsiteY328" fmla="*/ 2207831 h 6356406"/>
              <a:gd name="connsiteX329" fmla="*/ 1618329 w 8911134"/>
              <a:gd name="connsiteY329" fmla="*/ 2213663 h 6356406"/>
              <a:gd name="connsiteX330" fmla="*/ 1612494 w 8911134"/>
              <a:gd name="connsiteY330" fmla="*/ 2222346 h 6356406"/>
              <a:gd name="connsiteX331" fmla="*/ 1606720 w 8911134"/>
              <a:gd name="connsiteY331" fmla="*/ 2228178 h 6356406"/>
              <a:gd name="connsiteX332" fmla="*/ 1600946 w 8911134"/>
              <a:gd name="connsiteY332" fmla="*/ 2236861 h 6356406"/>
              <a:gd name="connsiteX333" fmla="*/ 1595109 w 8911134"/>
              <a:gd name="connsiteY333" fmla="*/ 2245545 h 6356406"/>
              <a:gd name="connsiteX334" fmla="*/ 1586417 w 8911134"/>
              <a:gd name="connsiteY334" fmla="*/ 2254292 h 6356406"/>
              <a:gd name="connsiteX335" fmla="*/ 1580644 w 8911134"/>
              <a:gd name="connsiteY335" fmla="*/ 2260060 h 6356406"/>
              <a:gd name="connsiteX336" fmla="*/ 1577725 w 8911134"/>
              <a:gd name="connsiteY336" fmla="*/ 2268744 h 6356406"/>
              <a:gd name="connsiteX337" fmla="*/ 1571953 w 8911134"/>
              <a:gd name="connsiteY337" fmla="*/ 2274576 h 6356406"/>
              <a:gd name="connsiteX338" fmla="*/ 1566179 w 8911134"/>
              <a:gd name="connsiteY338" fmla="*/ 2283260 h 6356406"/>
              <a:gd name="connsiteX339" fmla="*/ 1560342 w 8911134"/>
              <a:gd name="connsiteY339" fmla="*/ 2292007 h 6356406"/>
              <a:gd name="connsiteX340" fmla="*/ 1554568 w 8911134"/>
              <a:gd name="connsiteY340" fmla="*/ 2300690 h 6356406"/>
              <a:gd name="connsiteX341" fmla="*/ 1548795 w 8911134"/>
              <a:gd name="connsiteY341" fmla="*/ 2309374 h 6356406"/>
              <a:gd name="connsiteX342" fmla="*/ 1543021 w 8911134"/>
              <a:gd name="connsiteY342" fmla="*/ 2315206 h 6356406"/>
              <a:gd name="connsiteX343" fmla="*/ 1537185 w 8911134"/>
              <a:gd name="connsiteY343" fmla="*/ 2323890 h 6356406"/>
              <a:gd name="connsiteX344" fmla="*/ 1531411 w 8911134"/>
              <a:gd name="connsiteY344" fmla="*/ 2332573 h 6356406"/>
              <a:gd name="connsiteX345" fmla="*/ 1525639 w 8911134"/>
              <a:gd name="connsiteY345" fmla="*/ 2341320 h 6356406"/>
              <a:gd name="connsiteX346" fmla="*/ 1522719 w 8911134"/>
              <a:gd name="connsiteY346" fmla="*/ 2347089 h 6356406"/>
              <a:gd name="connsiteX347" fmla="*/ 1516946 w 8911134"/>
              <a:gd name="connsiteY347" fmla="*/ 2355836 h 6356406"/>
              <a:gd name="connsiteX348" fmla="*/ 1511109 w 8911134"/>
              <a:gd name="connsiteY348" fmla="*/ 2364520 h 6356406"/>
              <a:gd name="connsiteX349" fmla="*/ 1505337 w 8911134"/>
              <a:gd name="connsiteY349" fmla="*/ 2373203 h 6356406"/>
              <a:gd name="connsiteX350" fmla="*/ 1499563 w 8911134"/>
              <a:gd name="connsiteY350" fmla="*/ 2381950 h 6356406"/>
              <a:gd name="connsiteX351" fmla="*/ 1496644 w 8911134"/>
              <a:gd name="connsiteY351" fmla="*/ 2390634 h 6356406"/>
              <a:gd name="connsiteX352" fmla="*/ 1490870 w 8911134"/>
              <a:gd name="connsiteY352" fmla="*/ 2399318 h 6356406"/>
              <a:gd name="connsiteX353" fmla="*/ 1485035 w 8911134"/>
              <a:gd name="connsiteY353" fmla="*/ 2408065 h 6356406"/>
              <a:gd name="connsiteX354" fmla="*/ 1482179 w 8911134"/>
              <a:gd name="connsiteY354" fmla="*/ 2413833 h 6356406"/>
              <a:gd name="connsiteX355" fmla="*/ 1476342 w 8911134"/>
              <a:gd name="connsiteY355" fmla="*/ 2422517 h 6356406"/>
              <a:gd name="connsiteX356" fmla="*/ 1470568 w 8911134"/>
              <a:gd name="connsiteY356" fmla="*/ 2431264 h 6356406"/>
              <a:gd name="connsiteX357" fmla="*/ 1467650 w 8911134"/>
              <a:gd name="connsiteY357" fmla="*/ 2439948 h 6356406"/>
              <a:gd name="connsiteX358" fmla="*/ 1461877 w 8911134"/>
              <a:gd name="connsiteY358" fmla="*/ 2448632 h 6356406"/>
              <a:gd name="connsiteX359" fmla="*/ 1456103 w 8911134"/>
              <a:gd name="connsiteY359" fmla="*/ 2457379 h 6356406"/>
              <a:gd name="connsiteX360" fmla="*/ 1453185 w 8911134"/>
              <a:gd name="connsiteY360" fmla="*/ 2466063 h 6356406"/>
              <a:gd name="connsiteX361" fmla="*/ 1447411 w 8911134"/>
              <a:gd name="connsiteY361" fmla="*/ 2474747 h 6356406"/>
              <a:gd name="connsiteX362" fmla="*/ 1444493 w 8911134"/>
              <a:gd name="connsiteY362" fmla="*/ 2483494 h 6356406"/>
              <a:gd name="connsiteX363" fmla="*/ 1438719 w 8911134"/>
              <a:gd name="connsiteY363" fmla="*/ 2492177 h 6356406"/>
              <a:gd name="connsiteX364" fmla="*/ 1435801 w 8911134"/>
              <a:gd name="connsiteY364" fmla="*/ 2500861 h 6356406"/>
              <a:gd name="connsiteX365" fmla="*/ 1430028 w 8911134"/>
              <a:gd name="connsiteY365" fmla="*/ 2509608 h 6356406"/>
              <a:gd name="connsiteX366" fmla="*/ 1427110 w 8911134"/>
              <a:gd name="connsiteY366" fmla="*/ 2518292 h 6356406"/>
              <a:gd name="connsiteX367" fmla="*/ 1421336 w 8911134"/>
              <a:gd name="connsiteY367" fmla="*/ 2526976 h 6356406"/>
              <a:gd name="connsiteX368" fmla="*/ 1418417 w 8911134"/>
              <a:gd name="connsiteY368" fmla="*/ 2535723 h 6356406"/>
              <a:gd name="connsiteX369" fmla="*/ 1412645 w 8911134"/>
              <a:gd name="connsiteY369" fmla="*/ 2544407 h 6356406"/>
              <a:gd name="connsiteX370" fmla="*/ 1409727 w 8911134"/>
              <a:gd name="connsiteY370" fmla="*/ 2553091 h 6356406"/>
              <a:gd name="connsiteX371" fmla="*/ 1406871 w 8911134"/>
              <a:gd name="connsiteY371" fmla="*/ 2561838 h 6356406"/>
              <a:gd name="connsiteX372" fmla="*/ 1401034 w 8911134"/>
              <a:gd name="connsiteY372" fmla="*/ 2570522 h 6356406"/>
              <a:gd name="connsiteX373" fmla="*/ 1398179 w 8911134"/>
              <a:gd name="connsiteY373" fmla="*/ 2582121 h 6356406"/>
              <a:gd name="connsiteX374" fmla="*/ 1395261 w 8911134"/>
              <a:gd name="connsiteY374" fmla="*/ 2590805 h 6356406"/>
              <a:gd name="connsiteX375" fmla="*/ 1389487 w 8911134"/>
              <a:gd name="connsiteY375" fmla="*/ 2599552 h 6356406"/>
              <a:gd name="connsiteX376" fmla="*/ 1386569 w 8911134"/>
              <a:gd name="connsiteY376" fmla="*/ 2608236 h 6356406"/>
              <a:gd name="connsiteX377" fmla="*/ 1383650 w 8911134"/>
              <a:gd name="connsiteY377" fmla="*/ 2616920 h 6356406"/>
              <a:gd name="connsiteX378" fmla="*/ 1380796 w 8911134"/>
              <a:gd name="connsiteY378" fmla="*/ 2625667 h 6356406"/>
              <a:gd name="connsiteX379" fmla="*/ 1374958 w 8911134"/>
              <a:gd name="connsiteY379" fmla="*/ 2634351 h 6356406"/>
              <a:gd name="connsiteX380" fmla="*/ 1372103 w 8911134"/>
              <a:gd name="connsiteY380" fmla="*/ 2645950 h 6356406"/>
              <a:gd name="connsiteX381" fmla="*/ 1369185 w 8911134"/>
              <a:gd name="connsiteY381" fmla="*/ 2654634 h 6356406"/>
              <a:gd name="connsiteX382" fmla="*/ 1366266 w 8911134"/>
              <a:gd name="connsiteY382" fmla="*/ 2663381 h 6356406"/>
              <a:gd name="connsiteX383" fmla="*/ 1360493 w 8911134"/>
              <a:gd name="connsiteY383" fmla="*/ 2672065 h 6356406"/>
              <a:gd name="connsiteX384" fmla="*/ 1357575 w 8911134"/>
              <a:gd name="connsiteY384" fmla="*/ 2680749 h 6356406"/>
              <a:gd name="connsiteX385" fmla="*/ 1354720 w 8911134"/>
              <a:gd name="connsiteY385" fmla="*/ 2692348 h 6356406"/>
              <a:gd name="connsiteX386" fmla="*/ 1351801 w 8911134"/>
              <a:gd name="connsiteY386" fmla="*/ 2701096 h 6356406"/>
              <a:gd name="connsiteX387" fmla="*/ 1348883 w 8911134"/>
              <a:gd name="connsiteY387" fmla="*/ 2709779 h 6356406"/>
              <a:gd name="connsiteX388" fmla="*/ 1346029 w 8911134"/>
              <a:gd name="connsiteY388" fmla="*/ 2718463 h 6356406"/>
              <a:gd name="connsiteX389" fmla="*/ 1343110 w 8911134"/>
              <a:gd name="connsiteY389" fmla="*/ 2727210 h 6356406"/>
              <a:gd name="connsiteX390" fmla="*/ 1340192 w 8911134"/>
              <a:gd name="connsiteY390" fmla="*/ 2738810 h 6356406"/>
              <a:gd name="connsiteX391" fmla="*/ 1337336 w 8911134"/>
              <a:gd name="connsiteY391" fmla="*/ 2747494 h 6356406"/>
              <a:gd name="connsiteX392" fmla="*/ 1334418 w 8911134"/>
              <a:gd name="connsiteY392" fmla="*/ 2756241 h 6356406"/>
              <a:gd name="connsiteX393" fmla="*/ 1331499 w 8911134"/>
              <a:gd name="connsiteY393" fmla="*/ 2767840 h 6356406"/>
              <a:gd name="connsiteX394" fmla="*/ 1328644 w 8911134"/>
              <a:gd name="connsiteY394" fmla="*/ 2776524 h 6356406"/>
              <a:gd name="connsiteX395" fmla="*/ 1325727 w 8911134"/>
              <a:gd name="connsiteY395" fmla="*/ 2785208 h 6356406"/>
              <a:gd name="connsiteX396" fmla="*/ 1322807 w 8911134"/>
              <a:gd name="connsiteY396" fmla="*/ 2793955 h 6356406"/>
              <a:gd name="connsiteX397" fmla="*/ 1319953 w 8911134"/>
              <a:gd name="connsiteY397" fmla="*/ 2805555 h 6356406"/>
              <a:gd name="connsiteX398" fmla="*/ 1317034 w 8911134"/>
              <a:gd name="connsiteY398" fmla="*/ 2814239 h 6356406"/>
              <a:gd name="connsiteX399" fmla="*/ 1317034 w 8911134"/>
              <a:gd name="connsiteY399" fmla="*/ 2822922 h 6356406"/>
              <a:gd name="connsiteX400" fmla="*/ 1314115 w 8911134"/>
              <a:gd name="connsiteY400" fmla="*/ 2834522 h 6356406"/>
              <a:gd name="connsiteX401" fmla="*/ 1311260 w 8911134"/>
              <a:gd name="connsiteY401" fmla="*/ 2843269 h 6356406"/>
              <a:gd name="connsiteX402" fmla="*/ 1308343 w 8911134"/>
              <a:gd name="connsiteY402" fmla="*/ 2854868 h 6356406"/>
              <a:gd name="connsiteX403" fmla="*/ 1305424 w 8911134"/>
              <a:gd name="connsiteY403" fmla="*/ 2863552 h 6356406"/>
              <a:gd name="connsiteX404" fmla="*/ 1305424 w 8911134"/>
              <a:gd name="connsiteY404" fmla="*/ 2872299 h 6356406"/>
              <a:gd name="connsiteX405" fmla="*/ 1302569 w 8911134"/>
              <a:gd name="connsiteY405" fmla="*/ 2883899 h 6356406"/>
              <a:gd name="connsiteX406" fmla="*/ 1299650 w 8911134"/>
              <a:gd name="connsiteY406" fmla="*/ 2892583 h 6356406"/>
              <a:gd name="connsiteX407" fmla="*/ 1299650 w 8911134"/>
              <a:gd name="connsiteY407" fmla="*/ 2901266 h 6356406"/>
              <a:gd name="connsiteX408" fmla="*/ 1296732 w 8911134"/>
              <a:gd name="connsiteY408" fmla="*/ 2912866 h 6356406"/>
              <a:gd name="connsiteX409" fmla="*/ 1293878 w 8911134"/>
              <a:gd name="connsiteY409" fmla="*/ 2921613 h 6356406"/>
              <a:gd name="connsiteX410" fmla="*/ 1293878 w 8911134"/>
              <a:gd name="connsiteY410" fmla="*/ 2930297 h 6356406"/>
              <a:gd name="connsiteX411" fmla="*/ 1290958 w 8911134"/>
              <a:gd name="connsiteY411" fmla="*/ 2941896 h 6356406"/>
              <a:gd name="connsiteX412" fmla="*/ 1288040 w 8911134"/>
              <a:gd name="connsiteY412" fmla="*/ 2950580 h 6356406"/>
              <a:gd name="connsiteX413" fmla="*/ 1288040 w 8911134"/>
              <a:gd name="connsiteY413" fmla="*/ 2962243 h 6356406"/>
              <a:gd name="connsiteX414" fmla="*/ 1285186 w 8911134"/>
              <a:gd name="connsiteY414" fmla="*/ 2970927 h 6356406"/>
              <a:gd name="connsiteX415" fmla="*/ 1285186 w 8911134"/>
              <a:gd name="connsiteY415" fmla="*/ 2982526 h 6356406"/>
              <a:gd name="connsiteX416" fmla="*/ 1282266 w 8911134"/>
              <a:gd name="connsiteY416" fmla="*/ 2991210 h 6356406"/>
              <a:gd name="connsiteX417" fmla="*/ 1282266 w 8911134"/>
              <a:gd name="connsiteY417" fmla="*/ 3002810 h 6356406"/>
              <a:gd name="connsiteX418" fmla="*/ 1279348 w 8911134"/>
              <a:gd name="connsiteY418" fmla="*/ 3011557 h 6356406"/>
              <a:gd name="connsiteX419" fmla="*/ 1279348 w 8911134"/>
              <a:gd name="connsiteY419" fmla="*/ 3031840 h 6356406"/>
              <a:gd name="connsiteX420" fmla="*/ 1276493 w 8911134"/>
              <a:gd name="connsiteY420" fmla="*/ 3043440 h 6356406"/>
              <a:gd name="connsiteX421" fmla="*/ 1276493 w 8911134"/>
              <a:gd name="connsiteY421" fmla="*/ 3052187 h 6356406"/>
              <a:gd name="connsiteX422" fmla="*/ 1273575 w 8911134"/>
              <a:gd name="connsiteY422" fmla="*/ 3063786 h 6356406"/>
              <a:gd name="connsiteX423" fmla="*/ 1273575 w 8911134"/>
              <a:gd name="connsiteY423" fmla="*/ 3092753 h 6356406"/>
              <a:gd name="connsiteX424" fmla="*/ 1270656 w 8911134"/>
              <a:gd name="connsiteY424" fmla="*/ 3104416 h 6356406"/>
              <a:gd name="connsiteX425" fmla="*/ 1270656 w 8911134"/>
              <a:gd name="connsiteY425" fmla="*/ 3133383 h 6356406"/>
              <a:gd name="connsiteX426" fmla="*/ 1267801 w 8911134"/>
              <a:gd name="connsiteY426" fmla="*/ 3144983 h 6356406"/>
              <a:gd name="connsiteX427" fmla="*/ 1267801 w 8911134"/>
              <a:gd name="connsiteY427" fmla="*/ 3979450 h 6356406"/>
              <a:gd name="connsiteX428" fmla="*/ 1268424 w 8911134"/>
              <a:gd name="connsiteY428" fmla="*/ 3979450 h 6356406"/>
              <a:gd name="connsiteX429" fmla="*/ 1268424 w 8911134"/>
              <a:gd name="connsiteY429" fmla="*/ 5655789 h 6356406"/>
              <a:gd name="connsiteX430" fmla="*/ 1522656 w 8911134"/>
              <a:gd name="connsiteY430" fmla="*/ 5655789 h 6356406"/>
              <a:gd name="connsiteX431" fmla="*/ 831129 w 8911134"/>
              <a:gd name="connsiteY431" fmla="*/ 6290967 h 6356406"/>
              <a:gd name="connsiteX432" fmla="*/ 759888 w 8911134"/>
              <a:gd name="connsiteY432" fmla="*/ 6356406 h 6356406"/>
              <a:gd name="connsiteX433" fmla="*/ 0 w 8911134"/>
              <a:gd name="connsiteY433" fmla="*/ 5655789 h 6356406"/>
              <a:gd name="connsiteX434" fmla="*/ 254296 w 8911134"/>
              <a:gd name="connsiteY434" fmla="*/ 5655789 h 6356406"/>
              <a:gd name="connsiteX435" fmla="*/ 254296 w 8911134"/>
              <a:gd name="connsiteY435" fmla="*/ 4458453 h 6356406"/>
              <a:gd name="connsiteX436" fmla="*/ 250984 w 8911134"/>
              <a:gd name="connsiteY436" fmla="*/ 4458453 h 6356406"/>
              <a:gd name="connsiteX437" fmla="*/ 250984 w 8911134"/>
              <a:gd name="connsiteY437" fmla="*/ 3185550 h 6356406"/>
              <a:gd name="connsiteX438" fmla="*/ 253902 w 8911134"/>
              <a:gd name="connsiteY438" fmla="*/ 3168182 h 6356406"/>
              <a:gd name="connsiteX439" fmla="*/ 253902 w 8911134"/>
              <a:gd name="connsiteY439" fmla="*/ 3101437 h 6356406"/>
              <a:gd name="connsiteX440" fmla="*/ 256757 w 8911134"/>
              <a:gd name="connsiteY440" fmla="*/ 3084006 h 6356406"/>
              <a:gd name="connsiteX441" fmla="*/ 256757 w 8911134"/>
              <a:gd name="connsiteY441" fmla="*/ 3049208 h 6356406"/>
              <a:gd name="connsiteX442" fmla="*/ 259676 w 8911134"/>
              <a:gd name="connsiteY442" fmla="*/ 3031777 h 6356406"/>
              <a:gd name="connsiteX443" fmla="*/ 259676 w 8911134"/>
              <a:gd name="connsiteY443" fmla="*/ 2999894 h 6356406"/>
              <a:gd name="connsiteX444" fmla="*/ 262594 w 8911134"/>
              <a:gd name="connsiteY444" fmla="*/ 2982463 h 6356406"/>
              <a:gd name="connsiteX445" fmla="*/ 262594 w 8911134"/>
              <a:gd name="connsiteY445" fmla="*/ 2965032 h 6356406"/>
              <a:gd name="connsiteX446" fmla="*/ 265449 w 8911134"/>
              <a:gd name="connsiteY446" fmla="*/ 2950517 h 6356406"/>
              <a:gd name="connsiteX447" fmla="*/ 268368 w 8911134"/>
              <a:gd name="connsiteY447" fmla="*/ 2933149 h 6356406"/>
              <a:gd name="connsiteX448" fmla="*/ 268368 w 8911134"/>
              <a:gd name="connsiteY448" fmla="*/ 2915718 h 6356406"/>
              <a:gd name="connsiteX449" fmla="*/ 271286 w 8911134"/>
              <a:gd name="connsiteY449" fmla="*/ 2901203 h 6356406"/>
              <a:gd name="connsiteX450" fmla="*/ 274141 w 8911134"/>
              <a:gd name="connsiteY450" fmla="*/ 2883835 h 6356406"/>
              <a:gd name="connsiteX451" fmla="*/ 274141 w 8911134"/>
              <a:gd name="connsiteY451" fmla="*/ 2866405 h 6356406"/>
              <a:gd name="connsiteX452" fmla="*/ 277061 w 8911134"/>
              <a:gd name="connsiteY452" fmla="*/ 2851889 h 6356406"/>
              <a:gd name="connsiteX453" fmla="*/ 279978 w 8911134"/>
              <a:gd name="connsiteY453" fmla="*/ 2834458 h 6356406"/>
              <a:gd name="connsiteX454" fmla="*/ 282833 w 8911134"/>
              <a:gd name="connsiteY454" fmla="*/ 2817091 h 6356406"/>
              <a:gd name="connsiteX455" fmla="*/ 285751 w 8911134"/>
              <a:gd name="connsiteY455" fmla="*/ 2802575 h 6356406"/>
              <a:gd name="connsiteX456" fmla="*/ 288671 w 8911134"/>
              <a:gd name="connsiteY456" fmla="*/ 2785144 h 6356406"/>
              <a:gd name="connsiteX457" fmla="*/ 291525 w 8911134"/>
              <a:gd name="connsiteY457" fmla="*/ 2767777 h 6356406"/>
              <a:gd name="connsiteX458" fmla="*/ 294443 w 8911134"/>
              <a:gd name="connsiteY458" fmla="*/ 2753262 h 6356406"/>
              <a:gd name="connsiteX459" fmla="*/ 297362 w 8911134"/>
              <a:gd name="connsiteY459" fmla="*/ 2735831 h 6356406"/>
              <a:gd name="connsiteX460" fmla="*/ 300217 w 8911134"/>
              <a:gd name="connsiteY460" fmla="*/ 2721316 h 6356406"/>
              <a:gd name="connsiteX461" fmla="*/ 303135 w 8911134"/>
              <a:gd name="connsiteY461" fmla="*/ 2703948 h 6356406"/>
              <a:gd name="connsiteX462" fmla="*/ 306054 w 8911134"/>
              <a:gd name="connsiteY462" fmla="*/ 2689433 h 6356406"/>
              <a:gd name="connsiteX463" fmla="*/ 308908 w 8911134"/>
              <a:gd name="connsiteY463" fmla="*/ 2672002 h 6356406"/>
              <a:gd name="connsiteX464" fmla="*/ 311828 w 8911134"/>
              <a:gd name="connsiteY464" fmla="*/ 2657486 h 6356406"/>
              <a:gd name="connsiteX465" fmla="*/ 314745 w 8911134"/>
              <a:gd name="connsiteY465" fmla="*/ 2640119 h 6356406"/>
              <a:gd name="connsiteX466" fmla="*/ 320519 w 8911134"/>
              <a:gd name="connsiteY466" fmla="*/ 2625604 h 6356406"/>
              <a:gd name="connsiteX467" fmla="*/ 323437 w 8911134"/>
              <a:gd name="connsiteY467" fmla="*/ 2608173 h 6356406"/>
              <a:gd name="connsiteX468" fmla="*/ 326292 w 8911134"/>
              <a:gd name="connsiteY468" fmla="*/ 2593657 h 6356406"/>
              <a:gd name="connsiteX469" fmla="*/ 332129 w 8911134"/>
              <a:gd name="connsiteY469" fmla="*/ 2576290 h 6356406"/>
              <a:gd name="connsiteX470" fmla="*/ 334985 w 8911134"/>
              <a:gd name="connsiteY470" fmla="*/ 2561775 h 6356406"/>
              <a:gd name="connsiteX471" fmla="*/ 337902 w 8911134"/>
              <a:gd name="connsiteY471" fmla="*/ 2544344 h 6356406"/>
              <a:gd name="connsiteX472" fmla="*/ 343676 w 8911134"/>
              <a:gd name="connsiteY472" fmla="*/ 2529828 h 6356406"/>
              <a:gd name="connsiteX473" fmla="*/ 346594 w 8911134"/>
              <a:gd name="connsiteY473" fmla="*/ 2515313 h 6356406"/>
              <a:gd name="connsiteX474" fmla="*/ 352368 w 8911134"/>
              <a:gd name="connsiteY474" fmla="*/ 2497946 h 6356406"/>
              <a:gd name="connsiteX475" fmla="*/ 355286 w 8911134"/>
              <a:gd name="connsiteY475" fmla="*/ 2483430 h 6356406"/>
              <a:gd name="connsiteX476" fmla="*/ 361059 w 8911134"/>
              <a:gd name="connsiteY476" fmla="*/ 2465999 h 6356406"/>
              <a:gd name="connsiteX477" fmla="*/ 366833 w 8911134"/>
              <a:gd name="connsiteY477" fmla="*/ 2451484 h 6356406"/>
              <a:gd name="connsiteX478" fmla="*/ 369751 w 8911134"/>
              <a:gd name="connsiteY478" fmla="*/ 2436969 h 6356406"/>
              <a:gd name="connsiteX479" fmla="*/ 375525 w 8911134"/>
              <a:gd name="connsiteY479" fmla="*/ 2419601 h 6356406"/>
              <a:gd name="connsiteX480" fmla="*/ 381361 w 8911134"/>
              <a:gd name="connsiteY480" fmla="*/ 2405086 h 6356406"/>
              <a:gd name="connsiteX481" fmla="*/ 384216 w 8911134"/>
              <a:gd name="connsiteY481" fmla="*/ 2390571 h 6356406"/>
              <a:gd name="connsiteX482" fmla="*/ 390053 w 8911134"/>
              <a:gd name="connsiteY482" fmla="*/ 2373140 h 6356406"/>
              <a:gd name="connsiteX483" fmla="*/ 395827 w 8911134"/>
              <a:gd name="connsiteY483" fmla="*/ 2358625 h 6356406"/>
              <a:gd name="connsiteX484" fmla="*/ 401600 w 8911134"/>
              <a:gd name="connsiteY484" fmla="*/ 2344173 h 6356406"/>
              <a:gd name="connsiteX485" fmla="*/ 407437 w 8911134"/>
              <a:gd name="connsiteY485" fmla="*/ 2329658 h 6356406"/>
              <a:gd name="connsiteX486" fmla="*/ 410292 w 8911134"/>
              <a:gd name="connsiteY486" fmla="*/ 2315142 h 6356406"/>
              <a:gd name="connsiteX487" fmla="*/ 416129 w 8911134"/>
              <a:gd name="connsiteY487" fmla="*/ 2297711 h 6356406"/>
              <a:gd name="connsiteX488" fmla="*/ 421903 w 8911134"/>
              <a:gd name="connsiteY488" fmla="*/ 2283196 h 6356406"/>
              <a:gd name="connsiteX489" fmla="*/ 427677 w 8911134"/>
              <a:gd name="connsiteY489" fmla="*/ 2268681 h 6356406"/>
              <a:gd name="connsiteX490" fmla="*/ 433512 w 8911134"/>
              <a:gd name="connsiteY490" fmla="*/ 2254229 h 6356406"/>
              <a:gd name="connsiteX491" fmla="*/ 439286 w 8911134"/>
              <a:gd name="connsiteY491" fmla="*/ 2239714 h 6356406"/>
              <a:gd name="connsiteX492" fmla="*/ 445060 w 8911134"/>
              <a:gd name="connsiteY492" fmla="*/ 2225199 h 6356406"/>
              <a:gd name="connsiteX493" fmla="*/ 453751 w 8911134"/>
              <a:gd name="connsiteY493" fmla="*/ 2207768 h 6356406"/>
              <a:gd name="connsiteX494" fmla="*/ 459588 w 8911134"/>
              <a:gd name="connsiteY494" fmla="*/ 2193252 h 6356406"/>
              <a:gd name="connsiteX495" fmla="*/ 465361 w 8911134"/>
              <a:gd name="connsiteY495" fmla="*/ 2178737 h 6356406"/>
              <a:gd name="connsiteX496" fmla="*/ 471135 w 8911134"/>
              <a:gd name="connsiteY496" fmla="*/ 2164285 h 6356406"/>
              <a:gd name="connsiteX497" fmla="*/ 476972 w 8911134"/>
              <a:gd name="connsiteY497" fmla="*/ 2149770 h 6356406"/>
              <a:gd name="connsiteX498" fmla="*/ 485664 w 8911134"/>
              <a:gd name="connsiteY498" fmla="*/ 2135255 h 6356406"/>
              <a:gd name="connsiteX499" fmla="*/ 491437 w 8911134"/>
              <a:gd name="connsiteY499" fmla="*/ 2120740 h 6356406"/>
              <a:gd name="connsiteX500" fmla="*/ 497210 w 8911134"/>
              <a:gd name="connsiteY500" fmla="*/ 2106224 h 6356406"/>
              <a:gd name="connsiteX501" fmla="*/ 505902 w 8911134"/>
              <a:gd name="connsiteY501" fmla="*/ 2091709 h 6356406"/>
              <a:gd name="connsiteX502" fmla="*/ 511675 w 8911134"/>
              <a:gd name="connsiteY502" fmla="*/ 2077194 h 6356406"/>
              <a:gd name="connsiteX503" fmla="*/ 517512 w 8911134"/>
              <a:gd name="connsiteY503" fmla="*/ 2062679 h 6356406"/>
              <a:gd name="connsiteX504" fmla="*/ 526204 w 8911134"/>
              <a:gd name="connsiteY504" fmla="*/ 2048227 h 6356406"/>
              <a:gd name="connsiteX505" fmla="*/ 531978 w 8911134"/>
              <a:gd name="connsiteY505" fmla="*/ 2033712 h 6356406"/>
              <a:gd name="connsiteX506" fmla="*/ 540669 w 8911134"/>
              <a:gd name="connsiteY506" fmla="*/ 2019196 h 6356406"/>
              <a:gd name="connsiteX507" fmla="*/ 546443 w 8911134"/>
              <a:gd name="connsiteY507" fmla="*/ 2007597 h 6356406"/>
              <a:gd name="connsiteX508" fmla="*/ 555135 w 8911134"/>
              <a:gd name="connsiteY508" fmla="*/ 1993082 h 6356406"/>
              <a:gd name="connsiteX509" fmla="*/ 560972 w 8911134"/>
              <a:gd name="connsiteY509" fmla="*/ 1978566 h 6356406"/>
              <a:gd name="connsiteX510" fmla="*/ 569663 w 8911134"/>
              <a:gd name="connsiteY510" fmla="*/ 1964051 h 6356406"/>
              <a:gd name="connsiteX511" fmla="*/ 578355 w 8911134"/>
              <a:gd name="connsiteY511" fmla="*/ 1949536 h 6356406"/>
              <a:gd name="connsiteX512" fmla="*/ 584129 w 8911134"/>
              <a:gd name="connsiteY512" fmla="*/ 1935021 h 6356406"/>
              <a:gd name="connsiteX513" fmla="*/ 592820 w 8911134"/>
              <a:gd name="connsiteY513" fmla="*/ 1923421 h 6356406"/>
              <a:gd name="connsiteX514" fmla="*/ 601512 w 8911134"/>
              <a:gd name="connsiteY514" fmla="*/ 1908906 h 6356406"/>
              <a:gd name="connsiteX515" fmla="*/ 610205 w 8911134"/>
              <a:gd name="connsiteY515" fmla="*/ 1894454 h 6356406"/>
              <a:gd name="connsiteX516" fmla="*/ 615977 w 8911134"/>
              <a:gd name="connsiteY516" fmla="*/ 1882791 h 6356406"/>
              <a:gd name="connsiteX517" fmla="*/ 624670 w 8911134"/>
              <a:gd name="connsiteY517" fmla="*/ 1868339 h 6356406"/>
              <a:gd name="connsiteX518" fmla="*/ 633361 w 8911134"/>
              <a:gd name="connsiteY518" fmla="*/ 1853824 h 6356406"/>
              <a:gd name="connsiteX519" fmla="*/ 642053 w 8911134"/>
              <a:gd name="connsiteY519" fmla="*/ 1839309 h 6356406"/>
              <a:gd name="connsiteX520" fmla="*/ 650745 w 8911134"/>
              <a:gd name="connsiteY520" fmla="*/ 1827709 h 6356406"/>
              <a:gd name="connsiteX521" fmla="*/ 659437 w 8911134"/>
              <a:gd name="connsiteY521" fmla="*/ 1813194 h 6356406"/>
              <a:gd name="connsiteX522" fmla="*/ 665210 w 8911134"/>
              <a:gd name="connsiteY522" fmla="*/ 1801595 h 6356406"/>
              <a:gd name="connsiteX523" fmla="*/ 673902 w 8911134"/>
              <a:gd name="connsiteY523" fmla="*/ 1787079 h 6356406"/>
              <a:gd name="connsiteX524" fmla="*/ 682594 w 8911134"/>
              <a:gd name="connsiteY524" fmla="*/ 1772564 h 6356406"/>
              <a:gd name="connsiteX525" fmla="*/ 690207 w 8911134"/>
              <a:gd name="connsiteY525" fmla="*/ 1762422 h 6356406"/>
              <a:gd name="connsiteX526" fmla="*/ 691285 w 8911134"/>
              <a:gd name="connsiteY526" fmla="*/ 1760965 h 6356406"/>
              <a:gd name="connsiteX527" fmla="*/ 702896 w 8911134"/>
              <a:gd name="connsiteY527" fmla="*/ 1746449 h 6356406"/>
              <a:gd name="connsiteX528" fmla="*/ 711588 w 8911134"/>
              <a:gd name="connsiteY528" fmla="*/ 1734850 h 6356406"/>
              <a:gd name="connsiteX529" fmla="*/ 720279 w 8911134"/>
              <a:gd name="connsiteY529" fmla="*/ 1720335 h 6356406"/>
              <a:gd name="connsiteX530" fmla="*/ 728971 w 8911134"/>
              <a:gd name="connsiteY530" fmla="*/ 1708735 h 6356406"/>
              <a:gd name="connsiteX531" fmla="*/ 737663 w 8911134"/>
              <a:gd name="connsiteY531" fmla="*/ 1694220 h 6356406"/>
              <a:gd name="connsiteX532" fmla="*/ 746355 w 8911134"/>
              <a:gd name="connsiteY532" fmla="*/ 1682620 h 6356406"/>
              <a:gd name="connsiteX533" fmla="*/ 755048 w 8911134"/>
              <a:gd name="connsiteY533" fmla="*/ 1671021 h 6356406"/>
              <a:gd name="connsiteX534" fmla="*/ 766657 w 8911134"/>
              <a:gd name="connsiteY534" fmla="*/ 1656505 h 6356406"/>
              <a:gd name="connsiteX535" fmla="*/ 775349 w 8911134"/>
              <a:gd name="connsiteY535" fmla="*/ 1644906 h 6356406"/>
              <a:gd name="connsiteX536" fmla="*/ 784041 w 8911134"/>
              <a:gd name="connsiteY536" fmla="*/ 1633306 h 6356406"/>
              <a:gd name="connsiteX537" fmla="*/ 792733 w 8911134"/>
              <a:gd name="connsiteY537" fmla="*/ 1618791 h 6356406"/>
              <a:gd name="connsiteX538" fmla="*/ 804280 w 8911134"/>
              <a:gd name="connsiteY538" fmla="*/ 1607192 h 6356406"/>
              <a:gd name="connsiteX539" fmla="*/ 812971 w 8911134"/>
              <a:gd name="connsiteY539" fmla="*/ 1595592 h 6356406"/>
              <a:gd name="connsiteX540" fmla="*/ 821663 w 8911134"/>
              <a:gd name="connsiteY540" fmla="*/ 1581077 h 6356406"/>
              <a:gd name="connsiteX541" fmla="*/ 833273 w 8911134"/>
              <a:gd name="connsiteY541" fmla="*/ 1569477 h 6356406"/>
              <a:gd name="connsiteX542" fmla="*/ 841966 w 8911134"/>
              <a:gd name="connsiteY542" fmla="*/ 1557878 h 6356406"/>
              <a:gd name="connsiteX543" fmla="*/ 853512 w 8911134"/>
              <a:gd name="connsiteY543" fmla="*/ 1546278 h 6356406"/>
              <a:gd name="connsiteX544" fmla="*/ 862204 w 8911134"/>
              <a:gd name="connsiteY544" fmla="*/ 1531763 h 6356406"/>
              <a:gd name="connsiteX545" fmla="*/ 873814 w 8911134"/>
              <a:gd name="connsiteY545" fmla="*/ 1520164 h 6356406"/>
              <a:gd name="connsiteX546" fmla="*/ 882507 w 8911134"/>
              <a:gd name="connsiteY546" fmla="*/ 1508501 h 6356406"/>
              <a:gd name="connsiteX547" fmla="*/ 894116 w 8911134"/>
              <a:gd name="connsiteY547" fmla="*/ 1496901 h 6356406"/>
              <a:gd name="connsiteX548" fmla="*/ 902808 w 8911134"/>
              <a:gd name="connsiteY548" fmla="*/ 1485302 h 6356406"/>
              <a:gd name="connsiteX549" fmla="*/ 914355 w 8911134"/>
              <a:gd name="connsiteY549" fmla="*/ 1473702 h 6356406"/>
              <a:gd name="connsiteX550" fmla="*/ 925965 w 8911134"/>
              <a:gd name="connsiteY550" fmla="*/ 1462103 h 6356406"/>
              <a:gd name="connsiteX551" fmla="*/ 934658 w 8911134"/>
              <a:gd name="connsiteY551" fmla="*/ 1450503 h 6356406"/>
              <a:gd name="connsiteX552" fmla="*/ 946267 w 8911134"/>
              <a:gd name="connsiteY552" fmla="*/ 1438904 h 6356406"/>
              <a:gd name="connsiteX553" fmla="*/ 957814 w 8911134"/>
              <a:gd name="connsiteY553" fmla="*/ 1427304 h 6356406"/>
              <a:gd name="connsiteX554" fmla="*/ 966507 w 8911134"/>
              <a:gd name="connsiteY554" fmla="*/ 1415705 h 6356406"/>
              <a:gd name="connsiteX555" fmla="*/ 978116 w 8911134"/>
              <a:gd name="connsiteY555" fmla="*/ 1404105 h 6356406"/>
              <a:gd name="connsiteX556" fmla="*/ 989664 w 8911134"/>
              <a:gd name="connsiteY556" fmla="*/ 1392506 h 6356406"/>
              <a:gd name="connsiteX557" fmla="*/ 1001273 w 8911134"/>
              <a:gd name="connsiteY557" fmla="*/ 1380843 h 6356406"/>
              <a:gd name="connsiteX558" fmla="*/ 1009965 w 8911134"/>
              <a:gd name="connsiteY558" fmla="*/ 1369243 h 6356406"/>
              <a:gd name="connsiteX559" fmla="*/ 1021576 w 8911134"/>
              <a:gd name="connsiteY559" fmla="*/ 1357644 h 6356406"/>
              <a:gd name="connsiteX560" fmla="*/ 1033122 w 8911134"/>
              <a:gd name="connsiteY560" fmla="*/ 1348960 h 6356406"/>
              <a:gd name="connsiteX561" fmla="*/ 1044732 w 8911134"/>
              <a:gd name="connsiteY561" fmla="*/ 1337360 h 6356406"/>
              <a:gd name="connsiteX562" fmla="*/ 1056343 w 8911134"/>
              <a:gd name="connsiteY562" fmla="*/ 1325761 h 6356406"/>
              <a:gd name="connsiteX563" fmla="*/ 1067890 w 8911134"/>
              <a:gd name="connsiteY563" fmla="*/ 1314161 h 6356406"/>
              <a:gd name="connsiteX564" fmla="*/ 1079499 w 8911134"/>
              <a:gd name="connsiteY564" fmla="*/ 1302498 h 6356406"/>
              <a:gd name="connsiteX565" fmla="*/ 1091110 w 8911134"/>
              <a:gd name="connsiteY565" fmla="*/ 1293815 h 6356406"/>
              <a:gd name="connsiteX566" fmla="*/ 1102657 w 8911134"/>
              <a:gd name="connsiteY566" fmla="*/ 1282215 h 6356406"/>
              <a:gd name="connsiteX567" fmla="*/ 1114268 w 8911134"/>
              <a:gd name="connsiteY567" fmla="*/ 1270616 h 6356406"/>
              <a:gd name="connsiteX568" fmla="*/ 1125814 w 8911134"/>
              <a:gd name="connsiteY568" fmla="*/ 1261932 h 6356406"/>
              <a:gd name="connsiteX569" fmla="*/ 1137424 w 8911134"/>
              <a:gd name="connsiteY569" fmla="*/ 1250332 h 6356406"/>
              <a:gd name="connsiteX570" fmla="*/ 1149034 w 8911134"/>
              <a:gd name="connsiteY570" fmla="*/ 1241585 h 6356406"/>
              <a:gd name="connsiteX571" fmla="*/ 1160582 w 8911134"/>
              <a:gd name="connsiteY571" fmla="*/ 1229986 h 6356406"/>
              <a:gd name="connsiteX572" fmla="*/ 1172191 w 8911134"/>
              <a:gd name="connsiteY572" fmla="*/ 1221302 h 6356406"/>
              <a:gd name="connsiteX573" fmla="*/ 1183801 w 8911134"/>
              <a:gd name="connsiteY573" fmla="*/ 1209702 h 6356406"/>
              <a:gd name="connsiteX574" fmla="*/ 1198268 w 8911134"/>
              <a:gd name="connsiteY574" fmla="*/ 1198103 h 6356406"/>
              <a:gd name="connsiteX575" fmla="*/ 1209877 w 8911134"/>
              <a:gd name="connsiteY575" fmla="*/ 1189356 h 6356406"/>
              <a:gd name="connsiteX576" fmla="*/ 1221425 w 8911134"/>
              <a:gd name="connsiteY576" fmla="*/ 1180672 h 6356406"/>
              <a:gd name="connsiteX577" fmla="*/ 1233035 w 8911134"/>
              <a:gd name="connsiteY577" fmla="*/ 1169072 h 6356406"/>
              <a:gd name="connsiteX578" fmla="*/ 1244644 w 8911134"/>
              <a:gd name="connsiteY578" fmla="*/ 1160389 h 6356406"/>
              <a:gd name="connsiteX579" fmla="*/ 1259109 w 8911134"/>
              <a:gd name="connsiteY579" fmla="*/ 1148726 h 6356406"/>
              <a:gd name="connsiteX580" fmla="*/ 1270656 w 8911134"/>
              <a:gd name="connsiteY580" fmla="*/ 1140042 h 6356406"/>
              <a:gd name="connsiteX581" fmla="*/ 1282266 w 8911134"/>
              <a:gd name="connsiteY581" fmla="*/ 1131358 h 6356406"/>
              <a:gd name="connsiteX582" fmla="*/ 1293878 w 8911134"/>
              <a:gd name="connsiteY582" fmla="*/ 1119759 h 6356406"/>
              <a:gd name="connsiteX583" fmla="*/ 1308343 w 8911134"/>
              <a:gd name="connsiteY583" fmla="*/ 1111011 h 6356406"/>
              <a:gd name="connsiteX584" fmla="*/ 1319953 w 8911134"/>
              <a:gd name="connsiteY584" fmla="*/ 1102328 h 6356406"/>
              <a:gd name="connsiteX585" fmla="*/ 1334418 w 8911134"/>
              <a:gd name="connsiteY585" fmla="*/ 1093644 h 6356406"/>
              <a:gd name="connsiteX586" fmla="*/ 1346029 w 8911134"/>
              <a:gd name="connsiteY586" fmla="*/ 1082044 h 6356406"/>
              <a:gd name="connsiteX587" fmla="*/ 1360493 w 8911134"/>
              <a:gd name="connsiteY587" fmla="*/ 1073297 h 6356406"/>
              <a:gd name="connsiteX588" fmla="*/ 1372103 w 8911134"/>
              <a:gd name="connsiteY588" fmla="*/ 1064613 h 6356406"/>
              <a:gd name="connsiteX589" fmla="*/ 1383650 w 8911134"/>
              <a:gd name="connsiteY589" fmla="*/ 1055930 h 6356406"/>
              <a:gd name="connsiteX590" fmla="*/ 1398179 w 8911134"/>
              <a:gd name="connsiteY590" fmla="*/ 1047182 h 6356406"/>
              <a:gd name="connsiteX591" fmla="*/ 1409727 w 8911134"/>
              <a:gd name="connsiteY591" fmla="*/ 1038499 h 6356406"/>
              <a:gd name="connsiteX592" fmla="*/ 1424192 w 8911134"/>
              <a:gd name="connsiteY592" fmla="*/ 1029815 h 6356406"/>
              <a:gd name="connsiteX593" fmla="*/ 1438719 w 8911134"/>
              <a:gd name="connsiteY593" fmla="*/ 1021068 h 6356406"/>
              <a:gd name="connsiteX594" fmla="*/ 1449505 w 8911134"/>
              <a:gd name="connsiteY594" fmla="*/ 1012954 h 6356406"/>
              <a:gd name="connsiteX595" fmla="*/ 1450266 w 8911134"/>
              <a:gd name="connsiteY595" fmla="*/ 1012384 h 6356406"/>
              <a:gd name="connsiteX596" fmla="*/ 1464796 w 8911134"/>
              <a:gd name="connsiteY596" fmla="*/ 1003700 h 6356406"/>
              <a:gd name="connsiteX597" fmla="*/ 1476342 w 8911134"/>
              <a:gd name="connsiteY597" fmla="*/ 994953 h 6356406"/>
              <a:gd name="connsiteX598" fmla="*/ 1490870 w 8911134"/>
              <a:gd name="connsiteY598" fmla="*/ 986269 h 6356406"/>
              <a:gd name="connsiteX599" fmla="*/ 1505337 w 8911134"/>
              <a:gd name="connsiteY599" fmla="*/ 977585 h 6356406"/>
              <a:gd name="connsiteX600" fmla="*/ 1516946 w 8911134"/>
              <a:gd name="connsiteY600" fmla="*/ 968838 h 6356406"/>
              <a:gd name="connsiteX601" fmla="*/ 1531411 w 8911134"/>
              <a:gd name="connsiteY601" fmla="*/ 963070 h 6356406"/>
              <a:gd name="connsiteX602" fmla="*/ 1545877 w 8911134"/>
              <a:gd name="connsiteY602" fmla="*/ 954386 h 6356406"/>
              <a:gd name="connsiteX603" fmla="*/ 1557488 w 8911134"/>
              <a:gd name="connsiteY603" fmla="*/ 945639 h 6356406"/>
              <a:gd name="connsiteX604" fmla="*/ 1571953 w 8911134"/>
              <a:gd name="connsiteY604" fmla="*/ 936955 h 6356406"/>
              <a:gd name="connsiteX605" fmla="*/ 1586417 w 8911134"/>
              <a:gd name="connsiteY605" fmla="*/ 928272 h 6356406"/>
              <a:gd name="connsiteX606" fmla="*/ 1600946 w 8911134"/>
              <a:gd name="connsiteY606" fmla="*/ 922440 h 6356406"/>
              <a:gd name="connsiteX607" fmla="*/ 1615411 w 8911134"/>
              <a:gd name="connsiteY607" fmla="*/ 913756 h 6356406"/>
              <a:gd name="connsiteX608" fmla="*/ 1627021 w 8911134"/>
              <a:gd name="connsiteY608" fmla="*/ 907925 h 6356406"/>
              <a:gd name="connsiteX609" fmla="*/ 1641488 w 8911134"/>
              <a:gd name="connsiteY609" fmla="*/ 899241 h 6356406"/>
              <a:gd name="connsiteX610" fmla="*/ 1655952 w 8911134"/>
              <a:gd name="connsiteY610" fmla="*/ 890494 h 6356406"/>
              <a:gd name="connsiteX611" fmla="*/ 1670480 w 8911134"/>
              <a:gd name="connsiteY611" fmla="*/ 884726 h 6356406"/>
              <a:gd name="connsiteX612" fmla="*/ 1684946 w 8911134"/>
              <a:gd name="connsiteY612" fmla="*/ 876042 h 6356406"/>
              <a:gd name="connsiteX613" fmla="*/ 1699412 w 8911134"/>
              <a:gd name="connsiteY613" fmla="*/ 870211 h 6356406"/>
              <a:gd name="connsiteX614" fmla="*/ 1713877 w 8911134"/>
              <a:gd name="connsiteY614" fmla="*/ 861527 h 6356406"/>
              <a:gd name="connsiteX615" fmla="*/ 1728405 w 8911134"/>
              <a:gd name="connsiteY615" fmla="*/ 855695 h 6356406"/>
              <a:gd name="connsiteX616" fmla="*/ 1739952 w 8911134"/>
              <a:gd name="connsiteY616" fmla="*/ 849927 h 6356406"/>
              <a:gd name="connsiteX617" fmla="*/ 1757335 w 8911134"/>
              <a:gd name="connsiteY617" fmla="*/ 841180 h 6356406"/>
              <a:gd name="connsiteX618" fmla="*/ 1768947 w 8911134"/>
              <a:gd name="connsiteY618" fmla="*/ 835412 h 6356406"/>
              <a:gd name="connsiteX619" fmla="*/ 1783412 w 8911134"/>
              <a:gd name="connsiteY619" fmla="*/ 826665 h 6356406"/>
              <a:gd name="connsiteX620" fmla="*/ 1800795 w 8911134"/>
              <a:gd name="connsiteY620" fmla="*/ 820897 h 6356406"/>
              <a:gd name="connsiteX621" fmla="*/ 1815323 w 8911134"/>
              <a:gd name="connsiteY621" fmla="*/ 815065 h 6356406"/>
              <a:gd name="connsiteX622" fmla="*/ 1829788 w 8911134"/>
              <a:gd name="connsiteY622" fmla="*/ 809297 h 6356406"/>
              <a:gd name="connsiteX623" fmla="*/ 1844255 w 8911134"/>
              <a:gd name="connsiteY623" fmla="*/ 803466 h 6356406"/>
              <a:gd name="connsiteX624" fmla="*/ 1858720 w 8911134"/>
              <a:gd name="connsiteY624" fmla="*/ 794782 h 6356406"/>
              <a:gd name="connsiteX625" fmla="*/ 1873248 w 8911134"/>
              <a:gd name="connsiteY625" fmla="*/ 788951 h 6356406"/>
              <a:gd name="connsiteX626" fmla="*/ 1887713 w 8911134"/>
              <a:gd name="connsiteY626" fmla="*/ 783183 h 6356406"/>
              <a:gd name="connsiteX627" fmla="*/ 1902179 w 8911134"/>
              <a:gd name="connsiteY627" fmla="*/ 777351 h 6356406"/>
              <a:gd name="connsiteX628" fmla="*/ 1916706 w 8911134"/>
              <a:gd name="connsiteY628" fmla="*/ 771583 h 6356406"/>
              <a:gd name="connsiteX629" fmla="*/ 1931173 w 8911134"/>
              <a:gd name="connsiteY629" fmla="*/ 765752 h 6356406"/>
              <a:gd name="connsiteX630" fmla="*/ 1948555 w 8911134"/>
              <a:gd name="connsiteY630" fmla="*/ 759984 h 6356406"/>
              <a:gd name="connsiteX631" fmla="*/ 1963022 w 8911134"/>
              <a:gd name="connsiteY631" fmla="*/ 754152 h 6356406"/>
              <a:gd name="connsiteX632" fmla="*/ 1977549 w 8911134"/>
              <a:gd name="connsiteY632" fmla="*/ 748384 h 6356406"/>
              <a:gd name="connsiteX633" fmla="*/ 1992014 w 8911134"/>
              <a:gd name="connsiteY633" fmla="*/ 742553 h 6356406"/>
              <a:gd name="connsiteX634" fmla="*/ 2009399 w 8911134"/>
              <a:gd name="connsiteY634" fmla="*/ 736721 h 6356406"/>
              <a:gd name="connsiteX635" fmla="*/ 2023864 w 8911134"/>
              <a:gd name="connsiteY635" fmla="*/ 730953 h 6356406"/>
              <a:gd name="connsiteX636" fmla="*/ 2038329 w 8911134"/>
              <a:gd name="connsiteY636" fmla="*/ 728037 h 6356406"/>
              <a:gd name="connsiteX637" fmla="*/ 2052857 w 8911134"/>
              <a:gd name="connsiteY637" fmla="*/ 722269 h 6356406"/>
              <a:gd name="connsiteX638" fmla="*/ 2070241 w 8911134"/>
              <a:gd name="connsiteY638" fmla="*/ 716438 h 6356406"/>
              <a:gd name="connsiteX639" fmla="*/ 2084706 w 8911134"/>
              <a:gd name="connsiteY639" fmla="*/ 710670 h 6356406"/>
              <a:gd name="connsiteX640" fmla="*/ 2099172 w 8911134"/>
              <a:gd name="connsiteY640" fmla="*/ 707754 h 6356406"/>
              <a:gd name="connsiteX641" fmla="*/ 2116555 w 8911134"/>
              <a:gd name="connsiteY641" fmla="*/ 701923 h 6356406"/>
              <a:gd name="connsiteX642" fmla="*/ 2131084 w 8911134"/>
              <a:gd name="connsiteY642" fmla="*/ 699007 h 6356406"/>
              <a:gd name="connsiteX643" fmla="*/ 2145549 w 8911134"/>
              <a:gd name="connsiteY643" fmla="*/ 693239 h 6356406"/>
              <a:gd name="connsiteX644" fmla="*/ 2162934 w 8911134"/>
              <a:gd name="connsiteY644" fmla="*/ 687407 h 6356406"/>
              <a:gd name="connsiteX645" fmla="*/ 2177398 w 8911134"/>
              <a:gd name="connsiteY645" fmla="*/ 684555 h 6356406"/>
              <a:gd name="connsiteX646" fmla="*/ 2194783 w 8911134"/>
              <a:gd name="connsiteY646" fmla="*/ 678724 h 6356406"/>
              <a:gd name="connsiteX647" fmla="*/ 2209247 w 8911134"/>
              <a:gd name="connsiteY647" fmla="*/ 675808 h 6356406"/>
              <a:gd name="connsiteX648" fmla="*/ 2223776 w 8911134"/>
              <a:gd name="connsiteY648" fmla="*/ 672892 h 6356406"/>
              <a:gd name="connsiteX649" fmla="*/ 2241159 w 8911134"/>
              <a:gd name="connsiteY649" fmla="*/ 667124 h 6356406"/>
              <a:gd name="connsiteX650" fmla="*/ 2255625 w 8911134"/>
              <a:gd name="connsiteY650" fmla="*/ 664208 h 6356406"/>
              <a:gd name="connsiteX651" fmla="*/ 2273008 w 8911134"/>
              <a:gd name="connsiteY651" fmla="*/ 661293 h 6356406"/>
              <a:gd name="connsiteX652" fmla="*/ 2287473 w 8911134"/>
              <a:gd name="connsiteY652" fmla="*/ 655524 h 6356406"/>
              <a:gd name="connsiteX653" fmla="*/ 2304857 w 8911134"/>
              <a:gd name="connsiteY653" fmla="*/ 652609 h 6356406"/>
              <a:gd name="connsiteX654" fmla="*/ 2319322 w 8911134"/>
              <a:gd name="connsiteY654" fmla="*/ 649693 h 6356406"/>
              <a:gd name="connsiteX655" fmla="*/ 2336707 w 8911134"/>
              <a:gd name="connsiteY655" fmla="*/ 646777 h 6356406"/>
              <a:gd name="connsiteX656" fmla="*/ 2351235 w 8911134"/>
              <a:gd name="connsiteY656" fmla="*/ 641009 h 6356406"/>
              <a:gd name="connsiteX657" fmla="*/ 2368619 w 8911134"/>
              <a:gd name="connsiteY657" fmla="*/ 638094 h 6356406"/>
              <a:gd name="connsiteX658" fmla="*/ 2386002 w 8911134"/>
              <a:gd name="connsiteY658" fmla="*/ 635178 h 6356406"/>
              <a:gd name="connsiteX659" fmla="*/ 2400468 w 8911134"/>
              <a:gd name="connsiteY659" fmla="*/ 632327 h 6356406"/>
              <a:gd name="connsiteX660" fmla="*/ 2417851 w 8911134"/>
              <a:gd name="connsiteY660" fmla="*/ 629410 h 6356406"/>
              <a:gd name="connsiteX661" fmla="*/ 2432316 w 8911134"/>
              <a:gd name="connsiteY661" fmla="*/ 626495 h 6356406"/>
              <a:gd name="connsiteX662" fmla="*/ 2449700 w 8911134"/>
              <a:gd name="connsiteY662" fmla="*/ 623579 h 6356406"/>
              <a:gd name="connsiteX663" fmla="*/ 2464165 w 8911134"/>
              <a:gd name="connsiteY663" fmla="*/ 620664 h 6356406"/>
              <a:gd name="connsiteX664" fmla="*/ 2481549 w 8911134"/>
              <a:gd name="connsiteY664" fmla="*/ 617811 h 6356406"/>
              <a:gd name="connsiteX665" fmla="*/ 2498932 w 8911134"/>
              <a:gd name="connsiteY665" fmla="*/ 617811 h 6356406"/>
              <a:gd name="connsiteX666" fmla="*/ 2513462 w 8911134"/>
              <a:gd name="connsiteY666" fmla="*/ 614896 h 6356406"/>
              <a:gd name="connsiteX667" fmla="*/ 2530845 w 8911134"/>
              <a:gd name="connsiteY667" fmla="*/ 611979 h 6356406"/>
              <a:gd name="connsiteX668" fmla="*/ 2548229 w 8911134"/>
              <a:gd name="connsiteY668" fmla="*/ 609064 h 6356406"/>
              <a:gd name="connsiteX669" fmla="*/ 2565612 w 8911134"/>
              <a:gd name="connsiteY669" fmla="*/ 609064 h 6356406"/>
              <a:gd name="connsiteX670" fmla="*/ 2580078 w 8911134"/>
              <a:gd name="connsiteY670" fmla="*/ 606212 h 6356406"/>
              <a:gd name="connsiteX671" fmla="*/ 2597461 w 8911134"/>
              <a:gd name="connsiteY671" fmla="*/ 603296 h 6356406"/>
              <a:gd name="connsiteX672" fmla="*/ 2614845 w 8911134"/>
              <a:gd name="connsiteY672" fmla="*/ 603296 h 6356406"/>
              <a:gd name="connsiteX673" fmla="*/ 2629310 w 8911134"/>
              <a:gd name="connsiteY673" fmla="*/ 600381 h 6356406"/>
              <a:gd name="connsiteX674" fmla="*/ 2646694 w 8911134"/>
              <a:gd name="connsiteY674" fmla="*/ 600381 h 6356406"/>
              <a:gd name="connsiteX675" fmla="*/ 2664077 w 8911134"/>
              <a:gd name="connsiteY675" fmla="*/ 597465 h 6356406"/>
              <a:gd name="connsiteX676" fmla="*/ 2681461 w 8911134"/>
              <a:gd name="connsiteY676" fmla="*/ 597465 h 6356406"/>
              <a:gd name="connsiteX677" fmla="*/ 2695926 w 8911134"/>
              <a:gd name="connsiteY677" fmla="*/ 594612 h 6356406"/>
              <a:gd name="connsiteX678" fmla="*/ 2713310 w 8911134"/>
              <a:gd name="connsiteY678" fmla="*/ 594612 h 6356406"/>
              <a:gd name="connsiteX679" fmla="*/ 2730693 w 8911134"/>
              <a:gd name="connsiteY679" fmla="*/ 591697 h 6356406"/>
              <a:gd name="connsiteX680" fmla="*/ 2779927 w 8911134"/>
              <a:gd name="connsiteY680" fmla="*/ 591697 h 6356406"/>
              <a:gd name="connsiteX681" fmla="*/ 2797309 w 8911134"/>
              <a:gd name="connsiteY681" fmla="*/ 588781 h 6356406"/>
              <a:gd name="connsiteX682" fmla="*/ 2861261 w 8911134"/>
              <a:gd name="connsiteY682" fmla="*/ 588781 h 6356406"/>
              <a:gd name="connsiteX683" fmla="*/ 2861261 w 8911134"/>
              <a:gd name="connsiteY683" fmla="*/ 591420 h 6356406"/>
              <a:gd name="connsiteX684" fmla="*/ 5567085 w 8911134"/>
              <a:gd name="connsiteY684" fmla="*/ 591420 h 6356406"/>
              <a:gd name="connsiteX685" fmla="*/ 5567085 w 8911134"/>
              <a:gd name="connsiteY685" fmla="*/ 591422 h 6356406"/>
              <a:gd name="connsiteX686" fmla="*/ 6558334 w 8911134"/>
              <a:gd name="connsiteY686" fmla="*/ 591422 h 6356406"/>
              <a:gd name="connsiteX687" fmla="*/ 6569944 w 8911134"/>
              <a:gd name="connsiteY687" fmla="*/ 588570 h 6356406"/>
              <a:gd name="connsiteX688" fmla="*/ 6598938 w 8911134"/>
              <a:gd name="connsiteY688" fmla="*/ 588570 h 6356406"/>
              <a:gd name="connsiteX689" fmla="*/ 6610611 w 8911134"/>
              <a:gd name="connsiteY689" fmla="*/ 585654 h 6356406"/>
              <a:gd name="connsiteX690" fmla="*/ 6639606 w 8911134"/>
              <a:gd name="connsiteY690" fmla="*/ 585654 h 6356406"/>
              <a:gd name="connsiteX691" fmla="*/ 6651216 w 8911134"/>
              <a:gd name="connsiteY691" fmla="*/ 582738 h 6356406"/>
              <a:gd name="connsiteX692" fmla="*/ 6659971 w 8911134"/>
              <a:gd name="connsiteY692" fmla="*/ 582738 h 6356406"/>
              <a:gd name="connsiteX693" fmla="*/ 6671581 w 8911134"/>
              <a:gd name="connsiteY693" fmla="*/ 579886 h 6356406"/>
              <a:gd name="connsiteX694" fmla="*/ 6691884 w 8911134"/>
              <a:gd name="connsiteY694" fmla="*/ 579886 h 6356406"/>
              <a:gd name="connsiteX695" fmla="*/ 6700639 w 8911134"/>
              <a:gd name="connsiteY695" fmla="*/ 576970 h 6356406"/>
              <a:gd name="connsiteX696" fmla="*/ 6712249 w 8911134"/>
              <a:gd name="connsiteY696" fmla="*/ 576970 h 6356406"/>
              <a:gd name="connsiteX697" fmla="*/ 6720941 w 8911134"/>
              <a:gd name="connsiteY697" fmla="*/ 574054 h 6356406"/>
              <a:gd name="connsiteX698" fmla="*/ 6732551 w 8911134"/>
              <a:gd name="connsiteY698" fmla="*/ 574054 h 6356406"/>
              <a:gd name="connsiteX699" fmla="*/ 6741243 w 8911134"/>
              <a:gd name="connsiteY699" fmla="*/ 571202 h 6356406"/>
              <a:gd name="connsiteX700" fmla="*/ 6752917 w 8911134"/>
              <a:gd name="connsiteY700" fmla="*/ 571202 h 6356406"/>
              <a:gd name="connsiteX701" fmla="*/ 6761609 w 8911134"/>
              <a:gd name="connsiteY701" fmla="*/ 568286 h 6356406"/>
              <a:gd name="connsiteX702" fmla="*/ 6773218 w 8911134"/>
              <a:gd name="connsiteY702" fmla="*/ 565371 h 6356406"/>
              <a:gd name="connsiteX703" fmla="*/ 6781910 w 8911134"/>
              <a:gd name="connsiteY703" fmla="*/ 565371 h 6356406"/>
              <a:gd name="connsiteX704" fmla="*/ 6790666 w 8911134"/>
              <a:gd name="connsiteY704" fmla="*/ 562518 h 6356406"/>
              <a:gd name="connsiteX705" fmla="*/ 6802276 w 8911134"/>
              <a:gd name="connsiteY705" fmla="*/ 559602 h 6356406"/>
              <a:gd name="connsiteX706" fmla="*/ 6810968 w 8911134"/>
              <a:gd name="connsiteY706" fmla="*/ 559602 h 6356406"/>
              <a:gd name="connsiteX707" fmla="*/ 6819660 w 8911134"/>
              <a:gd name="connsiteY707" fmla="*/ 556687 h 6356406"/>
              <a:gd name="connsiteX708" fmla="*/ 6831270 w 8911134"/>
              <a:gd name="connsiteY708" fmla="*/ 553834 h 6356406"/>
              <a:gd name="connsiteX709" fmla="*/ 6840025 w 8911134"/>
              <a:gd name="connsiteY709" fmla="*/ 553834 h 6356406"/>
              <a:gd name="connsiteX710" fmla="*/ 6848717 w 8911134"/>
              <a:gd name="connsiteY710" fmla="*/ 550919 h 6356406"/>
              <a:gd name="connsiteX711" fmla="*/ 6860327 w 8911134"/>
              <a:gd name="connsiteY711" fmla="*/ 548003 h 6356406"/>
              <a:gd name="connsiteX712" fmla="*/ 6869082 w 8911134"/>
              <a:gd name="connsiteY712" fmla="*/ 545151 h 6356406"/>
              <a:gd name="connsiteX713" fmla="*/ 6880693 w 8911134"/>
              <a:gd name="connsiteY713" fmla="*/ 542235 h 6356406"/>
              <a:gd name="connsiteX714" fmla="*/ 6889385 w 8911134"/>
              <a:gd name="connsiteY714" fmla="*/ 542235 h 6356406"/>
              <a:gd name="connsiteX715" fmla="*/ 6898077 w 8911134"/>
              <a:gd name="connsiteY715" fmla="*/ 539319 h 6356406"/>
              <a:gd name="connsiteX716" fmla="*/ 6909687 w 8911134"/>
              <a:gd name="connsiteY716" fmla="*/ 536467 h 6356406"/>
              <a:gd name="connsiteX717" fmla="*/ 6918442 w 8911134"/>
              <a:gd name="connsiteY717" fmla="*/ 533551 h 6356406"/>
              <a:gd name="connsiteX718" fmla="*/ 6927134 w 8911134"/>
              <a:gd name="connsiteY718" fmla="*/ 530635 h 6356406"/>
              <a:gd name="connsiteX719" fmla="*/ 6935826 w 8911134"/>
              <a:gd name="connsiteY719" fmla="*/ 527783 h 6356406"/>
              <a:gd name="connsiteX720" fmla="*/ 6947436 w 8911134"/>
              <a:gd name="connsiteY720" fmla="*/ 524867 h 6356406"/>
              <a:gd name="connsiteX721" fmla="*/ 6956192 w 8911134"/>
              <a:gd name="connsiteY721" fmla="*/ 521952 h 6356406"/>
              <a:gd name="connsiteX722" fmla="*/ 6964883 w 8911134"/>
              <a:gd name="connsiteY722" fmla="*/ 519099 h 6356406"/>
              <a:gd name="connsiteX723" fmla="*/ 6976493 w 8911134"/>
              <a:gd name="connsiteY723" fmla="*/ 516183 h 6356406"/>
              <a:gd name="connsiteX724" fmla="*/ 6985249 w 8911134"/>
              <a:gd name="connsiteY724" fmla="*/ 513268 h 6356406"/>
              <a:gd name="connsiteX725" fmla="*/ 6993940 w 8911134"/>
              <a:gd name="connsiteY725" fmla="*/ 510415 h 6356406"/>
              <a:gd name="connsiteX726" fmla="*/ 7002632 w 8911134"/>
              <a:gd name="connsiteY726" fmla="*/ 507500 h 6356406"/>
              <a:gd name="connsiteX727" fmla="*/ 7011388 w 8911134"/>
              <a:gd name="connsiteY727" fmla="*/ 504584 h 6356406"/>
              <a:gd name="connsiteX728" fmla="*/ 7022998 w 8911134"/>
              <a:gd name="connsiteY728" fmla="*/ 501732 h 6356406"/>
              <a:gd name="connsiteX729" fmla="*/ 7031689 w 8911134"/>
              <a:gd name="connsiteY729" fmla="*/ 498816 h 6356406"/>
              <a:gd name="connsiteX730" fmla="*/ 7040381 w 8911134"/>
              <a:gd name="connsiteY730" fmla="*/ 493048 h 6356406"/>
              <a:gd name="connsiteX731" fmla="*/ 7049136 w 8911134"/>
              <a:gd name="connsiteY731" fmla="*/ 490132 h 6356406"/>
              <a:gd name="connsiteX732" fmla="*/ 7057828 w 8911134"/>
              <a:gd name="connsiteY732" fmla="*/ 487216 h 6356406"/>
              <a:gd name="connsiteX733" fmla="*/ 7069439 w 8911134"/>
              <a:gd name="connsiteY733" fmla="*/ 484364 h 6356406"/>
              <a:gd name="connsiteX734" fmla="*/ 7078131 w 8911134"/>
              <a:gd name="connsiteY734" fmla="*/ 478533 h 6356406"/>
              <a:gd name="connsiteX735" fmla="*/ 7086886 w 8911134"/>
              <a:gd name="connsiteY735" fmla="*/ 475680 h 6356406"/>
              <a:gd name="connsiteX736" fmla="*/ 7095578 w 8911134"/>
              <a:gd name="connsiteY736" fmla="*/ 472765 h 6356406"/>
              <a:gd name="connsiteX737" fmla="*/ 7104270 w 8911134"/>
              <a:gd name="connsiteY737" fmla="*/ 469849 h 6356406"/>
              <a:gd name="connsiteX738" fmla="*/ 7113025 w 8911134"/>
              <a:gd name="connsiteY738" fmla="*/ 464081 h 6356406"/>
              <a:gd name="connsiteX739" fmla="*/ 7121717 w 8911134"/>
              <a:gd name="connsiteY739" fmla="*/ 461165 h 6356406"/>
              <a:gd name="connsiteX740" fmla="*/ 7133327 w 8911134"/>
              <a:gd name="connsiteY740" fmla="*/ 458313 h 6356406"/>
              <a:gd name="connsiteX741" fmla="*/ 7142019 w 8911134"/>
              <a:gd name="connsiteY741" fmla="*/ 452481 h 6356406"/>
              <a:gd name="connsiteX742" fmla="*/ 7150774 w 8911134"/>
              <a:gd name="connsiteY742" fmla="*/ 449629 h 6356406"/>
              <a:gd name="connsiteX743" fmla="*/ 7159466 w 8911134"/>
              <a:gd name="connsiteY743" fmla="*/ 446713 h 6356406"/>
              <a:gd name="connsiteX744" fmla="*/ 7168157 w 8911134"/>
              <a:gd name="connsiteY744" fmla="*/ 440945 h 6356406"/>
              <a:gd name="connsiteX745" fmla="*/ 7176913 w 8911134"/>
              <a:gd name="connsiteY745" fmla="*/ 438029 h 6356406"/>
              <a:gd name="connsiteX746" fmla="*/ 7185605 w 8911134"/>
              <a:gd name="connsiteY746" fmla="*/ 432261 h 6356406"/>
              <a:gd name="connsiteX747" fmla="*/ 7194296 w 8911134"/>
              <a:gd name="connsiteY747" fmla="*/ 429346 h 6356406"/>
              <a:gd name="connsiteX748" fmla="*/ 7203052 w 8911134"/>
              <a:gd name="connsiteY748" fmla="*/ 423578 h 6356406"/>
              <a:gd name="connsiteX749" fmla="*/ 7211743 w 8911134"/>
              <a:gd name="connsiteY749" fmla="*/ 420662 h 6356406"/>
              <a:gd name="connsiteX750" fmla="*/ 7220435 w 8911134"/>
              <a:gd name="connsiteY750" fmla="*/ 414894 h 6356406"/>
              <a:gd name="connsiteX751" fmla="*/ 7229191 w 8911134"/>
              <a:gd name="connsiteY751" fmla="*/ 411978 h 6356406"/>
              <a:gd name="connsiteX752" fmla="*/ 7237882 w 8911134"/>
              <a:gd name="connsiteY752" fmla="*/ 406210 h 6356406"/>
              <a:gd name="connsiteX753" fmla="*/ 7246574 w 8911134"/>
              <a:gd name="connsiteY753" fmla="*/ 403294 h 6356406"/>
              <a:gd name="connsiteX754" fmla="*/ 7255329 w 8911134"/>
              <a:gd name="connsiteY754" fmla="*/ 397526 h 6356406"/>
              <a:gd name="connsiteX755" fmla="*/ 7264021 w 8911134"/>
              <a:gd name="connsiteY755" fmla="*/ 391758 h 6356406"/>
              <a:gd name="connsiteX756" fmla="*/ 7272713 w 8911134"/>
              <a:gd name="connsiteY756" fmla="*/ 388842 h 6356406"/>
              <a:gd name="connsiteX757" fmla="*/ 7281468 w 8911134"/>
              <a:gd name="connsiteY757" fmla="*/ 383074 h 6356406"/>
              <a:gd name="connsiteX758" fmla="*/ 7290160 w 8911134"/>
              <a:gd name="connsiteY758" fmla="*/ 377243 h 6356406"/>
              <a:gd name="connsiteX759" fmla="*/ 7295934 w 8911134"/>
              <a:gd name="connsiteY759" fmla="*/ 374391 h 6356406"/>
              <a:gd name="connsiteX760" fmla="*/ 7304689 w 8911134"/>
              <a:gd name="connsiteY760" fmla="*/ 368559 h 6356406"/>
              <a:gd name="connsiteX761" fmla="*/ 7313381 w 8911134"/>
              <a:gd name="connsiteY761" fmla="*/ 362791 h 6356406"/>
              <a:gd name="connsiteX762" fmla="*/ 7322073 w 8911134"/>
              <a:gd name="connsiteY762" fmla="*/ 359875 h 6356406"/>
              <a:gd name="connsiteX763" fmla="*/ 7330828 w 8911134"/>
              <a:gd name="connsiteY763" fmla="*/ 354107 h 6356406"/>
              <a:gd name="connsiteX764" fmla="*/ 7339520 w 8911134"/>
              <a:gd name="connsiteY764" fmla="*/ 348339 h 6356406"/>
              <a:gd name="connsiteX765" fmla="*/ 7348212 w 8911134"/>
              <a:gd name="connsiteY765" fmla="*/ 342508 h 6356406"/>
              <a:gd name="connsiteX766" fmla="*/ 7356967 w 8911134"/>
              <a:gd name="connsiteY766" fmla="*/ 336740 h 6356406"/>
              <a:gd name="connsiteX767" fmla="*/ 7362741 w 8911134"/>
              <a:gd name="connsiteY767" fmla="*/ 333824 h 6356406"/>
              <a:gd name="connsiteX768" fmla="*/ 7371496 w 8911134"/>
              <a:gd name="connsiteY768" fmla="*/ 328056 h 6356406"/>
              <a:gd name="connsiteX769" fmla="*/ 7380188 w 8911134"/>
              <a:gd name="connsiteY769" fmla="*/ 322288 h 6356406"/>
              <a:gd name="connsiteX770" fmla="*/ 7388879 w 8911134"/>
              <a:gd name="connsiteY770" fmla="*/ 316456 h 6356406"/>
              <a:gd name="connsiteX771" fmla="*/ 7394717 w 8911134"/>
              <a:gd name="connsiteY771" fmla="*/ 310688 h 6356406"/>
              <a:gd name="connsiteX772" fmla="*/ 7403408 w 8911134"/>
              <a:gd name="connsiteY772" fmla="*/ 304920 h 6356406"/>
              <a:gd name="connsiteX773" fmla="*/ 7412100 w 8911134"/>
              <a:gd name="connsiteY773" fmla="*/ 299152 h 6356406"/>
              <a:gd name="connsiteX774" fmla="*/ 7420856 w 8911134"/>
              <a:gd name="connsiteY774" fmla="*/ 293321 h 6356406"/>
              <a:gd name="connsiteX775" fmla="*/ 7429547 w 8911134"/>
              <a:gd name="connsiteY775" fmla="*/ 287553 h 6356406"/>
              <a:gd name="connsiteX776" fmla="*/ 7435384 w 8911134"/>
              <a:gd name="connsiteY776" fmla="*/ 281785 h 6356406"/>
              <a:gd name="connsiteX777" fmla="*/ 7444075 w 8911134"/>
              <a:gd name="connsiteY777" fmla="*/ 278869 h 6356406"/>
              <a:gd name="connsiteX778" fmla="*/ 7449849 w 8911134"/>
              <a:gd name="connsiteY778" fmla="*/ 273101 h 6356406"/>
              <a:gd name="connsiteX779" fmla="*/ 7458604 w 8911134"/>
              <a:gd name="connsiteY779" fmla="*/ 264417 h 6356406"/>
              <a:gd name="connsiteX780" fmla="*/ 7467296 w 8911134"/>
              <a:gd name="connsiteY780" fmla="*/ 258586 h 6356406"/>
              <a:gd name="connsiteX781" fmla="*/ 7475988 w 8911134"/>
              <a:gd name="connsiteY781" fmla="*/ 252817 h 6356406"/>
              <a:gd name="connsiteX782" fmla="*/ 7481825 w 8911134"/>
              <a:gd name="connsiteY782" fmla="*/ 247049 h 6356406"/>
              <a:gd name="connsiteX783" fmla="*/ 7490517 w 8911134"/>
              <a:gd name="connsiteY783" fmla="*/ 241218 h 6356406"/>
              <a:gd name="connsiteX784" fmla="*/ 7496353 w 8911134"/>
              <a:gd name="connsiteY784" fmla="*/ 235450 h 6356406"/>
              <a:gd name="connsiteX785" fmla="*/ 7505045 w 8911134"/>
              <a:gd name="connsiteY785" fmla="*/ 229682 h 6356406"/>
              <a:gd name="connsiteX786" fmla="*/ 7513738 w 8911134"/>
              <a:gd name="connsiteY786" fmla="*/ 223850 h 6356406"/>
              <a:gd name="connsiteX787" fmla="*/ 7519574 w 8911134"/>
              <a:gd name="connsiteY787" fmla="*/ 218082 h 6356406"/>
              <a:gd name="connsiteX788" fmla="*/ 7528266 w 8911134"/>
              <a:gd name="connsiteY788" fmla="*/ 212314 h 6356406"/>
              <a:gd name="connsiteX789" fmla="*/ 7534103 w 8911134"/>
              <a:gd name="connsiteY789" fmla="*/ 203630 h 6356406"/>
              <a:gd name="connsiteX790" fmla="*/ 7542795 w 8911134"/>
              <a:gd name="connsiteY790" fmla="*/ 197799 h 6356406"/>
              <a:gd name="connsiteX791" fmla="*/ 7548632 w 8911134"/>
              <a:gd name="connsiteY791" fmla="*/ 192031 h 6356406"/>
              <a:gd name="connsiteX792" fmla="*/ 7557324 w 8911134"/>
              <a:gd name="connsiteY792" fmla="*/ 186263 h 6356406"/>
              <a:gd name="connsiteX793" fmla="*/ 7563160 w 8911134"/>
              <a:gd name="connsiteY793" fmla="*/ 180431 h 6356406"/>
              <a:gd name="connsiteX794" fmla="*/ 7571852 w 8911134"/>
              <a:gd name="connsiteY794" fmla="*/ 171748 h 6356406"/>
              <a:gd name="connsiteX795" fmla="*/ 7577689 w 8911134"/>
              <a:gd name="connsiteY795" fmla="*/ 165980 h 6356406"/>
              <a:gd name="connsiteX796" fmla="*/ 7586381 w 8911134"/>
              <a:gd name="connsiteY796" fmla="*/ 160212 h 6356406"/>
              <a:gd name="connsiteX797" fmla="*/ 7592154 w 8911134"/>
              <a:gd name="connsiteY797" fmla="*/ 154380 h 6356406"/>
              <a:gd name="connsiteX798" fmla="*/ 7600910 w 8911134"/>
              <a:gd name="connsiteY798" fmla="*/ 145760 h 6356406"/>
              <a:gd name="connsiteX799" fmla="*/ 7606682 w 8911134"/>
              <a:gd name="connsiteY799" fmla="*/ 139928 h 6356406"/>
              <a:gd name="connsiteX800" fmla="*/ 7612520 w 8911134"/>
              <a:gd name="connsiteY800" fmla="*/ 134160 h 6356406"/>
              <a:gd name="connsiteX801" fmla="*/ 7621211 w 8911134"/>
              <a:gd name="connsiteY801" fmla="*/ 125476 h 6356406"/>
              <a:gd name="connsiteX802" fmla="*/ 7627049 w 8911134"/>
              <a:gd name="connsiteY802" fmla="*/ 119708 h 6356406"/>
              <a:gd name="connsiteX803" fmla="*/ 7632821 w 8911134"/>
              <a:gd name="connsiteY803" fmla="*/ 113877 h 6356406"/>
              <a:gd name="connsiteX804" fmla="*/ 7641577 w 8911134"/>
              <a:gd name="connsiteY804" fmla="*/ 105193 h 6356406"/>
              <a:gd name="connsiteX805" fmla="*/ 7647350 w 8911134"/>
              <a:gd name="connsiteY805" fmla="*/ 99425 h 6356406"/>
              <a:gd name="connsiteX806" fmla="*/ 7653187 w 8911134"/>
              <a:gd name="connsiteY806" fmla="*/ 90741 h 6356406"/>
              <a:gd name="connsiteX807" fmla="*/ 7661879 w 8911134"/>
              <a:gd name="connsiteY807" fmla="*/ 84973 h 6356406"/>
              <a:gd name="connsiteX808" fmla="*/ 7667716 w 8911134"/>
              <a:gd name="connsiteY808" fmla="*/ 76289 h 6356406"/>
              <a:gd name="connsiteX809" fmla="*/ 7673489 w 8911134"/>
              <a:gd name="connsiteY809" fmla="*/ 70458 h 6356406"/>
              <a:gd name="connsiteX810" fmla="*/ 7682181 w 8911134"/>
              <a:gd name="connsiteY810" fmla="*/ 64690 h 6356406"/>
              <a:gd name="connsiteX811" fmla="*/ 7688018 w 8911134"/>
              <a:gd name="connsiteY811" fmla="*/ 56006 h 6356406"/>
              <a:gd name="connsiteX812" fmla="*/ 7693791 w 8911134"/>
              <a:gd name="connsiteY812" fmla="*/ 50238 h 6356406"/>
              <a:gd name="connsiteX813" fmla="*/ 7699628 w 8911134"/>
              <a:gd name="connsiteY813" fmla="*/ 41554 h 6356406"/>
              <a:gd name="connsiteX814" fmla="*/ 7705465 w 8911134"/>
              <a:gd name="connsiteY814" fmla="*/ 32870 h 6356406"/>
              <a:gd name="connsiteX815" fmla="*/ 7714157 w 8911134"/>
              <a:gd name="connsiteY815" fmla="*/ 27039 h 6356406"/>
              <a:gd name="connsiteX816" fmla="*/ 7719931 w 8911134"/>
              <a:gd name="connsiteY816" fmla="*/ 18355 h 6356406"/>
              <a:gd name="connsiteX817" fmla="*/ 7725767 w 8911134"/>
              <a:gd name="connsiteY817" fmla="*/ 12587 h 6356406"/>
              <a:gd name="connsiteX818" fmla="*/ 7731604 w 8911134"/>
              <a:gd name="connsiteY818" fmla="*/ 3903 h 6356406"/>
              <a:gd name="connsiteX819" fmla="*/ 7735511 w 8911134"/>
              <a:gd name="connsiteY819" fmla="*/ 0 h 6356406"/>
              <a:gd name="connsiteX820" fmla="*/ 8147321 w 8911134"/>
              <a:gd name="connsiteY820" fmla="*/ 202371 h 6356406"/>
              <a:gd name="connsiteX821" fmla="*/ 8098691 w 8911134"/>
              <a:gd name="connsiteY821" fmla="*/ 229872 h 6356406"/>
              <a:gd name="connsiteX822" fmla="*/ 8084162 w 8911134"/>
              <a:gd name="connsiteY822" fmla="*/ 273291 h 6356406"/>
              <a:gd name="connsiteX823" fmla="*/ 8113220 w 8911134"/>
              <a:gd name="connsiteY823" fmla="*/ 331225 h 6356406"/>
              <a:gd name="connsiteX824" fmla="*/ 8156743 w 8911134"/>
              <a:gd name="connsiteY824" fmla="*/ 348593 h 6356406"/>
              <a:gd name="connsiteX825" fmla="*/ 8214857 w 8911134"/>
              <a:gd name="connsiteY825" fmla="*/ 319626 h 6356406"/>
              <a:gd name="connsiteX826" fmla="*/ 8229386 w 8911134"/>
              <a:gd name="connsiteY826" fmla="*/ 276207 h 6356406"/>
              <a:gd name="connsiteX827" fmla="*/ 8200329 w 8911134"/>
              <a:gd name="connsiteY827" fmla="*/ 218272 h 6356406"/>
              <a:gd name="connsiteX828" fmla="*/ 8147321 w 8911134"/>
              <a:gd name="connsiteY828" fmla="*/ 202371 h 6356406"/>
              <a:gd name="connsiteX829" fmla="*/ 7863020 w 8911134"/>
              <a:gd name="connsiteY829" fmla="*/ 516509 h 6356406"/>
              <a:gd name="connsiteX830" fmla="*/ 7811100 w 8911134"/>
              <a:gd name="connsiteY830" fmla="*/ 533868 h 6356406"/>
              <a:gd name="connsiteX831" fmla="*/ 7784961 w 8911134"/>
              <a:gd name="connsiteY831" fmla="*/ 588886 h 6356406"/>
              <a:gd name="connsiteX832" fmla="*/ 7802408 w 8911134"/>
              <a:gd name="connsiteY832" fmla="*/ 635223 h 6356406"/>
              <a:gd name="connsiteX833" fmla="*/ 7857604 w 8911134"/>
              <a:gd name="connsiteY833" fmla="*/ 661274 h 6356406"/>
              <a:gd name="connsiteX834" fmla="*/ 7904045 w 8911134"/>
              <a:gd name="connsiteY834" fmla="*/ 643907 h 6356406"/>
              <a:gd name="connsiteX835" fmla="*/ 7930183 w 8911134"/>
              <a:gd name="connsiteY835" fmla="*/ 588886 h 6356406"/>
              <a:gd name="connsiteX836" fmla="*/ 7912800 w 8911134"/>
              <a:gd name="connsiteY836" fmla="*/ 542552 h 6356406"/>
              <a:gd name="connsiteX837" fmla="*/ 7863020 w 8911134"/>
              <a:gd name="connsiteY837" fmla="*/ 516509 h 6356406"/>
              <a:gd name="connsiteX838" fmla="*/ 7489830 w 8911134"/>
              <a:gd name="connsiteY838" fmla="*/ 759480 h 6356406"/>
              <a:gd name="connsiteX839" fmla="*/ 7462538 w 8911134"/>
              <a:gd name="connsiteY839" fmla="*/ 768396 h 6356406"/>
              <a:gd name="connsiteX840" fmla="*/ 7424789 w 8911134"/>
              <a:gd name="connsiteY840" fmla="*/ 832098 h 6356406"/>
              <a:gd name="connsiteX841" fmla="*/ 7433481 w 8911134"/>
              <a:gd name="connsiteY841" fmla="*/ 866833 h 6356406"/>
              <a:gd name="connsiteX842" fmla="*/ 7497432 w 8911134"/>
              <a:gd name="connsiteY842" fmla="*/ 904484 h 6356406"/>
              <a:gd name="connsiteX843" fmla="*/ 7532263 w 8911134"/>
              <a:gd name="connsiteY843" fmla="*/ 895800 h 6356406"/>
              <a:gd name="connsiteX844" fmla="*/ 7570012 w 8911134"/>
              <a:gd name="connsiteY844" fmla="*/ 832098 h 6356406"/>
              <a:gd name="connsiteX845" fmla="*/ 7561321 w 8911134"/>
              <a:gd name="connsiteY845" fmla="*/ 797363 h 6356406"/>
              <a:gd name="connsiteX846" fmla="*/ 7489830 w 8911134"/>
              <a:gd name="connsiteY846" fmla="*/ 759480 h 6356406"/>
              <a:gd name="connsiteX847" fmla="*/ 7104588 w 8911134"/>
              <a:gd name="connsiteY847" fmla="*/ 928042 h 6356406"/>
              <a:gd name="connsiteX848" fmla="*/ 7076227 w 8911134"/>
              <a:gd name="connsiteY848" fmla="*/ 930535 h 6356406"/>
              <a:gd name="connsiteX849" fmla="*/ 7023949 w 8911134"/>
              <a:gd name="connsiteY849" fmla="*/ 1000006 h 6356406"/>
              <a:gd name="connsiteX850" fmla="*/ 7026868 w 8911134"/>
              <a:gd name="connsiteY850" fmla="*/ 1020289 h 6356406"/>
              <a:gd name="connsiteX851" fmla="*/ 7096593 w 8911134"/>
              <a:gd name="connsiteY851" fmla="*/ 1072392 h 6356406"/>
              <a:gd name="connsiteX852" fmla="*/ 7116895 w 8911134"/>
              <a:gd name="connsiteY852" fmla="*/ 1069476 h 6356406"/>
              <a:gd name="connsiteX853" fmla="*/ 7169173 w 8911134"/>
              <a:gd name="connsiteY853" fmla="*/ 1000006 h 6356406"/>
              <a:gd name="connsiteX854" fmla="*/ 7166318 w 8911134"/>
              <a:gd name="connsiteY854" fmla="*/ 979722 h 6356406"/>
              <a:gd name="connsiteX855" fmla="*/ 7104588 w 8911134"/>
              <a:gd name="connsiteY855" fmla="*/ 928042 h 6356406"/>
              <a:gd name="connsiteX856" fmla="*/ 6663778 w 8911134"/>
              <a:gd name="connsiteY856" fmla="*/ 1008689 h 6356406"/>
              <a:gd name="connsiteX857" fmla="*/ 6596972 w 8911134"/>
              <a:gd name="connsiteY857" fmla="*/ 1081075 h 6356406"/>
              <a:gd name="connsiteX858" fmla="*/ 6596972 w 8911134"/>
              <a:gd name="connsiteY858" fmla="*/ 1086843 h 6356406"/>
              <a:gd name="connsiteX859" fmla="*/ 6669615 w 8911134"/>
              <a:gd name="connsiteY859" fmla="*/ 1153461 h 6356406"/>
              <a:gd name="connsiteX860" fmla="*/ 6675388 w 8911134"/>
              <a:gd name="connsiteY860" fmla="*/ 1153461 h 6356406"/>
              <a:gd name="connsiteX861" fmla="*/ 6742194 w 8911134"/>
              <a:gd name="connsiteY861" fmla="*/ 1081075 h 6356406"/>
              <a:gd name="connsiteX862" fmla="*/ 6742194 w 8911134"/>
              <a:gd name="connsiteY862" fmla="*/ 1075307 h 6356406"/>
              <a:gd name="connsiteX863" fmla="*/ 6663778 w 8911134"/>
              <a:gd name="connsiteY863" fmla="*/ 1008689 h 6356406"/>
              <a:gd name="connsiteX864" fmla="*/ 3178037 w 8911134"/>
              <a:gd name="connsiteY864" fmla="*/ 1017372 h 6356406"/>
              <a:gd name="connsiteX865" fmla="*/ 3105457 w 8911134"/>
              <a:gd name="connsiteY865" fmla="*/ 1089758 h 6356406"/>
              <a:gd name="connsiteX866" fmla="*/ 3178037 w 8911134"/>
              <a:gd name="connsiteY866" fmla="*/ 1162144 h 6356406"/>
              <a:gd name="connsiteX867" fmla="*/ 3250680 w 8911134"/>
              <a:gd name="connsiteY867" fmla="*/ 1089758 h 6356406"/>
              <a:gd name="connsiteX868" fmla="*/ 3178037 w 8911134"/>
              <a:gd name="connsiteY868" fmla="*/ 1017372 h 6356406"/>
              <a:gd name="connsiteX869" fmla="*/ 3616625 w 8911134"/>
              <a:gd name="connsiteY869" fmla="*/ 1017372 h 6356406"/>
              <a:gd name="connsiteX870" fmla="*/ 3544045 w 8911134"/>
              <a:gd name="connsiteY870" fmla="*/ 1089758 h 6356406"/>
              <a:gd name="connsiteX871" fmla="*/ 3616625 w 8911134"/>
              <a:gd name="connsiteY871" fmla="*/ 1162144 h 6356406"/>
              <a:gd name="connsiteX872" fmla="*/ 3689269 w 8911134"/>
              <a:gd name="connsiteY872" fmla="*/ 1089758 h 6356406"/>
              <a:gd name="connsiteX873" fmla="*/ 3616625 w 8911134"/>
              <a:gd name="connsiteY873" fmla="*/ 1017372 h 6356406"/>
              <a:gd name="connsiteX874" fmla="*/ 4052359 w 8911134"/>
              <a:gd name="connsiteY874" fmla="*/ 1017372 h 6356406"/>
              <a:gd name="connsiteX875" fmla="*/ 3979716 w 8911134"/>
              <a:gd name="connsiteY875" fmla="*/ 1089758 h 6356406"/>
              <a:gd name="connsiteX876" fmla="*/ 4052359 w 8911134"/>
              <a:gd name="connsiteY876" fmla="*/ 1162144 h 6356406"/>
              <a:gd name="connsiteX877" fmla="*/ 4124939 w 8911134"/>
              <a:gd name="connsiteY877" fmla="*/ 1089758 h 6356406"/>
              <a:gd name="connsiteX878" fmla="*/ 4052359 w 8911134"/>
              <a:gd name="connsiteY878" fmla="*/ 1017372 h 6356406"/>
              <a:gd name="connsiteX879" fmla="*/ 4488029 w 8911134"/>
              <a:gd name="connsiteY879" fmla="*/ 1017372 h 6356406"/>
              <a:gd name="connsiteX880" fmla="*/ 4415449 w 8911134"/>
              <a:gd name="connsiteY880" fmla="*/ 1089758 h 6356406"/>
              <a:gd name="connsiteX881" fmla="*/ 4488029 w 8911134"/>
              <a:gd name="connsiteY881" fmla="*/ 1162144 h 6356406"/>
              <a:gd name="connsiteX882" fmla="*/ 4560672 w 8911134"/>
              <a:gd name="connsiteY882" fmla="*/ 1089758 h 6356406"/>
              <a:gd name="connsiteX883" fmla="*/ 4488029 w 8911134"/>
              <a:gd name="connsiteY883" fmla="*/ 1017372 h 6356406"/>
              <a:gd name="connsiteX884" fmla="*/ 4923699 w 8911134"/>
              <a:gd name="connsiteY884" fmla="*/ 1017372 h 6356406"/>
              <a:gd name="connsiteX885" fmla="*/ 4851119 w 8911134"/>
              <a:gd name="connsiteY885" fmla="*/ 1089758 h 6356406"/>
              <a:gd name="connsiteX886" fmla="*/ 4923699 w 8911134"/>
              <a:gd name="connsiteY886" fmla="*/ 1162144 h 6356406"/>
              <a:gd name="connsiteX887" fmla="*/ 4996343 w 8911134"/>
              <a:gd name="connsiteY887" fmla="*/ 1089758 h 6356406"/>
              <a:gd name="connsiteX888" fmla="*/ 4923699 w 8911134"/>
              <a:gd name="connsiteY888" fmla="*/ 1017372 h 6356406"/>
              <a:gd name="connsiteX889" fmla="*/ 5798211 w 8911134"/>
              <a:gd name="connsiteY889" fmla="*/ 1017373 h 6356406"/>
              <a:gd name="connsiteX890" fmla="*/ 5725631 w 8911134"/>
              <a:gd name="connsiteY890" fmla="*/ 1089759 h 6356406"/>
              <a:gd name="connsiteX891" fmla="*/ 5798211 w 8911134"/>
              <a:gd name="connsiteY891" fmla="*/ 1162145 h 6356406"/>
              <a:gd name="connsiteX892" fmla="*/ 5870854 w 8911134"/>
              <a:gd name="connsiteY892" fmla="*/ 1089759 h 6356406"/>
              <a:gd name="connsiteX893" fmla="*/ 5798211 w 8911134"/>
              <a:gd name="connsiteY893" fmla="*/ 1017373 h 6356406"/>
              <a:gd name="connsiteX894" fmla="*/ 6233881 w 8911134"/>
              <a:gd name="connsiteY894" fmla="*/ 1017373 h 6356406"/>
              <a:gd name="connsiteX895" fmla="*/ 6161301 w 8911134"/>
              <a:gd name="connsiteY895" fmla="*/ 1089759 h 6356406"/>
              <a:gd name="connsiteX896" fmla="*/ 6233881 w 8911134"/>
              <a:gd name="connsiteY896" fmla="*/ 1162145 h 6356406"/>
              <a:gd name="connsiteX897" fmla="*/ 6306525 w 8911134"/>
              <a:gd name="connsiteY897" fmla="*/ 1089759 h 6356406"/>
              <a:gd name="connsiteX898" fmla="*/ 6233881 w 8911134"/>
              <a:gd name="connsiteY898" fmla="*/ 1017373 h 6356406"/>
              <a:gd name="connsiteX899" fmla="*/ 5360989 w 8911134"/>
              <a:gd name="connsiteY899" fmla="*/ 1017678 h 6356406"/>
              <a:gd name="connsiteX900" fmla="*/ 5334034 w 8911134"/>
              <a:gd name="connsiteY900" fmla="*/ 1022979 h 6356406"/>
              <a:gd name="connsiteX901" fmla="*/ 5289898 w 8911134"/>
              <a:gd name="connsiteY901" fmla="*/ 1089759 h 6356406"/>
              <a:gd name="connsiteX902" fmla="*/ 5334034 w 8911134"/>
              <a:gd name="connsiteY902" fmla="*/ 1156540 h 6356406"/>
              <a:gd name="connsiteX903" fmla="*/ 5360985 w 8911134"/>
              <a:gd name="connsiteY903" fmla="*/ 1161839 h 6356406"/>
              <a:gd name="connsiteX904" fmla="*/ 5387930 w 8911134"/>
              <a:gd name="connsiteY904" fmla="*/ 1156539 h 6356406"/>
              <a:gd name="connsiteX905" fmla="*/ 5432012 w 8911134"/>
              <a:gd name="connsiteY905" fmla="*/ 1089758 h 6356406"/>
              <a:gd name="connsiteX906" fmla="*/ 5387930 w 8911134"/>
              <a:gd name="connsiteY906" fmla="*/ 1022978 h 6356406"/>
              <a:gd name="connsiteX907" fmla="*/ 5360989 w 8911134"/>
              <a:gd name="connsiteY907" fmla="*/ 1017678 h 6356406"/>
              <a:gd name="connsiteX908" fmla="*/ 2785953 w 8911134"/>
              <a:gd name="connsiteY908" fmla="*/ 1025695 h 6356406"/>
              <a:gd name="connsiteX909" fmla="*/ 2716418 w 8911134"/>
              <a:gd name="connsiteY909" fmla="*/ 1098271 h 6356406"/>
              <a:gd name="connsiteX910" fmla="*/ 2716418 w 8911134"/>
              <a:gd name="connsiteY910" fmla="*/ 1101123 h 6356406"/>
              <a:gd name="connsiteX911" fmla="*/ 2788809 w 8911134"/>
              <a:gd name="connsiteY911" fmla="*/ 1170784 h 6356406"/>
              <a:gd name="connsiteX912" fmla="*/ 2791727 w 8911134"/>
              <a:gd name="connsiteY912" fmla="*/ 1170784 h 6356406"/>
              <a:gd name="connsiteX913" fmla="*/ 2861261 w 8911134"/>
              <a:gd name="connsiteY913" fmla="*/ 1095355 h 6356406"/>
              <a:gd name="connsiteX914" fmla="*/ 2788809 w 8911134"/>
              <a:gd name="connsiteY914" fmla="*/ 1025695 h 6356406"/>
              <a:gd name="connsiteX915" fmla="*/ 2785953 w 8911134"/>
              <a:gd name="connsiteY915" fmla="*/ 1025695 h 6356406"/>
              <a:gd name="connsiteX916" fmla="*/ 2357073 w 8911134"/>
              <a:gd name="connsiteY916" fmla="*/ 1092439 h 6356406"/>
              <a:gd name="connsiteX917" fmla="*/ 2339688 w 8911134"/>
              <a:gd name="connsiteY917" fmla="*/ 1095355 h 6356406"/>
              <a:gd name="connsiteX918" fmla="*/ 2284619 w 8911134"/>
              <a:gd name="connsiteY918" fmla="*/ 1165016 h 6356406"/>
              <a:gd name="connsiteX919" fmla="*/ 2287473 w 8911134"/>
              <a:gd name="connsiteY919" fmla="*/ 1182383 h 6356406"/>
              <a:gd name="connsiteX920" fmla="*/ 2357073 w 8911134"/>
              <a:gd name="connsiteY920" fmla="*/ 1237529 h 6356406"/>
              <a:gd name="connsiteX921" fmla="*/ 2374456 w 8911134"/>
              <a:gd name="connsiteY921" fmla="*/ 1234613 h 6356406"/>
              <a:gd name="connsiteX922" fmla="*/ 2426606 w 8911134"/>
              <a:gd name="connsiteY922" fmla="*/ 1147585 h 6356406"/>
              <a:gd name="connsiteX923" fmla="*/ 2357073 w 8911134"/>
              <a:gd name="connsiteY923" fmla="*/ 1092439 h 6356406"/>
              <a:gd name="connsiteX924" fmla="*/ 1951347 w 8911134"/>
              <a:gd name="connsiteY924" fmla="*/ 1243360 h 6356406"/>
              <a:gd name="connsiteX925" fmla="*/ 1919498 w 8911134"/>
              <a:gd name="connsiteY925" fmla="*/ 1252044 h 6356406"/>
              <a:gd name="connsiteX926" fmla="*/ 1878894 w 8911134"/>
              <a:gd name="connsiteY926" fmla="*/ 1315873 h 6356406"/>
              <a:gd name="connsiteX927" fmla="*/ 1887586 w 8911134"/>
              <a:gd name="connsiteY927" fmla="*/ 1347819 h 6356406"/>
              <a:gd name="connsiteX928" fmla="*/ 1954267 w 8911134"/>
              <a:gd name="connsiteY928" fmla="*/ 1388449 h 6356406"/>
              <a:gd name="connsiteX929" fmla="*/ 1986115 w 8911134"/>
              <a:gd name="connsiteY929" fmla="*/ 1379702 h 6356406"/>
              <a:gd name="connsiteX930" fmla="*/ 2017964 w 8911134"/>
              <a:gd name="connsiteY930" fmla="*/ 1283990 h 6356406"/>
              <a:gd name="connsiteX931" fmla="*/ 1951347 w 8911134"/>
              <a:gd name="connsiteY931" fmla="*/ 1243360 h 6356406"/>
              <a:gd name="connsiteX932" fmla="*/ 1583308 w 8911134"/>
              <a:gd name="connsiteY932" fmla="*/ 1475477 h 6356406"/>
              <a:gd name="connsiteX933" fmla="*/ 1539849 w 8911134"/>
              <a:gd name="connsiteY933" fmla="*/ 1489992 h 6356406"/>
              <a:gd name="connsiteX934" fmla="*/ 1510856 w 8911134"/>
              <a:gd name="connsiteY934" fmla="*/ 1548053 h 6356406"/>
              <a:gd name="connsiteX935" fmla="*/ 1528239 w 8911134"/>
              <a:gd name="connsiteY935" fmla="*/ 1591536 h 6356406"/>
              <a:gd name="connsiteX936" fmla="*/ 1586228 w 8911134"/>
              <a:gd name="connsiteY936" fmla="*/ 1620566 h 6356406"/>
              <a:gd name="connsiteX937" fmla="*/ 1629686 w 8911134"/>
              <a:gd name="connsiteY937" fmla="*/ 1606051 h 6356406"/>
              <a:gd name="connsiteX938" fmla="*/ 1641297 w 8911134"/>
              <a:gd name="connsiteY938" fmla="*/ 1504507 h 6356406"/>
              <a:gd name="connsiteX939" fmla="*/ 1583308 w 8911134"/>
              <a:gd name="connsiteY939" fmla="*/ 1475477 h 6356406"/>
              <a:gd name="connsiteX940" fmla="*/ 1270339 w 8911134"/>
              <a:gd name="connsiteY940" fmla="*/ 1774402 h 6356406"/>
              <a:gd name="connsiteX941" fmla="*/ 1215269 w 8911134"/>
              <a:gd name="connsiteY941" fmla="*/ 1800517 h 6356406"/>
              <a:gd name="connsiteX942" fmla="*/ 1197886 w 8911134"/>
              <a:gd name="connsiteY942" fmla="*/ 1846915 h 6356406"/>
              <a:gd name="connsiteX943" fmla="*/ 1223961 w 8911134"/>
              <a:gd name="connsiteY943" fmla="*/ 1902060 h 6356406"/>
              <a:gd name="connsiteX944" fmla="*/ 1270339 w 8911134"/>
              <a:gd name="connsiteY944" fmla="*/ 1919491 h 6356406"/>
              <a:gd name="connsiteX945" fmla="*/ 1325408 w 8911134"/>
              <a:gd name="connsiteY945" fmla="*/ 1893377 h 6356406"/>
              <a:gd name="connsiteX946" fmla="*/ 1316717 w 8911134"/>
              <a:gd name="connsiteY946" fmla="*/ 1791770 h 6356406"/>
              <a:gd name="connsiteX947" fmla="*/ 1270339 w 8911134"/>
              <a:gd name="connsiteY947" fmla="*/ 1774402 h 6356406"/>
              <a:gd name="connsiteX948" fmla="*/ 1026904 w 8911134"/>
              <a:gd name="connsiteY948" fmla="*/ 2134241 h 6356406"/>
              <a:gd name="connsiteX949" fmla="*/ 963144 w 8911134"/>
              <a:gd name="connsiteY949" fmla="*/ 2171955 h 6356406"/>
              <a:gd name="connsiteX950" fmla="*/ 954452 w 8911134"/>
              <a:gd name="connsiteY950" fmla="*/ 2206753 h 6356406"/>
              <a:gd name="connsiteX951" fmla="*/ 992137 w 8911134"/>
              <a:gd name="connsiteY951" fmla="*/ 2270646 h 6356406"/>
              <a:gd name="connsiteX952" fmla="*/ 1026904 w 8911134"/>
              <a:gd name="connsiteY952" fmla="*/ 2279330 h 6356406"/>
              <a:gd name="connsiteX953" fmla="*/ 1090667 w 8911134"/>
              <a:gd name="connsiteY953" fmla="*/ 2241615 h 6356406"/>
              <a:gd name="connsiteX954" fmla="*/ 1061672 w 8911134"/>
              <a:gd name="connsiteY954" fmla="*/ 2142925 h 6356406"/>
              <a:gd name="connsiteX955" fmla="*/ 1026904 w 8911134"/>
              <a:gd name="connsiteY955" fmla="*/ 2134241 h 6356406"/>
              <a:gd name="connsiteX956" fmla="*/ 858841 w 8911134"/>
              <a:gd name="connsiteY956" fmla="*/ 2534709 h 6356406"/>
              <a:gd name="connsiteX957" fmla="*/ 789306 w 8911134"/>
              <a:gd name="connsiteY957" fmla="*/ 2586939 h 6356406"/>
              <a:gd name="connsiteX958" fmla="*/ 786388 w 8911134"/>
              <a:gd name="connsiteY958" fmla="*/ 2607222 h 6356406"/>
              <a:gd name="connsiteX959" fmla="*/ 838539 w 8911134"/>
              <a:gd name="connsiteY959" fmla="*/ 2676882 h 6356406"/>
              <a:gd name="connsiteX960" fmla="*/ 858841 w 8911134"/>
              <a:gd name="connsiteY960" fmla="*/ 2679798 h 6356406"/>
              <a:gd name="connsiteX961" fmla="*/ 928377 w 8911134"/>
              <a:gd name="connsiteY961" fmla="*/ 2627569 h 6356406"/>
              <a:gd name="connsiteX962" fmla="*/ 879143 w 8911134"/>
              <a:gd name="connsiteY962" fmla="*/ 2537561 h 6356406"/>
              <a:gd name="connsiteX963" fmla="*/ 858841 w 8911134"/>
              <a:gd name="connsiteY963" fmla="*/ 2534709 h 6356406"/>
              <a:gd name="connsiteX964" fmla="*/ 777696 w 8911134"/>
              <a:gd name="connsiteY964" fmla="*/ 2961292 h 6356406"/>
              <a:gd name="connsiteX965" fmla="*/ 705243 w 8911134"/>
              <a:gd name="connsiteY965" fmla="*/ 3028037 h 6356406"/>
              <a:gd name="connsiteX966" fmla="*/ 705243 w 8911134"/>
              <a:gd name="connsiteY966" fmla="*/ 3033805 h 6356406"/>
              <a:gd name="connsiteX967" fmla="*/ 771923 w 8911134"/>
              <a:gd name="connsiteY967" fmla="*/ 3106381 h 6356406"/>
              <a:gd name="connsiteX968" fmla="*/ 777696 w 8911134"/>
              <a:gd name="connsiteY968" fmla="*/ 3106381 h 6356406"/>
              <a:gd name="connsiteX969" fmla="*/ 850149 w 8911134"/>
              <a:gd name="connsiteY969" fmla="*/ 3039637 h 6356406"/>
              <a:gd name="connsiteX970" fmla="*/ 783470 w 8911134"/>
              <a:gd name="connsiteY970" fmla="*/ 2961292 h 6356406"/>
              <a:gd name="connsiteX971" fmla="*/ 777696 w 8911134"/>
              <a:gd name="connsiteY971" fmla="*/ 2961292 h 6356406"/>
              <a:gd name="connsiteX972" fmla="*/ 769004 w 8911134"/>
              <a:gd name="connsiteY972" fmla="*/ 3396559 h 6356406"/>
              <a:gd name="connsiteX973" fmla="*/ 696551 w 8911134"/>
              <a:gd name="connsiteY973" fmla="*/ 3469136 h 6356406"/>
              <a:gd name="connsiteX974" fmla="*/ 769004 w 8911134"/>
              <a:gd name="connsiteY974" fmla="*/ 3541648 h 6356406"/>
              <a:gd name="connsiteX975" fmla="*/ 841457 w 8911134"/>
              <a:gd name="connsiteY975" fmla="*/ 3469136 h 6356406"/>
              <a:gd name="connsiteX976" fmla="*/ 769004 w 8911134"/>
              <a:gd name="connsiteY976" fmla="*/ 3396559 h 6356406"/>
              <a:gd name="connsiteX977" fmla="*/ 769004 w 8911134"/>
              <a:gd name="connsiteY977" fmla="*/ 3831826 h 6356406"/>
              <a:gd name="connsiteX978" fmla="*/ 696551 w 8911134"/>
              <a:gd name="connsiteY978" fmla="*/ 3904403 h 6356406"/>
              <a:gd name="connsiteX979" fmla="*/ 769004 w 8911134"/>
              <a:gd name="connsiteY979" fmla="*/ 3976915 h 6356406"/>
              <a:gd name="connsiteX980" fmla="*/ 841457 w 8911134"/>
              <a:gd name="connsiteY980" fmla="*/ 3904403 h 6356406"/>
              <a:gd name="connsiteX981" fmla="*/ 769004 w 8911134"/>
              <a:gd name="connsiteY981" fmla="*/ 3831826 h 63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</a:cxnLst>
            <a:rect l="l" t="t" r="r" b="b"/>
            <a:pathLst>
              <a:path w="8911134" h="6356406">
                <a:moveTo>
                  <a:pt x="7735511" y="0"/>
                </a:moveTo>
                <a:lnTo>
                  <a:pt x="8911134" y="0"/>
                </a:lnTo>
                <a:lnTo>
                  <a:pt x="8910711" y="1051"/>
                </a:lnTo>
                <a:lnTo>
                  <a:pt x="8902019" y="15503"/>
                </a:lnTo>
                <a:lnTo>
                  <a:pt x="8896182" y="29955"/>
                </a:lnTo>
                <a:lnTo>
                  <a:pt x="8890409" y="44406"/>
                </a:lnTo>
                <a:lnTo>
                  <a:pt x="8884572" y="58922"/>
                </a:lnTo>
                <a:lnTo>
                  <a:pt x="8878798" y="76289"/>
                </a:lnTo>
                <a:lnTo>
                  <a:pt x="8870043" y="90741"/>
                </a:lnTo>
                <a:lnTo>
                  <a:pt x="8864270" y="102341"/>
                </a:lnTo>
                <a:lnTo>
                  <a:pt x="8855515" y="119708"/>
                </a:lnTo>
                <a:lnTo>
                  <a:pt x="8849741" y="131244"/>
                </a:lnTo>
                <a:lnTo>
                  <a:pt x="8843904" y="145760"/>
                </a:lnTo>
                <a:lnTo>
                  <a:pt x="8835212" y="160212"/>
                </a:lnTo>
                <a:lnTo>
                  <a:pt x="8829376" y="174663"/>
                </a:lnTo>
                <a:lnTo>
                  <a:pt x="8820684" y="189115"/>
                </a:lnTo>
                <a:lnTo>
                  <a:pt x="8814911" y="203630"/>
                </a:lnTo>
                <a:lnTo>
                  <a:pt x="8806155" y="218082"/>
                </a:lnTo>
                <a:lnTo>
                  <a:pt x="8797464" y="232534"/>
                </a:lnTo>
                <a:lnTo>
                  <a:pt x="8791626" y="244134"/>
                </a:lnTo>
                <a:lnTo>
                  <a:pt x="8782935" y="258586"/>
                </a:lnTo>
                <a:lnTo>
                  <a:pt x="8777097" y="273101"/>
                </a:lnTo>
                <a:lnTo>
                  <a:pt x="8768406" y="287553"/>
                </a:lnTo>
                <a:lnTo>
                  <a:pt x="8759714" y="302004"/>
                </a:lnTo>
                <a:lnTo>
                  <a:pt x="8750959" y="313604"/>
                </a:lnTo>
                <a:lnTo>
                  <a:pt x="8742267" y="328056"/>
                </a:lnTo>
                <a:lnTo>
                  <a:pt x="8736494" y="342508"/>
                </a:lnTo>
                <a:lnTo>
                  <a:pt x="8727739" y="354107"/>
                </a:lnTo>
                <a:lnTo>
                  <a:pt x="8719047" y="368559"/>
                </a:lnTo>
                <a:lnTo>
                  <a:pt x="8710355" y="383074"/>
                </a:lnTo>
                <a:lnTo>
                  <a:pt x="8701600" y="394610"/>
                </a:lnTo>
                <a:lnTo>
                  <a:pt x="8692908" y="409126"/>
                </a:lnTo>
                <a:lnTo>
                  <a:pt x="8692336" y="409886"/>
                </a:lnTo>
                <a:lnTo>
                  <a:pt x="8684216" y="420662"/>
                </a:lnTo>
                <a:lnTo>
                  <a:pt x="8675461" y="435177"/>
                </a:lnTo>
                <a:lnTo>
                  <a:pt x="8666769" y="449629"/>
                </a:lnTo>
                <a:lnTo>
                  <a:pt x="8658077" y="461165"/>
                </a:lnTo>
                <a:lnTo>
                  <a:pt x="8649322" y="475680"/>
                </a:lnTo>
                <a:lnTo>
                  <a:pt x="8640630" y="487216"/>
                </a:lnTo>
                <a:lnTo>
                  <a:pt x="8631938" y="498816"/>
                </a:lnTo>
                <a:lnTo>
                  <a:pt x="8623183" y="513268"/>
                </a:lnTo>
                <a:lnTo>
                  <a:pt x="8611572" y="524867"/>
                </a:lnTo>
                <a:lnTo>
                  <a:pt x="8602880" y="539319"/>
                </a:lnTo>
                <a:lnTo>
                  <a:pt x="8594189" y="550919"/>
                </a:lnTo>
                <a:lnTo>
                  <a:pt x="8585433" y="565371"/>
                </a:lnTo>
                <a:lnTo>
                  <a:pt x="8573823" y="576970"/>
                </a:lnTo>
                <a:lnTo>
                  <a:pt x="8565132" y="588570"/>
                </a:lnTo>
                <a:lnTo>
                  <a:pt x="8556440" y="600106"/>
                </a:lnTo>
                <a:lnTo>
                  <a:pt x="8544766" y="614558"/>
                </a:lnTo>
                <a:lnTo>
                  <a:pt x="8536074" y="626157"/>
                </a:lnTo>
                <a:lnTo>
                  <a:pt x="8524464" y="637758"/>
                </a:lnTo>
                <a:lnTo>
                  <a:pt x="8515772" y="649295"/>
                </a:lnTo>
                <a:lnTo>
                  <a:pt x="8507017" y="660894"/>
                </a:lnTo>
                <a:lnTo>
                  <a:pt x="8495407" y="675346"/>
                </a:lnTo>
                <a:lnTo>
                  <a:pt x="8483796" y="686945"/>
                </a:lnTo>
                <a:lnTo>
                  <a:pt x="8475104" y="698545"/>
                </a:lnTo>
                <a:lnTo>
                  <a:pt x="8463494" y="710081"/>
                </a:lnTo>
                <a:lnTo>
                  <a:pt x="8454739" y="721681"/>
                </a:lnTo>
                <a:lnTo>
                  <a:pt x="8443129" y="733280"/>
                </a:lnTo>
                <a:lnTo>
                  <a:pt x="8434437" y="744816"/>
                </a:lnTo>
                <a:lnTo>
                  <a:pt x="8422826" y="756416"/>
                </a:lnTo>
                <a:lnTo>
                  <a:pt x="8411216" y="767952"/>
                </a:lnTo>
                <a:lnTo>
                  <a:pt x="8402525" y="779551"/>
                </a:lnTo>
                <a:lnTo>
                  <a:pt x="8390851" y="791151"/>
                </a:lnTo>
                <a:lnTo>
                  <a:pt x="8379240" y="802687"/>
                </a:lnTo>
                <a:lnTo>
                  <a:pt x="8367630" y="814287"/>
                </a:lnTo>
                <a:lnTo>
                  <a:pt x="8356020" y="825886"/>
                </a:lnTo>
                <a:lnTo>
                  <a:pt x="8347328" y="837422"/>
                </a:lnTo>
                <a:lnTo>
                  <a:pt x="8335718" y="849022"/>
                </a:lnTo>
                <a:lnTo>
                  <a:pt x="8324108" y="857705"/>
                </a:lnTo>
                <a:lnTo>
                  <a:pt x="8312434" y="869305"/>
                </a:lnTo>
                <a:lnTo>
                  <a:pt x="8300824" y="880841"/>
                </a:lnTo>
                <a:lnTo>
                  <a:pt x="8289214" y="892441"/>
                </a:lnTo>
                <a:lnTo>
                  <a:pt x="8277603" y="901124"/>
                </a:lnTo>
                <a:lnTo>
                  <a:pt x="8265993" y="912661"/>
                </a:lnTo>
                <a:lnTo>
                  <a:pt x="8254383" y="924260"/>
                </a:lnTo>
                <a:lnTo>
                  <a:pt x="8242772" y="932944"/>
                </a:lnTo>
                <a:lnTo>
                  <a:pt x="8231162" y="944543"/>
                </a:lnTo>
                <a:lnTo>
                  <a:pt x="8219552" y="956079"/>
                </a:lnTo>
                <a:lnTo>
                  <a:pt x="8207941" y="964763"/>
                </a:lnTo>
                <a:lnTo>
                  <a:pt x="8196332" y="976363"/>
                </a:lnTo>
                <a:lnTo>
                  <a:pt x="8184658" y="985047"/>
                </a:lnTo>
                <a:lnTo>
                  <a:pt x="8173047" y="996646"/>
                </a:lnTo>
                <a:lnTo>
                  <a:pt x="8158518" y="1005330"/>
                </a:lnTo>
                <a:lnTo>
                  <a:pt x="8146908" y="1016866"/>
                </a:lnTo>
                <a:lnTo>
                  <a:pt x="8135298" y="1025550"/>
                </a:lnTo>
                <a:lnTo>
                  <a:pt x="8123688" y="1037149"/>
                </a:lnTo>
                <a:lnTo>
                  <a:pt x="8109160" y="1045833"/>
                </a:lnTo>
                <a:lnTo>
                  <a:pt x="8097549" y="1054517"/>
                </a:lnTo>
                <a:lnTo>
                  <a:pt x="8085939" y="1066053"/>
                </a:lnTo>
                <a:lnTo>
                  <a:pt x="8071410" y="1074737"/>
                </a:lnTo>
                <a:lnTo>
                  <a:pt x="8059800" y="1083421"/>
                </a:lnTo>
                <a:lnTo>
                  <a:pt x="8048190" y="1092104"/>
                </a:lnTo>
                <a:lnTo>
                  <a:pt x="8033661" y="1103704"/>
                </a:lnTo>
                <a:lnTo>
                  <a:pt x="8022051" y="1112388"/>
                </a:lnTo>
                <a:lnTo>
                  <a:pt x="8010440" y="1121072"/>
                </a:lnTo>
                <a:lnTo>
                  <a:pt x="7995912" y="1129755"/>
                </a:lnTo>
                <a:lnTo>
                  <a:pt x="7984301" y="1138439"/>
                </a:lnTo>
                <a:lnTo>
                  <a:pt x="7969772" y="1147123"/>
                </a:lnTo>
                <a:lnTo>
                  <a:pt x="7958162" y="1155807"/>
                </a:lnTo>
                <a:lnTo>
                  <a:pt x="7943634" y="1167406"/>
                </a:lnTo>
                <a:lnTo>
                  <a:pt x="7942174" y="1168484"/>
                </a:lnTo>
                <a:lnTo>
                  <a:pt x="7932024" y="1176090"/>
                </a:lnTo>
                <a:lnTo>
                  <a:pt x="7917495" y="1184774"/>
                </a:lnTo>
                <a:lnTo>
                  <a:pt x="7902966" y="1193458"/>
                </a:lnTo>
                <a:lnTo>
                  <a:pt x="7891356" y="1199226"/>
                </a:lnTo>
                <a:lnTo>
                  <a:pt x="7876828" y="1207909"/>
                </a:lnTo>
                <a:lnTo>
                  <a:pt x="7865217" y="1216593"/>
                </a:lnTo>
                <a:lnTo>
                  <a:pt x="7850689" y="1225277"/>
                </a:lnTo>
                <a:lnTo>
                  <a:pt x="7836160" y="1233961"/>
                </a:lnTo>
                <a:lnTo>
                  <a:pt x="7821694" y="1242645"/>
                </a:lnTo>
                <a:lnTo>
                  <a:pt x="7810021" y="1248413"/>
                </a:lnTo>
                <a:lnTo>
                  <a:pt x="7795555" y="1257096"/>
                </a:lnTo>
                <a:lnTo>
                  <a:pt x="7781027" y="1265780"/>
                </a:lnTo>
                <a:lnTo>
                  <a:pt x="7769417" y="1274464"/>
                </a:lnTo>
                <a:lnTo>
                  <a:pt x="7754888" y="1280232"/>
                </a:lnTo>
                <a:lnTo>
                  <a:pt x="7740359" y="1288916"/>
                </a:lnTo>
                <a:lnTo>
                  <a:pt x="7725831" y="1297600"/>
                </a:lnTo>
                <a:lnTo>
                  <a:pt x="7711302" y="1303431"/>
                </a:lnTo>
                <a:lnTo>
                  <a:pt x="7696773" y="1312115"/>
                </a:lnTo>
                <a:lnTo>
                  <a:pt x="7685163" y="1317883"/>
                </a:lnTo>
                <a:lnTo>
                  <a:pt x="7670635" y="1326567"/>
                </a:lnTo>
                <a:lnTo>
                  <a:pt x="7656106" y="1332335"/>
                </a:lnTo>
                <a:lnTo>
                  <a:pt x="7641640" y="1341019"/>
                </a:lnTo>
                <a:lnTo>
                  <a:pt x="7627112" y="1346850"/>
                </a:lnTo>
                <a:lnTo>
                  <a:pt x="7612583" y="1352618"/>
                </a:lnTo>
                <a:lnTo>
                  <a:pt x="7598054" y="1361302"/>
                </a:lnTo>
                <a:lnTo>
                  <a:pt x="7583526" y="1367070"/>
                </a:lnTo>
                <a:lnTo>
                  <a:pt x="7568997" y="1372838"/>
                </a:lnTo>
                <a:lnTo>
                  <a:pt x="7554468" y="1381522"/>
                </a:lnTo>
                <a:lnTo>
                  <a:pt x="7539939" y="1387353"/>
                </a:lnTo>
                <a:lnTo>
                  <a:pt x="7525475" y="1393121"/>
                </a:lnTo>
                <a:lnTo>
                  <a:pt x="7510946" y="1398889"/>
                </a:lnTo>
                <a:lnTo>
                  <a:pt x="7496417" y="1404721"/>
                </a:lnTo>
                <a:lnTo>
                  <a:pt x="7478970" y="1413405"/>
                </a:lnTo>
                <a:lnTo>
                  <a:pt x="7464442" y="1419173"/>
                </a:lnTo>
                <a:lnTo>
                  <a:pt x="7449913" y="1424941"/>
                </a:lnTo>
                <a:lnTo>
                  <a:pt x="7435447" y="1430772"/>
                </a:lnTo>
                <a:lnTo>
                  <a:pt x="7420919" y="1436540"/>
                </a:lnTo>
                <a:lnTo>
                  <a:pt x="7406390" y="1442308"/>
                </a:lnTo>
                <a:lnTo>
                  <a:pt x="7388943" y="1448140"/>
                </a:lnTo>
                <a:lnTo>
                  <a:pt x="7374414" y="1450992"/>
                </a:lnTo>
                <a:lnTo>
                  <a:pt x="7359886" y="1456824"/>
                </a:lnTo>
                <a:lnTo>
                  <a:pt x="7345420" y="1462592"/>
                </a:lnTo>
                <a:lnTo>
                  <a:pt x="7330891" y="1468360"/>
                </a:lnTo>
                <a:lnTo>
                  <a:pt x="7313444" y="1474191"/>
                </a:lnTo>
                <a:lnTo>
                  <a:pt x="7298915" y="1477044"/>
                </a:lnTo>
                <a:lnTo>
                  <a:pt x="7284387" y="1482875"/>
                </a:lnTo>
                <a:lnTo>
                  <a:pt x="7267004" y="1488643"/>
                </a:lnTo>
                <a:lnTo>
                  <a:pt x="7252475" y="1491559"/>
                </a:lnTo>
                <a:lnTo>
                  <a:pt x="7237946" y="1497327"/>
                </a:lnTo>
                <a:lnTo>
                  <a:pt x="7220499" y="1503095"/>
                </a:lnTo>
                <a:lnTo>
                  <a:pt x="7205971" y="1506011"/>
                </a:lnTo>
                <a:lnTo>
                  <a:pt x="7188587" y="1511779"/>
                </a:lnTo>
                <a:lnTo>
                  <a:pt x="7174058" y="1514694"/>
                </a:lnTo>
                <a:lnTo>
                  <a:pt x="7159529" y="1520462"/>
                </a:lnTo>
                <a:lnTo>
                  <a:pt x="7142082" y="1523378"/>
                </a:lnTo>
                <a:lnTo>
                  <a:pt x="7127553" y="1526230"/>
                </a:lnTo>
                <a:lnTo>
                  <a:pt x="7110170" y="1532062"/>
                </a:lnTo>
                <a:lnTo>
                  <a:pt x="7095641" y="1534914"/>
                </a:lnTo>
                <a:lnTo>
                  <a:pt x="7078194" y="1537830"/>
                </a:lnTo>
                <a:lnTo>
                  <a:pt x="7063665" y="1543598"/>
                </a:lnTo>
                <a:lnTo>
                  <a:pt x="7046282" y="1546514"/>
                </a:lnTo>
                <a:lnTo>
                  <a:pt x="7031753" y="1549430"/>
                </a:lnTo>
                <a:lnTo>
                  <a:pt x="7014306" y="1552282"/>
                </a:lnTo>
                <a:lnTo>
                  <a:pt x="6999778" y="1555198"/>
                </a:lnTo>
                <a:lnTo>
                  <a:pt x="6982394" y="1558113"/>
                </a:lnTo>
                <a:lnTo>
                  <a:pt x="6967865" y="1560966"/>
                </a:lnTo>
                <a:lnTo>
                  <a:pt x="6950418" y="1563881"/>
                </a:lnTo>
                <a:lnTo>
                  <a:pt x="6935889" y="1566797"/>
                </a:lnTo>
                <a:lnTo>
                  <a:pt x="6918505" y="1569649"/>
                </a:lnTo>
                <a:lnTo>
                  <a:pt x="6901058" y="1572565"/>
                </a:lnTo>
                <a:lnTo>
                  <a:pt x="6886529" y="1575481"/>
                </a:lnTo>
                <a:lnTo>
                  <a:pt x="6869146" y="1578333"/>
                </a:lnTo>
                <a:lnTo>
                  <a:pt x="6851699" y="1581249"/>
                </a:lnTo>
                <a:lnTo>
                  <a:pt x="6837171" y="1584165"/>
                </a:lnTo>
                <a:lnTo>
                  <a:pt x="6819723" y="1584165"/>
                </a:lnTo>
                <a:lnTo>
                  <a:pt x="6802340" y="1587017"/>
                </a:lnTo>
                <a:lnTo>
                  <a:pt x="6787811" y="1589933"/>
                </a:lnTo>
                <a:lnTo>
                  <a:pt x="6770364" y="1589933"/>
                </a:lnTo>
                <a:lnTo>
                  <a:pt x="6752980" y="1592849"/>
                </a:lnTo>
                <a:lnTo>
                  <a:pt x="6738451" y="1595701"/>
                </a:lnTo>
                <a:lnTo>
                  <a:pt x="6721004" y="1595701"/>
                </a:lnTo>
                <a:lnTo>
                  <a:pt x="6703557" y="1598617"/>
                </a:lnTo>
                <a:lnTo>
                  <a:pt x="6671645" y="1598617"/>
                </a:lnTo>
                <a:lnTo>
                  <a:pt x="6654197" y="1601532"/>
                </a:lnTo>
                <a:lnTo>
                  <a:pt x="6619367" y="1601532"/>
                </a:lnTo>
                <a:lnTo>
                  <a:pt x="6601920" y="1604385"/>
                </a:lnTo>
                <a:lnTo>
                  <a:pt x="6535114" y="1604385"/>
                </a:lnTo>
                <a:lnTo>
                  <a:pt x="6517729" y="1607300"/>
                </a:lnTo>
                <a:lnTo>
                  <a:pt x="5243647" y="1607300"/>
                </a:lnTo>
                <a:lnTo>
                  <a:pt x="5243647" y="1607299"/>
                </a:lnTo>
                <a:lnTo>
                  <a:pt x="2861261" y="1607299"/>
                </a:lnTo>
                <a:lnTo>
                  <a:pt x="2861261" y="1604339"/>
                </a:lnTo>
                <a:lnTo>
                  <a:pt x="2808920" y="1604339"/>
                </a:lnTo>
                <a:lnTo>
                  <a:pt x="2797309" y="1607255"/>
                </a:lnTo>
                <a:lnTo>
                  <a:pt x="2768379" y="1607255"/>
                </a:lnTo>
                <a:lnTo>
                  <a:pt x="2756770" y="1610171"/>
                </a:lnTo>
                <a:lnTo>
                  <a:pt x="2724921" y="1610171"/>
                </a:lnTo>
                <a:lnTo>
                  <a:pt x="2716228" y="1613023"/>
                </a:lnTo>
                <a:lnTo>
                  <a:pt x="2707536" y="1613023"/>
                </a:lnTo>
                <a:lnTo>
                  <a:pt x="2695926" y="1615939"/>
                </a:lnTo>
                <a:lnTo>
                  <a:pt x="2675687" y="1615939"/>
                </a:lnTo>
                <a:lnTo>
                  <a:pt x="2666996" y="1618855"/>
                </a:lnTo>
                <a:lnTo>
                  <a:pt x="2655386" y="1618855"/>
                </a:lnTo>
                <a:lnTo>
                  <a:pt x="2643775" y="1621770"/>
                </a:lnTo>
                <a:lnTo>
                  <a:pt x="2635083" y="1621770"/>
                </a:lnTo>
                <a:lnTo>
                  <a:pt x="2626392" y="1624623"/>
                </a:lnTo>
                <a:lnTo>
                  <a:pt x="2614845" y="1624623"/>
                </a:lnTo>
                <a:lnTo>
                  <a:pt x="2606154" y="1627538"/>
                </a:lnTo>
                <a:lnTo>
                  <a:pt x="2594543" y="1630454"/>
                </a:lnTo>
                <a:lnTo>
                  <a:pt x="2585852" y="1630454"/>
                </a:lnTo>
                <a:lnTo>
                  <a:pt x="2574304" y="1633370"/>
                </a:lnTo>
                <a:lnTo>
                  <a:pt x="2565612" y="1636285"/>
                </a:lnTo>
                <a:lnTo>
                  <a:pt x="2556920" y="1636285"/>
                </a:lnTo>
                <a:lnTo>
                  <a:pt x="2545311" y="1639138"/>
                </a:lnTo>
                <a:lnTo>
                  <a:pt x="2536618" y="1642054"/>
                </a:lnTo>
                <a:lnTo>
                  <a:pt x="2527926" y="1642054"/>
                </a:lnTo>
                <a:lnTo>
                  <a:pt x="2516316" y="1644969"/>
                </a:lnTo>
                <a:lnTo>
                  <a:pt x="2507625" y="1647885"/>
                </a:lnTo>
                <a:lnTo>
                  <a:pt x="2496077" y="1650737"/>
                </a:lnTo>
                <a:lnTo>
                  <a:pt x="2487386" y="1653653"/>
                </a:lnTo>
                <a:lnTo>
                  <a:pt x="2478694" y="1653653"/>
                </a:lnTo>
                <a:lnTo>
                  <a:pt x="2470002" y="1656569"/>
                </a:lnTo>
                <a:lnTo>
                  <a:pt x="2458393" y="1659485"/>
                </a:lnTo>
                <a:lnTo>
                  <a:pt x="2449700" y="1662400"/>
                </a:lnTo>
                <a:lnTo>
                  <a:pt x="2438153" y="1665253"/>
                </a:lnTo>
                <a:lnTo>
                  <a:pt x="2429462" y="1668168"/>
                </a:lnTo>
                <a:lnTo>
                  <a:pt x="2420769" y="1671084"/>
                </a:lnTo>
                <a:lnTo>
                  <a:pt x="2412077" y="1674000"/>
                </a:lnTo>
                <a:lnTo>
                  <a:pt x="2403386" y="1676852"/>
                </a:lnTo>
                <a:lnTo>
                  <a:pt x="2391775" y="1679768"/>
                </a:lnTo>
                <a:lnTo>
                  <a:pt x="2383084" y="1682684"/>
                </a:lnTo>
                <a:lnTo>
                  <a:pt x="2374393" y="1685599"/>
                </a:lnTo>
                <a:lnTo>
                  <a:pt x="2362782" y="1688515"/>
                </a:lnTo>
                <a:lnTo>
                  <a:pt x="2354090" y="1691367"/>
                </a:lnTo>
                <a:lnTo>
                  <a:pt x="2345398" y="1694283"/>
                </a:lnTo>
                <a:lnTo>
                  <a:pt x="2336707" y="1697199"/>
                </a:lnTo>
                <a:lnTo>
                  <a:pt x="2328015" y="1702967"/>
                </a:lnTo>
                <a:lnTo>
                  <a:pt x="2316468" y="1705883"/>
                </a:lnTo>
                <a:lnTo>
                  <a:pt x="2307775" y="1708798"/>
                </a:lnTo>
                <a:lnTo>
                  <a:pt x="2299084" y="1711714"/>
                </a:lnTo>
                <a:lnTo>
                  <a:pt x="2290392" y="1714566"/>
                </a:lnTo>
                <a:lnTo>
                  <a:pt x="2281701" y="1720398"/>
                </a:lnTo>
                <a:lnTo>
                  <a:pt x="2273008" y="1723314"/>
                </a:lnTo>
                <a:lnTo>
                  <a:pt x="2261398" y="1726229"/>
                </a:lnTo>
                <a:lnTo>
                  <a:pt x="2252706" y="1731997"/>
                </a:lnTo>
                <a:lnTo>
                  <a:pt x="2244015" y="1734913"/>
                </a:lnTo>
                <a:lnTo>
                  <a:pt x="2235323" y="1737829"/>
                </a:lnTo>
                <a:lnTo>
                  <a:pt x="2226632" y="1743597"/>
                </a:lnTo>
                <a:lnTo>
                  <a:pt x="2217939" y="1746513"/>
                </a:lnTo>
                <a:lnTo>
                  <a:pt x="2209247" y="1749428"/>
                </a:lnTo>
                <a:lnTo>
                  <a:pt x="2200555" y="1755196"/>
                </a:lnTo>
                <a:lnTo>
                  <a:pt x="2191863" y="1758112"/>
                </a:lnTo>
                <a:lnTo>
                  <a:pt x="2183172" y="1763944"/>
                </a:lnTo>
                <a:lnTo>
                  <a:pt x="2174480" y="1766796"/>
                </a:lnTo>
                <a:lnTo>
                  <a:pt x="2165788" y="1772627"/>
                </a:lnTo>
                <a:lnTo>
                  <a:pt x="2157097" y="1775543"/>
                </a:lnTo>
                <a:lnTo>
                  <a:pt x="2145549" y="1781311"/>
                </a:lnTo>
                <a:lnTo>
                  <a:pt x="2139777" y="1784227"/>
                </a:lnTo>
                <a:lnTo>
                  <a:pt x="2131084" y="1790058"/>
                </a:lnTo>
                <a:lnTo>
                  <a:pt x="2122392" y="1792911"/>
                </a:lnTo>
                <a:lnTo>
                  <a:pt x="2113700" y="1798742"/>
                </a:lnTo>
                <a:lnTo>
                  <a:pt x="2105009" y="1804510"/>
                </a:lnTo>
                <a:lnTo>
                  <a:pt x="2096317" y="1807426"/>
                </a:lnTo>
                <a:lnTo>
                  <a:pt x="2087626" y="1813257"/>
                </a:lnTo>
                <a:lnTo>
                  <a:pt x="2078933" y="1816173"/>
                </a:lnTo>
                <a:lnTo>
                  <a:pt x="2070241" y="1821941"/>
                </a:lnTo>
                <a:lnTo>
                  <a:pt x="2061549" y="1827773"/>
                </a:lnTo>
                <a:lnTo>
                  <a:pt x="2052857" y="1833541"/>
                </a:lnTo>
                <a:lnTo>
                  <a:pt x="2044166" y="1836456"/>
                </a:lnTo>
                <a:lnTo>
                  <a:pt x="2038329" y="1842288"/>
                </a:lnTo>
                <a:lnTo>
                  <a:pt x="2029637" y="1848056"/>
                </a:lnTo>
                <a:lnTo>
                  <a:pt x="2020945" y="1853887"/>
                </a:lnTo>
                <a:lnTo>
                  <a:pt x="2012254" y="1856740"/>
                </a:lnTo>
                <a:lnTo>
                  <a:pt x="2003626" y="1862571"/>
                </a:lnTo>
                <a:lnTo>
                  <a:pt x="1994934" y="1868403"/>
                </a:lnTo>
                <a:lnTo>
                  <a:pt x="1986241" y="1874171"/>
                </a:lnTo>
                <a:lnTo>
                  <a:pt x="1980405" y="1880002"/>
                </a:lnTo>
                <a:lnTo>
                  <a:pt x="1971713" y="1885770"/>
                </a:lnTo>
                <a:lnTo>
                  <a:pt x="1963022" y="1891602"/>
                </a:lnTo>
                <a:lnTo>
                  <a:pt x="1954329" y="1894517"/>
                </a:lnTo>
                <a:lnTo>
                  <a:pt x="1948555" y="1900286"/>
                </a:lnTo>
                <a:lnTo>
                  <a:pt x="1939864" y="1906117"/>
                </a:lnTo>
                <a:lnTo>
                  <a:pt x="1931173" y="1911885"/>
                </a:lnTo>
                <a:lnTo>
                  <a:pt x="1922481" y="1917716"/>
                </a:lnTo>
                <a:lnTo>
                  <a:pt x="1916706" y="1923485"/>
                </a:lnTo>
                <a:lnTo>
                  <a:pt x="1908016" y="1929316"/>
                </a:lnTo>
                <a:lnTo>
                  <a:pt x="1899323" y="1935084"/>
                </a:lnTo>
                <a:lnTo>
                  <a:pt x="1893486" y="1940916"/>
                </a:lnTo>
                <a:lnTo>
                  <a:pt x="1884795" y="1946683"/>
                </a:lnTo>
                <a:lnTo>
                  <a:pt x="1879021" y="1955431"/>
                </a:lnTo>
                <a:lnTo>
                  <a:pt x="1870330" y="1961199"/>
                </a:lnTo>
                <a:lnTo>
                  <a:pt x="1861637" y="1967030"/>
                </a:lnTo>
                <a:lnTo>
                  <a:pt x="1855865" y="1972798"/>
                </a:lnTo>
                <a:lnTo>
                  <a:pt x="1847172" y="1978630"/>
                </a:lnTo>
                <a:lnTo>
                  <a:pt x="1841398" y="1984461"/>
                </a:lnTo>
                <a:lnTo>
                  <a:pt x="1832707" y="1990229"/>
                </a:lnTo>
                <a:lnTo>
                  <a:pt x="1826870" y="1998913"/>
                </a:lnTo>
                <a:lnTo>
                  <a:pt x="1818178" y="2004744"/>
                </a:lnTo>
                <a:lnTo>
                  <a:pt x="1809486" y="2010576"/>
                </a:lnTo>
                <a:lnTo>
                  <a:pt x="1803713" y="2016344"/>
                </a:lnTo>
                <a:lnTo>
                  <a:pt x="1795021" y="2022175"/>
                </a:lnTo>
                <a:lnTo>
                  <a:pt x="1789247" y="2030859"/>
                </a:lnTo>
                <a:lnTo>
                  <a:pt x="1783412" y="2036627"/>
                </a:lnTo>
                <a:lnTo>
                  <a:pt x="1774719" y="2042459"/>
                </a:lnTo>
                <a:lnTo>
                  <a:pt x="1768947" y="2051142"/>
                </a:lnTo>
                <a:lnTo>
                  <a:pt x="1760254" y="2056974"/>
                </a:lnTo>
                <a:lnTo>
                  <a:pt x="1754480" y="2062742"/>
                </a:lnTo>
                <a:lnTo>
                  <a:pt x="1745789" y="2071489"/>
                </a:lnTo>
                <a:lnTo>
                  <a:pt x="1739952" y="2077257"/>
                </a:lnTo>
                <a:lnTo>
                  <a:pt x="1734178" y="2083089"/>
                </a:lnTo>
                <a:lnTo>
                  <a:pt x="1725486" y="2091773"/>
                </a:lnTo>
                <a:lnTo>
                  <a:pt x="1719713" y="2097604"/>
                </a:lnTo>
                <a:lnTo>
                  <a:pt x="1713877" y="2103372"/>
                </a:lnTo>
                <a:lnTo>
                  <a:pt x="1705249" y="2112119"/>
                </a:lnTo>
                <a:lnTo>
                  <a:pt x="1699412" y="2117887"/>
                </a:lnTo>
                <a:lnTo>
                  <a:pt x="1693638" y="2126571"/>
                </a:lnTo>
                <a:lnTo>
                  <a:pt x="1687864" y="2132403"/>
                </a:lnTo>
                <a:lnTo>
                  <a:pt x="1679172" y="2141086"/>
                </a:lnTo>
                <a:lnTo>
                  <a:pt x="1673335" y="2146918"/>
                </a:lnTo>
                <a:lnTo>
                  <a:pt x="1667562" y="2155602"/>
                </a:lnTo>
                <a:lnTo>
                  <a:pt x="1661789" y="2161433"/>
                </a:lnTo>
                <a:lnTo>
                  <a:pt x="1655952" y="2170117"/>
                </a:lnTo>
                <a:lnTo>
                  <a:pt x="1647260" y="2175948"/>
                </a:lnTo>
                <a:lnTo>
                  <a:pt x="1641488" y="2184632"/>
                </a:lnTo>
                <a:lnTo>
                  <a:pt x="1635713" y="2190463"/>
                </a:lnTo>
                <a:lnTo>
                  <a:pt x="1629876" y="2199147"/>
                </a:lnTo>
                <a:lnTo>
                  <a:pt x="1624103" y="2207831"/>
                </a:lnTo>
                <a:lnTo>
                  <a:pt x="1618329" y="2213663"/>
                </a:lnTo>
                <a:lnTo>
                  <a:pt x="1612494" y="2222346"/>
                </a:lnTo>
                <a:lnTo>
                  <a:pt x="1606720" y="2228178"/>
                </a:lnTo>
                <a:lnTo>
                  <a:pt x="1600946" y="2236861"/>
                </a:lnTo>
                <a:lnTo>
                  <a:pt x="1595109" y="2245545"/>
                </a:lnTo>
                <a:lnTo>
                  <a:pt x="1586417" y="2254292"/>
                </a:lnTo>
                <a:lnTo>
                  <a:pt x="1580644" y="2260060"/>
                </a:lnTo>
                <a:lnTo>
                  <a:pt x="1577725" y="2268744"/>
                </a:lnTo>
                <a:lnTo>
                  <a:pt x="1571953" y="2274576"/>
                </a:lnTo>
                <a:lnTo>
                  <a:pt x="1566179" y="2283260"/>
                </a:lnTo>
                <a:lnTo>
                  <a:pt x="1560342" y="2292007"/>
                </a:lnTo>
                <a:lnTo>
                  <a:pt x="1554568" y="2300690"/>
                </a:lnTo>
                <a:lnTo>
                  <a:pt x="1548795" y="2309374"/>
                </a:lnTo>
                <a:lnTo>
                  <a:pt x="1543021" y="2315206"/>
                </a:lnTo>
                <a:lnTo>
                  <a:pt x="1537185" y="2323890"/>
                </a:lnTo>
                <a:lnTo>
                  <a:pt x="1531411" y="2332573"/>
                </a:lnTo>
                <a:lnTo>
                  <a:pt x="1525639" y="2341320"/>
                </a:lnTo>
                <a:lnTo>
                  <a:pt x="1522719" y="2347089"/>
                </a:lnTo>
                <a:lnTo>
                  <a:pt x="1516946" y="2355836"/>
                </a:lnTo>
                <a:lnTo>
                  <a:pt x="1511109" y="2364520"/>
                </a:lnTo>
                <a:lnTo>
                  <a:pt x="1505337" y="2373203"/>
                </a:lnTo>
                <a:lnTo>
                  <a:pt x="1499563" y="2381950"/>
                </a:lnTo>
                <a:lnTo>
                  <a:pt x="1496644" y="2390634"/>
                </a:lnTo>
                <a:lnTo>
                  <a:pt x="1490870" y="2399318"/>
                </a:lnTo>
                <a:lnTo>
                  <a:pt x="1485035" y="2408065"/>
                </a:lnTo>
                <a:lnTo>
                  <a:pt x="1482179" y="2413833"/>
                </a:lnTo>
                <a:lnTo>
                  <a:pt x="1476342" y="2422517"/>
                </a:lnTo>
                <a:lnTo>
                  <a:pt x="1470568" y="2431264"/>
                </a:lnTo>
                <a:lnTo>
                  <a:pt x="1467650" y="2439948"/>
                </a:lnTo>
                <a:lnTo>
                  <a:pt x="1461877" y="2448632"/>
                </a:lnTo>
                <a:lnTo>
                  <a:pt x="1456103" y="2457379"/>
                </a:lnTo>
                <a:lnTo>
                  <a:pt x="1453185" y="2466063"/>
                </a:lnTo>
                <a:lnTo>
                  <a:pt x="1447411" y="2474747"/>
                </a:lnTo>
                <a:lnTo>
                  <a:pt x="1444493" y="2483494"/>
                </a:lnTo>
                <a:lnTo>
                  <a:pt x="1438719" y="2492177"/>
                </a:lnTo>
                <a:lnTo>
                  <a:pt x="1435801" y="2500861"/>
                </a:lnTo>
                <a:lnTo>
                  <a:pt x="1430028" y="2509608"/>
                </a:lnTo>
                <a:lnTo>
                  <a:pt x="1427110" y="2518292"/>
                </a:lnTo>
                <a:lnTo>
                  <a:pt x="1421336" y="2526976"/>
                </a:lnTo>
                <a:lnTo>
                  <a:pt x="1418417" y="2535723"/>
                </a:lnTo>
                <a:lnTo>
                  <a:pt x="1412645" y="2544407"/>
                </a:lnTo>
                <a:lnTo>
                  <a:pt x="1409727" y="2553091"/>
                </a:lnTo>
                <a:lnTo>
                  <a:pt x="1406871" y="2561838"/>
                </a:lnTo>
                <a:lnTo>
                  <a:pt x="1401034" y="2570522"/>
                </a:lnTo>
                <a:lnTo>
                  <a:pt x="1398179" y="2582121"/>
                </a:lnTo>
                <a:lnTo>
                  <a:pt x="1395261" y="2590805"/>
                </a:lnTo>
                <a:lnTo>
                  <a:pt x="1389487" y="2599552"/>
                </a:lnTo>
                <a:lnTo>
                  <a:pt x="1386569" y="2608236"/>
                </a:lnTo>
                <a:lnTo>
                  <a:pt x="1383650" y="2616920"/>
                </a:lnTo>
                <a:lnTo>
                  <a:pt x="1380796" y="2625667"/>
                </a:lnTo>
                <a:lnTo>
                  <a:pt x="1374958" y="2634351"/>
                </a:lnTo>
                <a:lnTo>
                  <a:pt x="1372103" y="2645950"/>
                </a:lnTo>
                <a:lnTo>
                  <a:pt x="1369185" y="2654634"/>
                </a:lnTo>
                <a:lnTo>
                  <a:pt x="1366266" y="2663381"/>
                </a:lnTo>
                <a:lnTo>
                  <a:pt x="1360493" y="2672065"/>
                </a:lnTo>
                <a:lnTo>
                  <a:pt x="1357575" y="2680749"/>
                </a:lnTo>
                <a:lnTo>
                  <a:pt x="1354720" y="2692348"/>
                </a:lnTo>
                <a:lnTo>
                  <a:pt x="1351801" y="2701096"/>
                </a:lnTo>
                <a:lnTo>
                  <a:pt x="1348883" y="2709779"/>
                </a:lnTo>
                <a:lnTo>
                  <a:pt x="1346029" y="2718463"/>
                </a:lnTo>
                <a:lnTo>
                  <a:pt x="1343110" y="2727210"/>
                </a:lnTo>
                <a:lnTo>
                  <a:pt x="1340192" y="2738810"/>
                </a:lnTo>
                <a:lnTo>
                  <a:pt x="1337336" y="2747494"/>
                </a:lnTo>
                <a:lnTo>
                  <a:pt x="1334418" y="2756241"/>
                </a:lnTo>
                <a:lnTo>
                  <a:pt x="1331499" y="2767840"/>
                </a:lnTo>
                <a:lnTo>
                  <a:pt x="1328644" y="2776524"/>
                </a:lnTo>
                <a:lnTo>
                  <a:pt x="1325727" y="2785208"/>
                </a:lnTo>
                <a:lnTo>
                  <a:pt x="1322807" y="2793955"/>
                </a:lnTo>
                <a:lnTo>
                  <a:pt x="1319953" y="2805555"/>
                </a:lnTo>
                <a:lnTo>
                  <a:pt x="1317034" y="2814239"/>
                </a:lnTo>
                <a:lnTo>
                  <a:pt x="1317034" y="2822922"/>
                </a:lnTo>
                <a:lnTo>
                  <a:pt x="1314115" y="2834522"/>
                </a:lnTo>
                <a:lnTo>
                  <a:pt x="1311260" y="2843269"/>
                </a:lnTo>
                <a:lnTo>
                  <a:pt x="1308343" y="2854868"/>
                </a:lnTo>
                <a:lnTo>
                  <a:pt x="1305424" y="2863552"/>
                </a:lnTo>
                <a:lnTo>
                  <a:pt x="1305424" y="2872299"/>
                </a:lnTo>
                <a:lnTo>
                  <a:pt x="1302569" y="2883899"/>
                </a:lnTo>
                <a:lnTo>
                  <a:pt x="1299650" y="2892583"/>
                </a:lnTo>
                <a:lnTo>
                  <a:pt x="1299650" y="2901266"/>
                </a:lnTo>
                <a:lnTo>
                  <a:pt x="1296732" y="2912866"/>
                </a:lnTo>
                <a:lnTo>
                  <a:pt x="1293878" y="2921613"/>
                </a:lnTo>
                <a:lnTo>
                  <a:pt x="1293878" y="2930297"/>
                </a:lnTo>
                <a:lnTo>
                  <a:pt x="1290958" y="2941896"/>
                </a:lnTo>
                <a:lnTo>
                  <a:pt x="1288040" y="2950580"/>
                </a:lnTo>
                <a:lnTo>
                  <a:pt x="1288040" y="2962243"/>
                </a:lnTo>
                <a:lnTo>
                  <a:pt x="1285186" y="2970927"/>
                </a:lnTo>
                <a:lnTo>
                  <a:pt x="1285186" y="2982526"/>
                </a:lnTo>
                <a:lnTo>
                  <a:pt x="1282266" y="2991210"/>
                </a:lnTo>
                <a:lnTo>
                  <a:pt x="1282266" y="3002810"/>
                </a:lnTo>
                <a:lnTo>
                  <a:pt x="1279348" y="3011557"/>
                </a:lnTo>
                <a:lnTo>
                  <a:pt x="1279348" y="3031840"/>
                </a:lnTo>
                <a:lnTo>
                  <a:pt x="1276493" y="3043440"/>
                </a:lnTo>
                <a:lnTo>
                  <a:pt x="1276493" y="3052187"/>
                </a:lnTo>
                <a:lnTo>
                  <a:pt x="1273575" y="3063786"/>
                </a:lnTo>
                <a:lnTo>
                  <a:pt x="1273575" y="3092753"/>
                </a:lnTo>
                <a:lnTo>
                  <a:pt x="1270656" y="3104416"/>
                </a:lnTo>
                <a:lnTo>
                  <a:pt x="1270656" y="3133383"/>
                </a:lnTo>
                <a:lnTo>
                  <a:pt x="1267801" y="3144983"/>
                </a:lnTo>
                <a:lnTo>
                  <a:pt x="1267801" y="3979450"/>
                </a:lnTo>
                <a:lnTo>
                  <a:pt x="1268424" y="3979450"/>
                </a:lnTo>
                <a:lnTo>
                  <a:pt x="1268424" y="5655789"/>
                </a:lnTo>
                <a:lnTo>
                  <a:pt x="1522656" y="5655789"/>
                </a:lnTo>
                <a:lnTo>
                  <a:pt x="831129" y="6290967"/>
                </a:lnTo>
                <a:lnTo>
                  <a:pt x="759888" y="6356406"/>
                </a:lnTo>
                <a:lnTo>
                  <a:pt x="0" y="5655789"/>
                </a:lnTo>
                <a:lnTo>
                  <a:pt x="254296" y="5655789"/>
                </a:lnTo>
                <a:lnTo>
                  <a:pt x="254296" y="4458453"/>
                </a:lnTo>
                <a:lnTo>
                  <a:pt x="250984" y="4458453"/>
                </a:lnTo>
                <a:lnTo>
                  <a:pt x="250984" y="3185550"/>
                </a:lnTo>
                <a:lnTo>
                  <a:pt x="253902" y="3168182"/>
                </a:lnTo>
                <a:lnTo>
                  <a:pt x="253902" y="3101437"/>
                </a:lnTo>
                <a:lnTo>
                  <a:pt x="256757" y="3084006"/>
                </a:lnTo>
                <a:lnTo>
                  <a:pt x="256757" y="3049208"/>
                </a:lnTo>
                <a:lnTo>
                  <a:pt x="259676" y="3031777"/>
                </a:lnTo>
                <a:lnTo>
                  <a:pt x="259676" y="2999894"/>
                </a:lnTo>
                <a:lnTo>
                  <a:pt x="262594" y="2982463"/>
                </a:lnTo>
                <a:lnTo>
                  <a:pt x="262594" y="2965032"/>
                </a:lnTo>
                <a:lnTo>
                  <a:pt x="265449" y="2950517"/>
                </a:lnTo>
                <a:lnTo>
                  <a:pt x="268368" y="2933149"/>
                </a:lnTo>
                <a:lnTo>
                  <a:pt x="268368" y="2915718"/>
                </a:lnTo>
                <a:lnTo>
                  <a:pt x="271286" y="2901203"/>
                </a:lnTo>
                <a:lnTo>
                  <a:pt x="274141" y="2883835"/>
                </a:lnTo>
                <a:lnTo>
                  <a:pt x="274141" y="2866405"/>
                </a:lnTo>
                <a:lnTo>
                  <a:pt x="277061" y="2851889"/>
                </a:lnTo>
                <a:lnTo>
                  <a:pt x="279978" y="2834458"/>
                </a:lnTo>
                <a:lnTo>
                  <a:pt x="282833" y="2817091"/>
                </a:lnTo>
                <a:lnTo>
                  <a:pt x="285751" y="2802575"/>
                </a:lnTo>
                <a:lnTo>
                  <a:pt x="288671" y="2785144"/>
                </a:lnTo>
                <a:lnTo>
                  <a:pt x="291525" y="2767777"/>
                </a:lnTo>
                <a:lnTo>
                  <a:pt x="294443" y="2753262"/>
                </a:lnTo>
                <a:lnTo>
                  <a:pt x="297362" y="2735831"/>
                </a:lnTo>
                <a:lnTo>
                  <a:pt x="300217" y="2721316"/>
                </a:lnTo>
                <a:lnTo>
                  <a:pt x="303135" y="2703948"/>
                </a:lnTo>
                <a:lnTo>
                  <a:pt x="306054" y="2689433"/>
                </a:lnTo>
                <a:lnTo>
                  <a:pt x="308908" y="2672002"/>
                </a:lnTo>
                <a:lnTo>
                  <a:pt x="311828" y="2657486"/>
                </a:lnTo>
                <a:lnTo>
                  <a:pt x="314745" y="2640119"/>
                </a:lnTo>
                <a:lnTo>
                  <a:pt x="320519" y="2625604"/>
                </a:lnTo>
                <a:lnTo>
                  <a:pt x="323437" y="2608173"/>
                </a:lnTo>
                <a:lnTo>
                  <a:pt x="326292" y="2593657"/>
                </a:lnTo>
                <a:lnTo>
                  <a:pt x="332129" y="2576290"/>
                </a:lnTo>
                <a:lnTo>
                  <a:pt x="334985" y="2561775"/>
                </a:lnTo>
                <a:lnTo>
                  <a:pt x="337902" y="2544344"/>
                </a:lnTo>
                <a:lnTo>
                  <a:pt x="343676" y="2529828"/>
                </a:lnTo>
                <a:lnTo>
                  <a:pt x="346594" y="2515313"/>
                </a:lnTo>
                <a:lnTo>
                  <a:pt x="352368" y="2497946"/>
                </a:lnTo>
                <a:lnTo>
                  <a:pt x="355286" y="2483430"/>
                </a:lnTo>
                <a:lnTo>
                  <a:pt x="361059" y="2465999"/>
                </a:lnTo>
                <a:lnTo>
                  <a:pt x="366833" y="2451484"/>
                </a:lnTo>
                <a:lnTo>
                  <a:pt x="369751" y="2436969"/>
                </a:lnTo>
                <a:lnTo>
                  <a:pt x="375525" y="2419601"/>
                </a:lnTo>
                <a:lnTo>
                  <a:pt x="381361" y="2405086"/>
                </a:lnTo>
                <a:lnTo>
                  <a:pt x="384216" y="2390571"/>
                </a:lnTo>
                <a:lnTo>
                  <a:pt x="390053" y="2373140"/>
                </a:lnTo>
                <a:lnTo>
                  <a:pt x="395827" y="2358625"/>
                </a:lnTo>
                <a:lnTo>
                  <a:pt x="401600" y="2344173"/>
                </a:lnTo>
                <a:lnTo>
                  <a:pt x="407437" y="2329658"/>
                </a:lnTo>
                <a:lnTo>
                  <a:pt x="410292" y="2315142"/>
                </a:lnTo>
                <a:lnTo>
                  <a:pt x="416129" y="2297711"/>
                </a:lnTo>
                <a:lnTo>
                  <a:pt x="421903" y="2283196"/>
                </a:lnTo>
                <a:lnTo>
                  <a:pt x="427677" y="2268681"/>
                </a:lnTo>
                <a:lnTo>
                  <a:pt x="433512" y="2254229"/>
                </a:lnTo>
                <a:lnTo>
                  <a:pt x="439286" y="2239714"/>
                </a:lnTo>
                <a:lnTo>
                  <a:pt x="445060" y="2225199"/>
                </a:lnTo>
                <a:lnTo>
                  <a:pt x="453751" y="2207768"/>
                </a:lnTo>
                <a:lnTo>
                  <a:pt x="459588" y="2193252"/>
                </a:lnTo>
                <a:lnTo>
                  <a:pt x="465361" y="2178737"/>
                </a:lnTo>
                <a:lnTo>
                  <a:pt x="471135" y="2164285"/>
                </a:lnTo>
                <a:lnTo>
                  <a:pt x="476972" y="2149770"/>
                </a:lnTo>
                <a:lnTo>
                  <a:pt x="485664" y="2135255"/>
                </a:lnTo>
                <a:lnTo>
                  <a:pt x="491437" y="2120740"/>
                </a:lnTo>
                <a:lnTo>
                  <a:pt x="497210" y="2106224"/>
                </a:lnTo>
                <a:lnTo>
                  <a:pt x="505902" y="2091709"/>
                </a:lnTo>
                <a:lnTo>
                  <a:pt x="511675" y="2077194"/>
                </a:lnTo>
                <a:lnTo>
                  <a:pt x="517512" y="2062679"/>
                </a:lnTo>
                <a:lnTo>
                  <a:pt x="526204" y="2048227"/>
                </a:lnTo>
                <a:lnTo>
                  <a:pt x="531978" y="2033712"/>
                </a:lnTo>
                <a:lnTo>
                  <a:pt x="540669" y="2019196"/>
                </a:lnTo>
                <a:lnTo>
                  <a:pt x="546443" y="2007597"/>
                </a:lnTo>
                <a:lnTo>
                  <a:pt x="555135" y="1993082"/>
                </a:lnTo>
                <a:lnTo>
                  <a:pt x="560972" y="1978566"/>
                </a:lnTo>
                <a:lnTo>
                  <a:pt x="569663" y="1964051"/>
                </a:lnTo>
                <a:lnTo>
                  <a:pt x="578355" y="1949536"/>
                </a:lnTo>
                <a:lnTo>
                  <a:pt x="584129" y="1935021"/>
                </a:lnTo>
                <a:lnTo>
                  <a:pt x="592820" y="1923421"/>
                </a:lnTo>
                <a:lnTo>
                  <a:pt x="601512" y="1908906"/>
                </a:lnTo>
                <a:lnTo>
                  <a:pt x="610205" y="1894454"/>
                </a:lnTo>
                <a:lnTo>
                  <a:pt x="615977" y="1882791"/>
                </a:lnTo>
                <a:lnTo>
                  <a:pt x="624670" y="1868339"/>
                </a:lnTo>
                <a:lnTo>
                  <a:pt x="633361" y="1853824"/>
                </a:lnTo>
                <a:lnTo>
                  <a:pt x="642053" y="1839309"/>
                </a:lnTo>
                <a:lnTo>
                  <a:pt x="650745" y="1827709"/>
                </a:lnTo>
                <a:lnTo>
                  <a:pt x="659437" y="1813194"/>
                </a:lnTo>
                <a:lnTo>
                  <a:pt x="665210" y="1801595"/>
                </a:lnTo>
                <a:lnTo>
                  <a:pt x="673902" y="1787079"/>
                </a:lnTo>
                <a:lnTo>
                  <a:pt x="682594" y="1772564"/>
                </a:lnTo>
                <a:lnTo>
                  <a:pt x="690207" y="1762422"/>
                </a:lnTo>
                <a:lnTo>
                  <a:pt x="691285" y="1760965"/>
                </a:lnTo>
                <a:lnTo>
                  <a:pt x="702896" y="1746449"/>
                </a:lnTo>
                <a:lnTo>
                  <a:pt x="711588" y="1734850"/>
                </a:lnTo>
                <a:lnTo>
                  <a:pt x="720279" y="1720335"/>
                </a:lnTo>
                <a:lnTo>
                  <a:pt x="728971" y="1708735"/>
                </a:lnTo>
                <a:lnTo>
                  <a:pt x="737663" y="1694220"/>
                </a:lnTo>
                <a:lnTo>
                  <a:pt x="746355" y="1682620"/>
                </a:lnTo>
                <a:lnTo>
                  <a:pt x="755048" y="1671021"/>
                </a:lnTo>
                <a:lnTo>
                  <a:pt x="766657" y="1656505"/>
                </a:lnTo>
                <a:lnTo>
                  <a:pt x="775349" y="1644906"/>
                </a:lnTo>
                <a:lnTo>
                  <a:pt x="784041" y="1633306"/>
                </a:lnTo>
                <a:lnTo>
                  <a:pt x="792733" y="1618791"/>
                </a:lnTo>
                <a:lnTo>
                  <a:pt x="804280" y="1607192"/>
                </a:lnTo>
                <a:lnTo>
                  <a:pt x="812971" y="1595592"/>
                </a:lnTo>
                <a:lnTo>
                  <a:pt x="821663" y="1581077"/>
                </a:lnTo>
                <a:lnTo>
                  <a:pt x="833273" y="1569477"/>
                </a:lnTo>
                <a:lnTo>
                  <a:pt x="841966" y="1557878"/>
                </a:lnTo>
                <a:lnTo>
                  <a:pt x="853512" y="1546278"/>
                </a:lnTo>
                <a:lnTo>
                  <a:pt x="862204" y="1531763"/>
                </a:lnTo>
                <a:lnTo>
                  <a:pt x="873814" y="1520164"/>
                </a:lnTo>
                <a:lnTo>
                  <a:pt x="882507" y="1508501"/>
                </a:lnTo>
                <a:lnTo>
                  <a:pt x="894116" y="1496901"/>
                </a:lnTo>
                <a:lnTo>
                  <a:pt x="902808" y="1485302"/>
                </a:lnTo>
                <a:lnTo>
                  <a:pt x="914355" y="1473702"/>
                </a:lnTo>
                <a:lnTo>
                  <a:pt x="925965" y="1462103"/>
                </a:lnTo>
                <a:lnTo>
                  <a:pt x="934658" y="1450503"/>
                </a:lnTo>
                <a:lnTo>
                  <a:pt x="946267" y="1438904"/>
                </a:lnTo>
                <a:lnTo>
                  <a:pt x="957814" y="1427304"/>
                </a:lnTo>
                <a:lnTo>
                  <a:pt x="966507" y="1415705"/>
                </a:lnTo>
                <a:lnTo>
                  <a:pt x="978116" y="1404105"/>
                </a:lnTo>
                <a:lnTo>
                  <a:pt x="989664" y="1392506"/>
                </a:lnTo>
                <a:lnTo>
                  <a:pt x="1001273" y="1380843"/>
                </a:lnTo>
                <a:lnTo>
                  <a:pt x="1009965" y="1369243"/>
                </a:lnTo>
                <a:lnTo>
                  <a:pt x="1021576" y="1357644"/>
                </a:lnTo>
                <a:lnTo>
                  <a:pt x="1033122" y="1348960"/>
                </a:lnTo>
                <a:lnTo>
                  <a:pt x="1044732" y="1337360"/>
                </a:lnTo>
                <a:lnTo>
                  <a:pt x="1056343" y="1325761"/>
                </a:lnTo>
                <a:lnTo>
                  <a:pt x="1067890" y="1314161"/>
                </a:lnTo>
                <a:lnTo>
                  <a:pt x="1079499" y="1302498"/>
                </a:lnTo>
                <a:lnTo>
                  <a:pt x="1091110" y="1293815"/>
                </a:lnTo>
                <a:lnTo>
                  <a:pt x="1102657" y="1282215"/>
                </a:lnTo>
                <a:lnTo>
                  <a:pt x="1114268" y="1270616"/>
                </a:lnTo>
                <a:lnTo>
                  <a:pt x="1125814" y="1261932"/>
                </a:lnTo>
                <a:lnTo>
                  <a:pt x="1137424" y="1250332"/>
                </a:lnTo>
                <a:lnTo>
                  <a:pt x="1149034" y="1241585"/>
                </a:lnTo>
                <a:lnTo>
                  <a:pt x="1160582" y="1229986"/>
                </a:lnTo>
                <a:lnTo>
                  <a:pt x="1172191" y="1221302"/>
                </a:lnTo>
                <a:lnTo>
                  <a:pt x="1183801" y="1209702"/>
                </a:lnTo>
                <a:lnTo>
                  <a:pt x="1198268" y="1198103"/>
                </a:lnTo>
                <a:lnTo>
                  <a:pt x="1209877" y="1189356"/>
                </a:lnTo>
                <a:lnTo>
                  <a:pt x="1221425" y="1180672"/>
                </a:lnTo>
                <a:lnTo>
                  <a:pt x="1233035" y="1169072"/>
                </a:lnTo>
                <a:lnTo>
                  <a:pt x="1244644" y="1160389"/>
                </a:lnTo>
                <a:lnTo>
                  <a:pt x="1259109" y="1148726"/>
                </a:lnTo>
                <a:lnTo>
                  <a:pt x="1270656" y="1140042"/>
                </a:lnTo>
                <a:lnTo>
                  <a:pt x="1282266" y="1131358"/>
                </a:lnTo>
                <a:lnTo>
                  <a:pt x="1293878" y="1119759"/>
                </a:lnTo>
                <a:lnTo>
                  <a:pt x="1308343" y="1111011"/>
                </a:lnTo>
                <a:lnTo>
                  <a:pt x="1319953" y="1102328"/>
                </a:lnTo>
                <a:lnTo>
                  <a:pt x="1334418" y="1093644"/>
                </a:lnTo>
                <a:lnTo>
                  <a:pt x="1346029" y="1082044"/>
                </a:lnTo>
                <a:lnTo>
                  <a:pt x="1360493" y="1073297"/>
                </a:lnTo>
                <a:lnTo>
                  <a:pt x="1372103" y="1064613"/>
                </a:lnTo>
                <a:lnTo>
                  <a:pt x="1383650" y="1055930"/>
                </a:lnTo>
                <a:lnTo>
                  <a:pt x="1398179" y="1047182"/>
                </a:lnTo>
                <a:lnTo>
                  <a:pt x="1409727" y="1038499"/>
                </a:lnTo>
                <a:lnTo>
                  <a:pt x="1424192" y="1029815"/>
                </a:lnTo>
                <a:lnTo>
                  <a:pt x="1438719" y="1021068"/>
                </a:lnTo>
                <a:lnTo>
                  <a:pt x="1449505" y="1012954"/>
                </a:lnTo>
                <a:lnTo>
                  <a:pt x="1450266" y="1012384"/>
                </a:lnTo>
                <a:lnTo>
                  <a:pt x="1464796" y="1003700"/>
                </a:lnTo>
                <a:lnTo>
                  <a:pt x="1476342" y="994953"/>
                </a:lnTo>
                <a:lnTo>
                  <a:pt x="1490870" y="986269"/>
                </a:lnTo>
                <a:lnTo>
                  <a:pt x="1505337" y="977585"/>
                </a:lnTo>
                <a:lnTo>
                  <a:pt x="1516946" y="968838"/>
                </a:lnTo>
                <a:lnTo>
                  <a:pt x="1531411" y="963070"/>
                </a:lnTo>
                <a:lnTo>
                  <a:pt x="1545877" y="954386"/>
                </a:lnTo>
                <a:lnTo>
                  <a:pt x="1557488" y="945639"/>
                </a:lnTo>
                <a:lnTo>
                  <a:pt x="1571953" y="936955"/>
                </a:lnTo>
                <a:lnTo>
                  <a:pt x="1586417" y="928272"/>
                </a:lnTo>
                <a:lnTo>
                  <a:pt x="1600946" y="922440"/>
                </a:lnTo>
                <a:lnTo>
                  <a:pt x="1615411" y="913756"/>
                </a:lnTo>
                <a:lnTo>
                  <a:pt x="1627021" y="907925"/>
                </a:lnTo>
                <a:lnTo>
                  <a:pt x="1641488" y="899241"/>
                </a:lnTo>
                <a:lnTo>
                  <a:pt x="1655952" y="890494"/>
                </a:lnTo>
                <a:lnTo>
                  <a:pt x="1670480" y="884726"/>
                </a:lnTo>
                <a:lnTo>
                  <a:pt x="1684946" y="876042"/>
                </a:lnTo>
                <a:lnTo>
                  <a:pt x="1699412" y="870211"/>
                </a:lnTo>
                <a:lnTo>
                  <a:pt x="1713877" y="861527"/>
                </a:lnTo>
                <a:lnTo>
                  <a:pt x="1728405" y="855695"/>
                </a:lnTo>
                <a:lnTo>
                  <a:pt x="1739952" y="849927"/>
                </a:lnTo>
                <a:lnTo>
                  <a:pt x="1757335" y="841180"/>
                </a:lnTo>
                <a:lnTo>
                  <a:pt x="1768947" y="835412"/>
                </a:lnTo>
                <a:lnTo>
                  <a:pt x="1783412" y="826665"/>
                </a:lnTo>
                <a:lnTo>
                  <a:pt x="1800795" y="820897"/>
                </a:lnTo>
                <a:lnTo>
                  <a:pt x="1815323" y="815065"/>
                </a:lnTo>
                <a:lnTo>
                  <a:pt x="1829788" y="809297"/>
                </a:lnTo>
                <a:lnTo>
                  <a:pt x="1844255" y="803466"/>
                </a:lnTo>
                <a:lnTo>
                  <a:pt x="1858720" y="794782"/>
                </a:lnTo>
                <a:lnTo>
                  <a:pt x="1873248" y="788951"/>
                </a:lnTo>
                <a:lnTo>
                  <a:pt x="1887713" y="783183"/>
                </a:lnTo>
                <a:lnTo>
                  <a:pt x="1902179" y="777351"/>
                </a:lnTo>
                <a:lnTo>
                  <a:pt x="1916706" y="771583"/>
                </a:lnTo>
                <a:lnTo>
                  <a:pt x="1931173" y="765752"/>
                </a:lnTo>
                <a:lnTo>
                  <a:pt x="1948555" y="759984"/>
                </a:lnTo>
                <a:lnTo>
                  <a:pt x="1963022" y="754152"/>
                </a:lnTo>
                <a:lnTo>
                  <a:pt x="1977549" y="748384"/>
                </a:lnTo>
                <a:lnTo>
                  <a:pt x="1992014" y="742553"/>
                </a:lnTo>
                <a:lnTo>
                  <a:pt x="2009399" y="736721"/>
                </a:lnTo>
                <a:lnTo>
                  <a:pt x="2023864" y="730953"/>
                </a:lnTo>
                <a:lnTo>
                  <a:pt x="2038329" y="728037"/>
                </a:lnTo>
                <a:lnTo>
                  <a:pt x="2052857" y="722269"/>
                </a:lnTo>
                <a:lnTo>
                  <a:pt x="2070241" y="716438"/>
                </a:lnTo>
                <a:lnTo>
                  <a:pt x="2084706" y="710670"/>
                </a:lnTo>
                <a:lnTo>
                  <a:pt x="2099172" y="707754"/>
                </a:lnTo>
                <a:lnTo>
                  <a:pt x="2116555" y="701923"/>
                </a:lnTo>
                <a:lnTo>
                  <a:pt x="2131084" y="699007"/>
                </a:lnTo>
                <a:lnTo>
                  <a:pt x="2145549" y="693239"/>
                </a:lnTo>
                <a:lnTo>
                  <a:pt x="2162934" y="687407"/>
                </a:lnTo>
                <a:lnTo>
                  <a:pt x="2177398" y="684555"/>
                </a:lnTo>
                <a:lnTo>
                  <a:pt x="2194783" y="678724"/>
                </a:lnTo>
                <a:lnTo>
                  <a:pt x="2209247" y="675808"/>
                </a:lnTo>
                <a:lnTo>
                  <a:pt x="2223776" y="672892"/>
                </a:lnTo>
                <a:lnTo>
                  <a:pt x="2241159" y="667124"/>
                </a:lnTo>
                <a:lnTo>
                  <a:pt x="2255625" y="664208"/>
                </a:lnTo>
                <a:lnTo>
                  <a:pt x="2273008" y="661293"/>
                </a:lnTo>
                <a:lnTo>
                  <a:pt x="2287473" y="655524"/>
                </a:lnTo>
                <a:lnTo>
                  <a:pt x="2304857" y="652609"/>
                </a:lnTo>
                <a:lnTo>
                  <a:pt x="2319322" y="649693"/>
                </a:lnTo>
                <a:lnTo>
                  <a:pt x="2336707" y="646777"/>
                </a:lnTo>
                <a:lnTo>
                  <a:pt x="2351235" y="641009"/>
                </a:lnTo>
                <a:lnTo>
                  <a:pt x="2368619" y="638094"/>
                </a:lnTo>
                <a:lnTo>
                  <a:pt x="2386002" y="635178"/>
                </a:lnTo>
                <a:lnTo>
                  <a:pt x="2400468" y="632327"/>
                </a:lnTo>
                <a:lnTo>
                  <a:pt x="2417851" y="629410"/>
                </a:lnTo>
                <a:lnTo>
                  <a:pt x="2432316" y="626495"/>
                </a:lnTo>
                <a:lnTo>
                  <a:pt x="2449700" y="623579"/>
                </a:lnTo>
                <a:lnTo>
                  <a:pt x="2464165" y="620664"/>
                </a:lnTo>
                <a:lnTo>
                  <a:pt x="2481549" y="617811"/>
                </a:lnTo>
                <a:lnTo>
                  <a:pt x="2498932" y="617811"/>
                </a:lnTo>
                <a:lnTo>
                  <a:pt x="2513462" y="614896"/>
                </a:lnTo>
                <a:lnTo>
                  <a:pt x="2530845" y="611979"/>
                </a:lnTo>
                <a:lnTo>
                  <a:pt x="2548229" y="609064"/>
                </a:lnTo>
                <a:lnTo>
                  <a:pt x="2565612" y="609064"/>
                </a:lnTo>
                <a:lnTo>
                  <a:pt x="2580078" y="606212"/>
                </a:lnTo>
                <a:lnTo>
                  <a:pt x="2597461" y="603296"/>
                </a:lnTo>
                <a:lnTo>
                  <a:pt x="2614845" y="603296"/>
                </a:lnTo>
                <a:lnTo>
                  <a:pt x="2629310" y="600381"/>
                </a:lnTo>
                <a:lnTo>
                  <a:pt x="2646694" y="600381"/>
                </a:lnTo>
                <a:lnTo>
                  <a:pt x="2664077" y="597465"/>
                </a:lnTo>
                <a:lnTo>
                  <a:pt x="2681461" y="597465"/>
                </a:lnTo>
                <a:lnTo>
                  <a:pt x="2695926" y="594612"/>
                </a:lnTo>
                <a:lnTo>
                  <a:pt x="2713310" y="594612"/>
                </a:lnTo>
                <a:lnTo>
                  <a:pt x="2730693" y="591697"/>
                </a:lnTo>
                <a:lnTo>
                  <a:pt x="2779927" y="591697"/>
                </a:lnTo>
                <a:lnTo>
                  <a:pt x="2797309" y="588781"/>
                </a:lnTo>
                <a:lnTo>
                  <a:pt x="2861261" y="588781"/>
                </a:lnTo>
                <a:lnTo>
                  <a:pt x="2861261" y="591420"/>
                </a:lnTo>
                <a:lnTo>
                  <a:pt x="5567085" y="591420"/>
                </a:lnTo>
                <a:lnTo>
                  <a:pt x="5567085" y="591422"/>
                </a:lnTo>
                <a:lnTo>
                  <a:pt x="6558334" y="591422"/>
                </a:lnTo>
                <a:lnTo>
                  <a:pt x="6569944" y="588570"/>
                </a:lnTo>
                <a:lnTo>
                  <a:pt x="6598938" y="588570"/>
                </a:lnTo>
                <a:lnTo>
                  <a:pt x="6610611" y="585654"/>
                </a:lnTo>
                <a:lnTo>
                  <a:pt x="6639606" y="585654"/>
                </a:lnTo>
                <a:lnTo>
                  <a:pt x="6651216" y="582738"/>
                </a:lnTo>
                <a:lnTo>
                  <a:pt x="6659971" y="582738"/>
                </a:lnTo>
                <a:lnTo>
                  <a:pt x="6671581" y="579886"/>
                </a:lnTo>
                <a:lnTo>
                  <a:pt x="6691884" y="579886"/>
                </a:lnTo>
                <a:lnTo>
                  <a:pt x="6700639" y="576970"/>
                </a:lnTo>
                <a:lnTo>
                  <a:pt x="6712249" y="576970"/>
                </a:lnTo>
                <a:lnTo>
                  <a:pt x="6720941" y="574054"/>
                </a:lnTo>
                <a:lnTo>
                  <a:pt x="6732551" y="574054"/>
                </a:lnTo>
                <a:lnTo>
                  <a:pt x="6741243" y="571202"/>
                </a:lnTo>
                <a:lnTo>
                  <a:pt x="6752917" y="571202"/>
                </a:lnTo>
                <a:lnTo>
                  <a:pt x="6761609" y="568286"/>
                </a:lnTo>
                <a:lnTo>
                  <a:pt x="6773218" y="565371"/>
                </a:lnTo>
                <a:lnTo>
                  <a:pt x="6781910" y="565371"/>
                </a:lnTo>
                <a:lnTo>
                  <a:pt x="6790666" y="562518"/>
                </a:lnTo>
                <a:lnTo>
                  <a:pt x="6802276" y="559602"/>
                </a:lnTo>
                <a:lnTo>
                  <a:pt x="6810968" y="559602"/>
                </a:lnTo>
                <a:lnTo>
                  <a:pt x="6819660" y="556687"/>
                </a:lnTo>
                <a:lnTo>
                  <a:pt x="6831270" y="553834"/>
                </a:lnTo>
                <a:lnTo>
                  <a:pt x="6840025" y="553834"/>
                </a:lnTo>
                <a:lnTo>
                  <a:pt x="6848717" y="550919"/>
                </a:lnTo>
                <a:lnTo>
                  <a:pt x="6860327" y="548003"/>
                </a:lnTo>
                <a:lnTo>
                  <a:pt x="6869082" y="545151"/>
                </a:lnTo>
                <a:lnTo>
                  <a:pt x="6880693" y="542235"/>
                </a:lnTo>
                <a:lnTo>
                  <a:pt x="6889385" y="542235"/>
                </a:lnTo>
                <a:lnTo>
                  <a:pt x="6898077" y="539319"/>
                </a:lnTo>
                <a:lnTo>
                  <a:pt x="6909687" y="536467"/>
                </a:lnTo>
                <a:lnTo>
                  <a:pt x="6918442" y="533551"/>
                </a:lnTo>
                <a:lnTo>
                  <a:pt x="6927134" y="530635"/>
                </a:lnTo>
                <a:lnTo>
                  <a:pt x="6935826" y="527783"/>
                </a:lnTo>
                <a:lnTo>
                  <a:pt x="6947436" y="524867"/>
                </a:lnTo>
                <a:lnTo>
                  <a:pt x="6956192" y="521952"/>
                </a:lnTo>
                <a:lnTo>
                  <a:pt x="6964883" y="519099"/>
                </a:lnTo>
                <a:lnTo>
                  <a:pt x="6976493" y="516183"/>
                </a:lnTo>
                <a:lnTo>
                  <a:pt x="6985249" y="513268"/>
                </a:lnTo>
                <a:lnTo>
                  <a:pt x="6993940" y="510415"/>
                </a:lnTo>
                <a:lnTo>
                  <a:pt x="7002632" y="507500"/>
                </a:lnTo>
                <a:lnTo>
                  <a:pt x="7011388" y="504584"/>
                </a:lnTo>
                <a:lnTo>
                  <a:pt x="7022998" y="501732"/>
                </a:lnTo>
                <a:lnTo>
                  <a:pt x="7031689" y="498816"/>
                </a:lnTo>
                <a:lnTo>
                  <a:pt x="7040381" y="493048"/>
                </a:lnTo>
                <a:lnTo>
                  <a:pt x="7049136" y="490132"/>
                </a:lnTo>
                <a:lnTo>
                  <a:pt x="7057828" y="487216"/>
                </a:lnTo>
                <a:lnTo>
                  <a:pt x="7069439" y="484364"/>
                </a:lnTo>
                <a:lnTo>
                  <a:pt x="7078131" y="478533"/>
                </a:lnTo>
                <a:lnTo>
                  <a:pt x="7086886" y="475680"/>
                </a:lnTo>
                <a:lnTo>
                  <a:pt x="7095578" y="472765"/>
                </a:lnTo>
                <a:lnTo>
                  <a:pt x="7104270" y="469849"/>
                </a:lnTo>
                <a:lnTo>
                  <a:pt x="7113025" y="464081"/>
                </a:lnTo>
                <a:lnTo>
                  <a:pt x="7121717" y="461165"/>
                </a:lnTo>
                <a:lnTo>
                  <a:pt x="7133327" y="458313"/>
                </a:lnTo>
                <a:lnTo>
                  <a:pt x="7142019" y="452481"/>
                </a:lnTo>
                <a:lnTo>
                  <a:pt x="7150774" y="449629"/>
                </a:lnTo>
                <a:lnTo>
                  <a:pt x="7159466" y="446713"/>
                </a:lnTo>
                <a:lnTo>
                  <a:pt x="7168157" y="440945"/>
                </a:lnTo>
                <a:lnTo>
                  <a:pt x="7176913" y="438029"/>
                </a:lnTo>
                <a:lnTo>
                  <a:pt x="7185605" y="432261"/>
                </a:lnTo>
                <a:lnTo>
                  <a:pt x="7194296" y="429346"/>
                </a:lnTo>
                <a:lnTo>
                  <a:pt x="7203052" y="423578"/>
                </a:lnTo>
                <a:lnTo>
                  <a:pt x="7211743" y="420662"/>
                </a:lnTo>
                <a:lnTo>
                  <a:pt x="7220435" y="414894"/>
                </a:lnTo>
                <a:lnTo>
                  <a:pt x="7229191" y="411978"/>
                </a:lnTo>
                <a:lnTo>
                  <a:pt x="7237882" y="406210"/>
                </a:lnTo>
                <a:lnTo>
                  <a:pt x="7246574" y="403294"/>
                </a:lnTo>
                <a:lnTo>
                  <a:pt x="7255329" y="397526"/>
                </a:lnTo>
                <a:lnTo>
                  <a:pt x="7264021" y="391758"/>
                </a:lnTo>
                <a:lnTo>
                  <a:pt x="7272713" y="388842"/>
                </a:lnTo>
                <a:lnTo>
                  <a:pt x="7281468" y="383074"/>
                </a:lnTo>
                <a:lnTo>
                  <a:pt x="7290160" y="377243"/>
                </a:lnTo>
                <a:lnTo>
                  <a:pt x="7295934" y="374391"/>
                </a:lnTo>
                <a:lnTo>
                  <a:pt x="7304689" y="368559"/>
                </a:lnTo>
                <a:lnTo>
                  <a:pt x="7313381" y="362791"/>
                </a:lnTo>
                <a:lnTo>
                  <a:pt x="7322073" y="359875"/>
                </a:lnTo>
                <a:lnTo>
                  <a:pt x="7330828" y="354107"/>
                </a:lnTo>
                <a:lnTo>
                  <a:pt x="7339520" y="348339"/>
                </a:lnTo>
                <a:lnTo>
                  <a:pt x="7348212" y="342508"/>
                </a:lnTo>
                <a:lnTo>
                  <a:pt x="7356967" y="336740"/>
                </a:lnTo>
                <a:lnTo>
                  <a:pt x="7362741" y="333824"/>
                </a:lnTo>
                <a:lnTo>
                  <a:pt x="7371496" y="328056"/>
                </a:lnTo>
                <a:lnTo>
                  <a:pt x="7380188" y="322288"/>
                </a:lnTo>
                <a:lnTo>
                  <a:pt x="7388879" y="316456"/>
                </a:lnTo>
                <a:lnTo>
                  <a:pt x="7394717" y="310688"/>
                </a:lnTo>
                <a:lnTo>
                  <a:pt x="7403408" y="304920"/>
                </a:lnTo>
                <a:lnTo>
                  <a:pt x="7412100" y="299152"/>
                </a:lnTo>
                <a:lnTo>
                  <a:pt x="7420856" y="293321"/>
                </a:lnTo>
                <a:lnTo>
                  <a:pt x="7429547" y="287553"/>
                </a:lnTo>
                <a:lnTo>
                  <a:pt x="7435384" y="281785"/>
                </a:lnTo>
                <a:lnTo>
                  <a:pt x="7444075" y="278869"/>
                </a:lnTo>
                <a:lnTo>
                  <a:pt x="7449849" y="273101"/>
                </a:lnTo>
                <a:lnTo>
                  <a:pt x="7458604" y="264417"/>
                </a:lnTo>
                <a:lnTo>
                  <a:pt x="7467296" y="258586"/>
                </a:lnTo>
                <a:lnTo>
                  <a:pt x="7475988" y="252817"/>
                </a:lnTo>
                <a:lnTo>
                  <a:pt x="7481825" y="247049"/>
                </a:lnTo>
                <a:lnTo>
                  <a:pt x="7490517" y="241218"/>
                </a:lnTo>
                <a:lnTo>
                  <a:pt x="7496353" y="235450"/>
                </a:lnTo>
                <a:lnTo>
                  <a:pt x="7505045" y="229682"/>
                </a:lnTo>
                <a:lnTo>
                  <a:pt x="7513738" y="223850"/>
                </a:lnTo>
                <a:lnTo>
                  <a:pt x="7519574" y="218082"/>
                </a:lnTo>
                <a:lnTo>
                  <a:pt x="7528266" y="212314"/>
                </a:lnTo>
                <a:lnTo>
                  <a:pt x="7534103" y="203630"/>
                </a:lnTo>
                <a:lnTo>
                  <a:pt x="7542795" y="197799"/>
                </a:lnTo>
                <a:lnTo>
                  <a:pt x="7548632" y="192031"/>
                </a:lnTo>
                <a:lnTo>
                  <a:pt x="7557324" y="186263"/>
                </a:lnTo>
                <a:lnTo>
                  <a:pt x="7563160" y="180431"/>
                </a:lnTo>
                <a:lnTo>
                  <a:pt x="7571852" y="171748"/>
                </a:lnTo>
                <a:lnTo>
                  <a:pt x="7577689" y="165980"/>
                </a:lnTo>
                <a:lnTo>
                  <a:pt x="7586381" y="160212"/>
                </a:lnTo>
                <a:lnTo>
                  <a:pt x="7592154" y="154380"/>
                </a:lnTo>
                <a:lnTo>
                  <a:pt x="7600910" y="145760"/>
                </a:lnTo>
                <a:lnTo>
                  <a:pt x="7606682" y="139928"/>
                </a:lnTo>
                <a:lnTo>
                  <a:pt x="7612520" y="134160"/>
                </a:lnTo>
                <a:lnTo>
                  <a:pt x="7621211" y="125476"/>
                </a:lnTo>
                <a:lnTo>
                  <a:pt x="7627049" y="119708"/>
                </a:lnTo>
                <a:lnTo>
                  <a:pt x="7632821" y="113877"/>
                </a:lnTo>
                <a:lnTo>
                  <a:pt x="7641577" y="105193"/>
                </a:lnTo>
                <a:lnTo>
                  <a:pt x="7647350" y="99425"/>
                </a:lnTo>
                <a:lnTo>
                  <a:pt x="7653187" y="90741"/>
                </a:lnTo>
                <a:lnTo>
                  <a:pt x="7661879" y="84973"/>
                </a:lnTo>
                <a:lnTo>
                  <a:pt x="7667716" y="76289"/>
                </a:lnTo>
                <a:lnTo>
                  <a:pt x="7673489" y="70458"/>
                </a:lnTo>
                <a:lnTo>
                  <a:pt x="7682181" y="64690"/>
                </a:lnTo>
                <a:lnTo>
                  <a:pt x="7688018" y="56006"/>
                </a:lnTo>
                <a:lnTo>
                  <a:pt x="7693791" y="50238"/>
                </a:lnTo>
                <a:lnTo>
                  <a:pt x="7699628" y="41554"/>
                </a:lnTo>
                <a:lnTo>
                  <a:pt x="7705465" y="32870"/>
                </a:lnTo>
                <a:lnTo>
                  <a:pt x="7714157" y="27039"/>
                </a:lnTo>
                <a:lnTo>
                  <a:pt x="7719931" y="18355"/>
                </a:lnTo>
                <a:lnTo>
                  <a:pt x="7725767" y="12587"/>
                </a:lnTo>
                <a:lnTo>
                  <a:pt x="7731604" y="3903"/>
                </a:lnTo>
                <a:lnTo>
                  <a:pt x="7735511" y="0"/>
                </a:lnTo>
                <a:close/>
                <a:moveTo>
                  <a:pt x="8147321" y="202371"/>
                </a:moveTo>
                <a:cubicBezTo>
                  <a:pt x="8129176" y="204550"/>
                  <a:pt x="8111760" y="213963"/>
                  <a:pt x="8098691" y="229872"/>
                </a:cubicBezTo>
                <a:cubicBezTo>
                  <a:pt x="8089936" y="241472"/>
                  <a:pt x="8084162" y="258839"/>
                  <a:pt x="8084162" y="273291"/>
                </a:cubicBezTo>
                <a:cubicBezTo>
                  <a:pt x="8084162" y="296490"/>
                  <a:pt x="8095773" y="316710"/>
                  <a:pt x="8113220" y="331225"/>
                </a:cubicBezTo>
                <a:cubicBezTo>
                  <a:pt x="8127685" y="342825"/>
                  <a:pt x="8142214" y="348593"/>
                  <a:pt x="8156743" y="348593"/>
                </a:cubicBezTo>
                <a:cubicBezTo>
                  <a:pt x="8179962" y="348593"/>
                  <a:pt x="8200329" y="336993"/>
                  <a:pt x="8214857" y="319626"/>
                </a:cubicBezTo>
                <a:cubicBezTo>
                  <a:pt x="8223548" y="308026"/>
                  <a:pt x="8229386" y="290659"/>
                  <a:pt x="8229386" y="276207"/>
                </a:cubicBezTo>
                <a:cubicBezTo>
                  <a:pt x="8229386" y="253071"/>
                  <a:pt x="8217776" y="232788"/>
                  <a:pt x="8200329" y="218272"/>
                </a:cubicBezTo>
                <a:cubicBezTo>
                  <a:pt x="8184340" y="205247"/>
                  <a:pt x="8165466" y="200192"/>
                  <a:pt x="8147321" y="202371"/>
                </a:cubicBezTo>
                <a:close/>
                <a:moveTo>
                  <a:pt x="7863020" y="516509"/>
                </a:moveTo>
                <a:cubicBezTo>
                  <a:pt x="7844503" y="515059"/>
                  <a:pt x="7825628" y="520843"/>
                  <a:pt x="7811100" y="533868"/>
                </a:cubicBezTo>
                <a:cubicBezTo>
                  <a:pt x="7793653" y="548383"/>
                  <a:pt x="7784961" y="568603"/>
                  <a:pt x="7784961" y="588886"/>
                </a:cubicBezTo>
                <a:cubicBezTo>
                  <a:pt x="7784961" y="603338"/>
                  <a:pt x="7790797" y="620706"/>
                  <a:pt x="7802408" y="635223"/>
                </a:cubicBezTo>
                <a:cubicBezTo>
                  <a:pt x="7816936" y="652591"/>
                  <a:pt x="7837239" y="661274"/>
                  <a:pt x="7857604" y="661274"/>
                </a:cubicBezTo>
                <a:cubicBezTo>
                  <a:pt x="7874987" y="661274"/>
                  <a:pt x="7889516" y="655506"/>
                  <a:pt x="7904045" y="643907"/>
                </a:cubicBezTo>
                <a:cubicBezTo>
                  <a:pt x="7921492" y="629453"/>
                  <a:pt x="7930183" y="609170"/>
                  <a:pt x="7930183" y="588886"/>
                </a:cubicBezTo>
                <a:cubicBezTo>
                  <a:pt x="7930183" y="574435"/>
                  <a:pt x="7924411" y="557067"/>
                  <a:pt x="7912800" y="542552"/>
                </a:cubicBezTo>
                <a:cubicBezTo>
                  <a:pt x="7899698" y="526642"/>
                  <a:pt x="7881538" y="517958"/>
                  <a:pt x="7863020" y="516509"/>
                </a:cubicBezTo>
                <a:close/>
                <a:moveTo>
                  <a:pt x="7489830" y="759480"/>
                </a:moveTo>
                <a:cubicBezTo>
                  <a:pt x="7480524" y="760429"/>
                  <a:pt x="7471261" y="763325"/>
                  <a:pt x="7462538" y="768396"/>
                </a:cubicBezTo>
                <a:cubicBezTo>
                  <a:pt x="7439317" y="779995"/>
                  <a:pt x="7424789" y="806046"/>
                  <a:pt x="7424789" y="832098"/>
                </a:cubicBezTo>
                <a:cubicBezTo>
                  <a:pt x="7424789" y="843697"/>
                  <a:pt x="7427707" y="855233"/>
                  <a:pt x="7433481" y="866833"/>
                </a:cubicBezTo>
                <a:cubicBezTo>
                  <a:pt x="7448009" y="892884"/>
                  <a:pt x="7471293" y="904484"/>
                  <a:pt x="7497432" y="904484"/>
                </a:cubicBezTo>
                <a:cubicBezTo>
                  <a:pt x="7509042" y="904484"/>
                  <a:pt x="7520653" y="901568"/>
                  <a:pt x="7532263" y="895800"/>
                </a:cubicBezTo>
                <a:cubicBezTo>
                  <a:pt x="7555484" y="881285"/>
                  <a:pt x="7570012" y="858149"/>
                  <a:pt x="7570012" y="832098"/>
                </a:cubicBezTo>
                <a:cubicBezTo>
                  <a:pt x="7570012" y="820498"/>
                  <a:pt x="7567093" y="808962"/>
                  <a:pt x="7561321" y="797363"/>
                </a:cubicBezTo>
                <a:cubicBezTo>
                  <a:pt x="7546047" y="771312"/>
                  <a:pt x="7517746" y="756634"/>
                  <a:pt x="7489830" y="759480"/>
                </a:cubicBezTo>
                <a:close/>
                <a:moveTo>
                  <a:pt x="7104588" y="928042"/>
                </a:moveTo>
                <a:cubicBezTo>
                  <a:pt x="7095284" y="926911"/>
                  <a:pt x="7085664" y="927635"/>
                  <a:pt x="7076227" y="930535"/>
                </a:cubicBezTo>
                <a:cubicBezTo>
                  <a:pt x="7044315" y="942135"/>
                  <a:pt x="7023949" y="968186"/>
                  <a:pt x="7023949" y="1000006"/>
                </a:cubicBezTo>
                <a:cubicBezTo>
                  <a:pt x="7023949" y="1005774"/>
                  <a:pt x="7023949" y="1014521"/>
                  <a:pt x="7026868" y="1020289"/>
                </a:cubicBezTo>
                <a:cubicBezTo>
                  <a:pt x="7035559" y="1052108"/>
                  <a:pt x="7064617" y="1072392"/>
                  <a:pt x="7096593" y="1072392"/>
                </a:cubicBezTo>
                <a:cubicBezTo>
                  <a:pt x="7102366" y="1072392"/>
                  <a:pt x="7111121" y="1072392"/>
                  <a:pt x="7116895" y="1069476"/>
                </a:cubicBezTo>
                <a:cubicBezTo>
                  <a:pt x="7148871" y="1057940"/>
                  <a:pt x="7169173" y="1031888"/>
                  <a:pt x="7169173" y="1000006"/>
                </a:cubicBezTo>
                <a:cubicBezTo>
                  <a:pt x="7169173" y="994237"/>
                  <a:pt x="7169173" y="985554"/>
                  <a:pt x="7166318" y="979722"/>
                </a:cubicBezTo>
                <a:cubicBezTo>
                  <a:pt x="7157562" y="951532"/>
                  <a:pt x="7132498" y="931435"/>
                  <a:pt x="7104588" y="928042"/>
                </a:cubicBezTo>
                <a:close/>
                <a:moveTo>
                  <a:pt x="6663778" y="1008689"/>
                </a:moveTo>
                <a:cubicBezTo>
                  <a:pt x="6626029" y="1011605"/>
                  <a:pt x="6596972" y="1043424"/>
                  <a:pt x="6596972" y="1081075"/>
                </a:cubicBezTo>
                <a:lnTo>
                  <a:pt x="6596972" y="1086843"/>
                </a:lnTo>
                <a:cubicBezTo>
                  <a:pt x="6599890" y="1124494"/>
                  <a:pt x="6631866" y="1153461"/>
                  <a:pt x="6669615" y="1153461"/>
                </a:cubicBezTo>
                <a:lnTo>
                  <a:pt x="6675388" y="1153461"/>
                </a:lnTo>
                <a:cubicBezTo>
                  <a:pt x="6713201" y="1150546"/>
                  <a:pt x="6742194" y="1118726"/>
                  <a:pt x="6742194" y="1081075"/>
                </a:cubicBezTo>
                <a:lnTo>
                  <a:pt x="6742194" y="1075307"/>
                </a:lnTo>
                <a:cubicBezTo>
                  <a:pt x="6739340" y="1034741"/>
                  <a:pt x="6704445" y="1005774"/>
                  <a:pt x="6663778" y="1008689"/>
                </a:cubicBezTo>
                <a:close/>
                <a:moveTo>
                  <a:pt x="3178037" y="1017372"/>
                </a:moveTo>
                <a:cubicBezTo>
                  <a:pt x="3137369" y="1017372"/>
                  <a:pt x="3105457" y="1049255"/>
                  <a:pt x="3105457" y="1089758"/>
                </a:cubicBezTo>
                <a:cubicBezTo>
                  <a:pt x="3105457" y="1130261"/>
                  <a:pt x="3137369" y="1162144"/>
                  <a:pt x="3178037" y="1162144"/>
                </a:cubicBezTo>
                <a:cubicBezTo>
                  <a:pt x="3218705" y="1162144"/>
                  <a:pt x="3250680" y="1130325"/>
                  <a:pt x="3250680" y="1089758"/>
                </a:cubicBezTo>
                <a:cubicBezTo>
                  <a:pt x="3250680" y="1049191"/>
                  <a:pt x="3218705" y="1017372"/>
                  <a:pt x="3178037" y="1017372"/>
                </a:cubicBezTo>
                <a:close/>
                <a:moveTo>
                  <a:pt x="3616625" y="1017372"/>
                </a:moveTo>
                <a:cubicBezTo>
                  <a:pt x="3575958" y="1017372"/>
                  <a:pt x="3544045" y="1049255"/>
                  <a:pt x="3544045" y="1089758"/>
                </a:cubicBezTo>
                <a:cubicBezTo>
                  <a:pt x="3544045" y="1130261"/>
                  <a:pt x="3576021" y="1162144"/>
                  <a:pt x="3616625" y="1162144"/>
                </a:cubicBezTo>
                <a:cubicBezTo>
                  <a:pt x="3654438" y="1162144"/>
                  <a:pt x="3689269" y="1130325"/>
                  <a:pt x="3689269" y="1089758"/>
                </a:cubicBezTo>
                <a:cubicBezTo>
                  <a:pt x="3689269" y="1049191"/>
                  <a:pt x="3657293" y="1017372"/>
                  <a:pt x="3616625" y="1017372"/>
                </a:cubicBezTo>
                <a:close/>
                <a:moveTo>
                  <a:pt x="4052359" y="1017372"/>
                </a:moveTo>
                <a:cubicBezTo>
                  <a:pt x="4011691" y="1017372"/>
                  <a:pt x="3979716" y="1049255"/>
                  <a:pt x="3979716" y="1089758"/>
                </a:cubicBezTo>
                <a:cubicBezTo>
                  <a:pt x="3979716" y="1130261"/>
                  <a:pt x="4011691" y="1162144"/>
                  <a:pt x="4052359" y="1162144"/>
                </a:cubicBezTo>
                <a:cubicBezTo>
                  <a:pt x="4090108" y="1162144"/>
                  <a:pt x="4124939" y="1130325"/>
                  <a:pt x="4124939" y="1089758"/>
                </a:cubicBezTo>
                <a:cubicBezTo>
                  <a:pt x="4124939" y="1049191"/>
                  <a:pt x="4093027" y="1017372"/>
                  <a:pt x="4052359" y="1017372"/>
                </a:cubicBezTo>
                <a:close/>
                <a:moveTo>
                  <a:pt x="4488029" y="1017372"/>
                </a:moveTo>
                <a:cubicBezTo>
                  <a:pt x="4447361" y="1017372"/>
                  <a:pt x="4415449" y="1049255"/>
                  <a:pt x="4415449" y="1089758"/>
                </a:cubicBezTo>
                <a:cubicBezTo>
                  <a:pt x="4415449" y="1130261"/>
                  <a:pt x="4447361" y="1162144"/>
                  <a:pt x="4488029" y="1162144"/>
                </a:cubicBezTo>
                <a:cubicBezTo>
                  <a:pt x="4525778" y="1162144"/>
                  <a:pt x="4560672" y="1130325"/>
                  <a:pt x="4560672" y="1089758"/>
                </a:cubicBezTo>
                <a:cubicBezTo>
                  <a:pt x="4560672" y="1049191"/>
                  <a:pt x="4528697" y="1017372"/>
                  <a:pt x="4488029" y="1017372"/>
                </a:cubicBezTo>
                <a:close/>
                <a:moveTo>
                  <a:pt x="4923699" y="1017372"/>
                </a:moveTo>
                <a:cubicBezTo>
                  <a:pt x="4883031" y="1017372"/>
                  <a:pt x="4851119" y="1049255"/>
                  <a:pt x="4851119" y="1089758"/>
                </a:cubicBezTo>
                <a:cubicBezTo>
                  <a:pt x="4851119" y="1130261"/>
                  <a:pt x="4883031" y="1162144"/>
                  <a:pt x="4923699" y="1162144"/>
                </a:cubicBezTo>
                <a:cubicBezTo>
                  <a:pt x="4964367" y="1162144"/>
                  <a:pt x="4996343" y="1130325"/>
                  <a:pt x="4996343" y="1089758"/>
                </a:cubicBezTo>
                <a:cubicBezTo>
                  <a:pt x="4996343" y="1049191"/>
                  <a:pt x="4964367" y="1017372"/>
                  <a:pt x="4923699" y="1017372"/>
                </a:cubicBezTo>
                <a:close/>
                <a:moveTo>
                  <a:pt x="5798211" y="1017373"/>
                </a:moveTo>
                <a:cubicBezTo>
                  <a:pt x="5757544" y="1017373"/>
                  <a:pt x="5725631" y="1049193"/>
                  <a:pt x="5725631" y="1089759"/>
                </a:cubicBezTo>
                <a:cubicBezTo>
                  <a:pt x="5725631" y="1130326"/>
                  <a:pt x="5757544" y="1162145"/>
                  <a:pt x="5798211" y="1162145"/>
                </a:cubicBezTo>
                <a:cubicBezTo>
                  <a:pt x="5838878" y="1162145"/>
                  <a:pt x="5870854" y="1130262"/>
                  <a:pt x="5870854" y="1089759"/>
                </a:cubicBezTo>
                <a:cubicBezTo>
                  <a:pt x="5870854" y="1049256"/>
                  <a:pt x="5838878" y="1017373"/>
                  <a:pt x="5798211" y="1017373"/>
                </a:cubicBezTo>
                <a:close/>
                <a:moveTo>
                  <a:pt x="6233881" y="1017373"/>
                </a:moveTo>
                <a:cubicBezTo>
                  <a:pt x="6193277" y="1017373"/>
                  <a:pt x="6161301" y="1049193"/>
                  <a:pt x="6161301" y="1089759"/>
                </a:cubicBezTo>
                <a:cubicBezTo>
                  <a:pt x="6161301" y="1130326"/>
                  <a:pt x="6193214" y="1162145"/>
                  <a:pt x="6233881" y="1162145"/>
                </a:cubicBezTo>
                <a:cubicBezTo>
                  <a:pt x="6274549" y="1162145"/>
                  <a:pt x="6306525" y="1130262"/>
                  <a:pt x="6306525" y="1089759"/>
                </a:cubicBezTo>
                <a:cubicBezTo>
                  <a:pt x="6306525" y="1049256"/>
                  <a:pt x="6274549" y="1017373"/>
                  <a:pt x="6233881" y="1017373"/>
                </a:cubicBezTo>
                <a:close/>
                <a:moveTo>
                  <a:pt x="5360989" y="1017678"/>
                </a:moveTo>
                <a:lnTo>
                  <a:pt x="5334034" y="1022979"/>
                </a:lnTo>
                <a:cubicBezTo>
                  <a:pt x="5307884" y="1033830"/>
                  <a:pt x="5289898" y="1059335"/>
                  <a:pt x="5289898" y="1089759"/>
                </a:cubicBezTo>
                <a:cubicBezTo>
                  <a:pt x="5289898" y="1120184"/>
                  <a:pt x="5307884" y="1145689"/>
                  <a:pt x="5334034" y="1156540"/>
                </a:cubicBezTo>
                <a:lnTo>
                  <a:pt x="5360985" y="1161839"/>
                </a:lnTo>
                <a:lnTo>
                  <a:pt x="5387930" y="1156539"/>
                </a:lnTo>
                <a:cubicBezTo>
                  <a:pt x="5414062" y="1145688"/>
                  <a:pt x="5432012" y="1120184"/>
                  <a:pt x="5432012" y="1089758"/>
                </a:cubicBezTo>
                <a:cubicBezTo>
                  <a:pt x="5432012" y="1059333"/>
                  <a:pt x="5414062" y="1033829"/>
                  <a:pt x="5387930" y="1022978"/>
                </a:cubicBezTo>
                <a:lnTo>
                  <a:pt x="5360989" y="1017678"/>
                </a:lnTo>
                <a:close/>
                <a:moveTo>
                  <a:pt x="2785953" y="1025695"/>
                </a:moveTo>
                <a:cubicBezTo>
                  <a:pt x="2748267" y="1028611"/>
                  <a:pt x="2716418" y="1060493"/>
                  <a:pt x="2716418" y="1098271"/>
                </a:cubicBezTo>
                <a:lnTo>
                  <a:pt x="2716418" y="1101123"/>
                </a:lnTo>
                <a:cubicBezTo>
                  <a:pt x="2719274" y="1138838"/>
                  <a:pt x="2751186" y="1170784"/>
                  <a:pt x="2788809" y="1170784"/>
                </a:cubicBezTo>
                <a:lnTo>
                  <a:pt x="2791727" y="1170784"/>
                </a:lnTo>
                <a:cubicBezTo>
                  <a:pt x="2832331" y="1167868"/>
                  <a:pt x="2861261" y="1135985"/>
                  <a:pt x="2861261" y="1095355"/>
                </a:cubicBezTo>
                <a:cubicBezTo>
                  <a:pt x="2858406" y="1057641"/>
                  <a:pt x="2826494" y="1025695"/>
                  <a:pt x="2788809" y="1025695"/>
                </a:cubicBezTo>
                <a:lnTo>
                  <a:pt x="2785953" y="1025695"/>
                </a:lnTo>
                <a:close/>
                <a:moveTo>
                  <a:pt x="2357073" y="1092439"/>
                </a:moveTo>
                <a:cubicBezTo>
                  <a:pt x="2351235" y="1092439"/>
                  <a:pt x="2345461" y="1092439"/>
                  <a:pt x="2339688" y="1095355"/>
                </a:cubicBezTo>
                <a:cubicBezTo>
                  <a:pt x="2307775" y="1104039"/>
                  <a:pt x="2284619" y="1133070"/>
                  <a:pt x="2284619" y="1165016"/>
                </a:cubicBezTo>
                <a:cubicBezTo>
                  <a:pt x="2287473" y="1170784"/>
                  <a:pt x="2287473" y="1176615"/>
                  <a:pt x="2287473" y="1182383"/>
                </a:cubicBezTo>
                <a:cubicBezTo>
                  <a:pt x="2296166" y="1214329"/>
                  <a:pt x="2325159" y="1237529"/>
                  <a:pt x="2357073" y="1237529"/>
                </a:cubicBezTo>
                <a:cubicBezTo>
                  <a:pt x="2362845" y="1237529"/>
                  <a:pt x="2368619" y="1237529"/>
                  <a:pt x="2374456" y="1234613"/>
                </a:cubicBezTo>
                <a:cubicBezTo>
                  <a:pt x="2412141" y="1225929"/>
                  <a:pt x="2435298" y="1185299"/>
                  <a:pt x="2426606" y="1147585"/>
                </a:cubicBezTo>
                <a:cubicBezTo>
                  <a:pt x="2417914" y="1115639"/>
                  <a:pt x="2388920" y="1092439"/>
                  <a:pt x="2357073" y="1092439"/>
                </a:cubicBezTo>
                <a:close/>
                <a:moveTo>
                  <a:pt x="1951347" y="1243360"/>
                </a:moveTo>
                <a:cubicBezTo>
                  <a:pt x="1939737" y="1243360"/>
                  <a:pt x="1931046" y="1246212"/>
                  <a:pt x="1919498" y="1252044"/>
                </a:cubicBezTo>
                <a:cubicBezTo>
                  <a:pt x="1893360" y="1263643"/>
                  <a:pt x="1878894" y="1289758"/>
                  <a:pt x="1878894" y="1315873"/>
                </a:cubicBezTo>
                <a:cubicBezTo>
                  <a:pt x="1878894" y="1324620"/>
                  <a:pt x="1881812" y="1336219"/>
                  <a:pt x="1887586" y="1347819"/>
                </a:cubicBezTo>
                <a:cubicBezTo>
                  <a:pt x="1899197" y="1373934"/>
                  <a:pt x="1925272" y="1388449"/>
                  <a:pt x="1954267" y="1388449"/>
                </a:cubicBezTo>
                <a:cubicBezTo>
                  <a:pt x="1965812" y="1388449"/>
                  <a:pt x="1974504" y="1385533"/>
                  <a:pt x="1986115" y="1379702"/>
                </a:cubicBezTo>
                <a:cubicBezTo>
                  <a:pt x="2020882" y="1362334"/>
                  <a:pt x="2038265" y="1318789"/>
                  <a:pt x="2017964" y="1283990"/>
                </a:cubicBezTo>
                <a:cubicBezTo>
                  <a:pt x="2006416" y="1257875"/>
                  <a:pt x="1980341" y="1243360"/>
                  <a:pt x="1951347" y="1243360"/>
                </a:cubicBezTo>
                <a:close/>
                <a:moveTo>
                  <a:pt x="1583308" y="1475477"/>
                </a:moveTo>
                <a:cubicBezTo>
                  <a:pt x="1568843" y="1475477"/>
                  <a:pt x="1551459" y="1481308"/>
                  <a:pt x="1539849" y="1489992"/>
                </a:cubicBezTo>
                <a:cubicBezTo>
                  <a:pt x="1522465" y="1504507"/>
                  <a:pt x="1510856" y="1524854"/>
                  <a:pt x="1510856" y="1548053"/>
                </a:cubicBezTo>
                <a:cubicBezTo>
                  <a:pt x="1510856" y="1562568"/>
                  <a:pt x="1516629" y="1577084"/>
                  <a:pt x="1528239" y="1591536"/>
                </a:cubicBezTo>
                <a:cubicBezTo>
                  <a:pt x="1542768" y="1608967"/>
                  <a:pt x="1563007" y="1620566"/>
                  <a:pt x="1586228" y="1620566"/>
                </a:cubicBezTo>
                <a:cubicBezTo>
                  <a:pt x="1600693" y="1620566"/>
                  <a:pt x="1618076" y="1614798"/>
                  <a:pt x="1629686" y="1606051"/>
                </a:cubicBezTo>
                <a:cubicBezTo>
                  <a:pt x="1661535" y="1579936"/>
                  <a:pt x="1667372" y="1536454"/>
                  <a:pt x="1641297" y="1504507"/>
                </a:cubicBezTo>
                <a:cubicBezTo>
                  <a:pt x="1626767" y="1487076"/>
                  <a:pt x="1606465" y="1475477"/>
                  <a:pt x="1583308" y="1475477"/>
                </a:cubicBezTo>
                <a:close/>
                <a:moveTo>
                  <a:pt x="1270339" y="1774402"/>
                </a:moveTo>
                <a:cubicBezTo>
                  <a:pt x="1250038" y="1774402"/>
                  <a:pt x="1229735" y="1783086"/>
                  <a:pt x="1215269" y="1800517"/>
                </a:cubicBezTo>
                <a:cubicBezTo>
                  <a:pt x="1203659" y="1815032"/>
                  <a:pt x="1197886" y="1829547"/>
                  <a:pt x="1197886" y="1846915"/>
                </a:cubicBezTo>
                <a:cubicBezTo>
                  <a:pt x="1197886" y="1867262"/>
                  <a:pt x="1206578" y="1887545"/>
                  <a:pt x="1223961" y="1902060"/>
                </a:cubicBezTo>
                <a:cubicBezTo>
                  <a:pt x="1238490" y="1913660"/>
                  <a:pt x="1255875" y="1919491"/>
                  <a:pt x="1270339" y="1919491"/>
                </a:cubicBezTo>
                <a:cubicBezTo>
                  <a:pt x="1290642" y="1919491"/>
                  <a:pt x="1310881" y="1910808"/>
                  <a:pt x="1325408" y="1893377"/>
                </a:cubicBezTo>
                <a:cubicBezTo>
                  <a:pt x="1351485" y="1864346"/>
                  <a:pt x="1348565" y="1817948"/>
                  <a:pt x="1316717" y="1791770"/>
                </a:cubicBezTo>
                <a:cubicBezTo>
                  <a:pt x="1302188" y="1780170"/>
                  <a:pt x="1284804" y="1774402"/>
                  <a:pt x="1270339" y="1774402"/>
                </a:cubicBezTo>
                <a:close/>
                <a:moveTo>
                  <a:pt x="1026904" y="2134241"/>
                </a:moveTo>
                <a:cubicBezTo>
                  <a:pt x="1000830" y="2134241"/>
                  <a:pt x="977672" y="2148756"/>
                  <a:pt x="963144" y="2171955"/>
                </a:cubicBezTo>
                <a:cubicBezTo>
                  <a:pt x="957370" y="2183555"/>
                  <a:pt x="954452" y="2195154"/>
                  <a:pt x="954452" y="2206753"/>
                </a:cubicBezTo>
                <a:cubicBezTo>
                  <a:pt x="954452" y="2232868"/>
                  <a:pt x="966061" y="2256131"/>
                  <a:pt x="992137" y="2270646"/>
                </a:cubicBezTo>
                <a:cubicBezTo>
                  <a:pt x="1003747" y="2276414"/>
                  <a:pt x="1015295" y="2279330"/>
                  <a:pt x="1026904" y="2279330"/>
                </a:cubicBezTo>
                <a:cubicBezTo>
                  <a:pt x="1052981" y="2279330"/>
                  <a:pt x="1079055" y="2264814"/>
                  <a:pt x="1090667" y="2241615"/>
                </a:cubicBezTo>
                <a:cubicBezTo>
                  <a:pt x="1110969" y="2206753"/>
                  <a:pt x="1096439" y="2163271"/>
                  <a:pt x="1061672" y="2142925"/>
                </a:cubicBezTo>
                <a:cubicBezTo>
                  <a:pt x="1050062" y="2137156"/>
                  <a:pt x="1038516" y="2134241"/>
                  <a:pt x="1026904" y="2134241"/>
                </a:cubicBezTo>
                <a:close/>
                <a:moveTo>
                  <a:pt x="858841" y="2534709"/>
                </a:moveTo>
                <a:cubicBezTo>
                  <a:pt x="826930" y="2534709"/>
                  <a:pt x="800853" y="2554992"/>
                  <a:pt x="789306" y="2586939"/>
                </a:cubicBezTo>
                <a:cubicBezTo>
                  <a:pt x="786388" y="2592707"/>
                  <a:pt x="786388" y="2601454"/>
                  <a:pt x="786388" y="2607222"/>
                </a:cubicBezTo>
                <a:cubicBezTo>
                  <a:pt x="786388" y="2639168"/>
                  <a:pt x="806690" y="2668199"/>
                  <a:pt x="838539" y="2676882"/>
                </a:cubicBezTo>
                <a:cubicBezTo>
                  <a:pt x="844313" y="2679798"/>
                  <a:pt x="853069" y="2679798"/>
                  <a:pt x="858841" y="2679798"/>
                </a:cubicBezTo>
                <a:cubicBezTo>
                  <a:pt x="890691" y="2679798"/>
                  <a:pt x="916766" y="2659451"/>
                  <a:pt x="928377" y="2627569"/>
                </a:cubicBezTo>
                <a:cubicBezTo>
                  <a:pt x="939987" y="2589854"/>
                  <a:pt x="916766" y="2549224"/>
                  <a:pt x="879143" y="2537561"/>
                </a:cubicBezTo>
                <a:cubicBezTo>
                  <a:pt x="873306" y="2534709"/>
                  <a:pt x="864615" y="2534709"/>
                  <a:pt x="858841" y="2534709"/>
                </a:cubicBezTo>
                <a:close/>
                <a:moveTo>
                  <a:pt x="777696" y="2961292"/>
                </a:moveTo>
                <a:cubicBezTo>
                  <a:pt x="740011" y="2961292"/>
                  <a:pt x="708162" y="2990259"/>
                  <a:pt x="705243" y="3028037"/>
                </a:cubicBezTo>
                <a:lnTo>
                  <a:pt x="705243" y="3033805"/>
                </a:lnTo>
                <a:cubicBezTo>
                  <a:pt x="705243" y="3071519"/>
                  <a:pt x="734237" y="3103466"/>
                  <a:pt x="771923" y="3106381"/>
                </a:cubicBezTo>
                <a:lnTo>
                  <a:pt x="777696" y="3106381"/>
                </a:lnTo>
                <a:cubicBezTo>
                  <a:pt x="815382" y="3106381"/>
                  <a:pt x="847231" y="3077351"/>
                  <a:pt x="850149" y="3039637"/>
                </a:cubicBezTo>
                <a:cubicBezTo>
                  <a:pt x="853069" y="2999007"/>
                  <a:pt x="824074" y="2964145"/>
                  <a:pt x="783470" y="2961292"/>
                </a:cubicBezTo>
                <a:lnTo>
                  <a:pt x="777696" y="2961292"/>
                </a:lnTo>
                <a:close/>
                <a:moveTo>
                  <a:pt x="769004" y="3396559"/>
                </a:moveTo>
                <a:cubicBezTo>
                  <a:pt x="728464" y="3396559"/>
                  <a:pt x="696551" y="3428505"/>
                  <a:pt x="696551" y="3469136"/>
                </a:cubicBezTo>
                <a:cubicBezTo>
                  <a:pt x="696551" y="3509765"/>
                  <a:pt x="728400" y="3541648"/>
                  <a:pt x="769004" y="3541648"/>
                </a:cubicBezTo>
                <a:cubicBezTo>
                  <a:pt x="809608" y="3541648"/>
                  <a:pt x="841457" y="3509702"/>
                  <a:pt x="841457" y="3469136"/>
                </a:cubicBezTo>
                <a:cubicBezTo>
                  <a:pt x="841457" y="3428505"/>
                  <a:pt x="809545" y="3396559"/>
                  <a:pt x="769004" y="3396559"/>
                </a:cubicBezTo>
                <a:close/>
                <a:moveTo>
                  <a:pt x="769004" y="3831826"/>
                </a:moveTo>
                <a:cubicBezTo>
                  <a:pt x="728464" y="3831826"/>
                  <a:pt x="696551" y="3863772"/>
                  <a:pt x="696551" y="3904403"/>
                </a:cubicBezTo>
                <a:cubicBezTo>
                  <a:pt x="696551" y="3945032"/>
                  <a:pt x="728400" y="3976915"/>
                  <a:pt x="769004" y="3976915"/>
                </a:cubicBezTo>
                <a:cubicBezTo>
                  <a:pt x="809608" y="3976915"/>
                  <a:pt x="841457" y="3945032"/>
                  <a:pt x="841457" y="3904403"/>
                </a:cubicBezTo>
                <a:cubicBezTo>
                  <a:pt x="841457" y="3863772"/>
                  <a:pt x="809545" y="3831826"/>
                  <a:pt x="769004" y="3831826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1853191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C82BE1E2-7AD9-9D2D-CB5C-7BCC70143231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  <p:sp>
        <p:nvSpPr>
          <p:cNvPr id="75" name="Tijdelijke aanduiding voor tekst 10">
            <a:extLst>
              <a:ext uri="{FF2B5EF4-FFF2-40B4-BE49-F238E27FC236}">
                <a16:creationId xmlns:a16="http://schemas.microsoft.com/office/drawing/2014/main" id="{4559A53A-BD52-0E76-EC45-5F27B2521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2942077"/>
            <a:ext cx="7231889" cy="2838012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0624AA24-89BE-380F-AC8F-898E85020076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8A0E1B35-AF83-6931-1048-0339CBED3D8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10A06662-7363-4E53-E063-96323833AA7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hoek 319">
              <a:extLst>
                <a:ext uri="{FF2B5EF4-FFF2-40B4-BE49-F238E27FC236}">
                  <a16:creationId xmlns:a16="http://schemas.microsoft.com/office/drawing/2014/main" id="{8C413D1B-8D46-52C7-C7F6-81C82705923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" name="Ovaal 320">
              <a:extLst>
                <a:ext uri="{FF2B5EF4-FFF2-40B4-BE49-F238E27FC236}">
                  <a16:creationId xmlns:a16="http://schemas.microsoft.com/office/drawing/2014/main" id="{27DEC94C-3213-71F1-9670-CA38D580F3A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EB79A6FA-A02C-D6F7-B5C1-023F1E33AFD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CA048C9C-07EF-4DCA-A674-47AB1C27A8E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D1F6CA9E-A780-1920-7D2B-7583D5A3081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5FFEB4E6-051F-2DBD-8706-D3811B974C9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BBD43306-7854-FE9F-4A74-332A407BF0F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42F5FA23-FF6E-FABE-0BE4-D324F3E7468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CFF95F16-D112-6410-E5FF-6A1202EF74F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774D6070-5B5C-67F8-6D09-81EB5D53AF4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2582C9FD-1717-E6D3-8044-00657E8DFBE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B13ED78B-6337-B78B-017A-9EF6BEE35A6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6CE7BB62-FC63-159C-29AB-F08726F96A2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61D6A564-4519-CBAB-A151-AC7DFEA7594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E89703D8-7AED-FA4C-6F2B-0AF5DD4AD59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678D7073-956E-339E-C645-9FFE1ACF88B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42ADD9D1-B837-8E7F-92BB-1C01BAC4393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2E5DAAEC-2E62-8F47-B111-3F27F3D885E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77322063-2B45-0E7E-B1FD-C0EDF46DB25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972F11F1-AD2C-47FA-FA43-073EB89E4782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C5A0A36E-8443-E726-E23F-7DFC43AC9DC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50726573-1BC6-B0A5-C899-35E79528C64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7CBB8057-C8E4-C807-4F0A-454F3D00101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9909C399-EAA8-214D-FF1E-F28122BB592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5A26A025-BC08-B337-D811-0D57E75D6F1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767E0979-A58B-015F-884F-175F1BA4244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33B00014-95E9-3333-01B3-8E919E74EDA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B5073C92-4B1E-0D3C-BF01-635F55C08A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87713F9E-262B-9CF4-3A28-BC9A7040D0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2E4ECF71-EFD9-D1C9-BCCC-8D16578E0D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394673CA-C556-BDB1-C773-797558A3BC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E73A89BA-05EC-A699-D63D-AC14623D8A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87EEC7A4-D4C4-51E8-8922-54F9A5587A4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31EC62CD-C893-A0D5-2C7D-9EACDCE584D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60A55343-3654-89FD-6FAD-65A74F0983F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27D6F229-3390-7FCA-5266-B26AB0F156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37F441BF-8910-F048-37D2-6E90B87214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A7925C9D-3A72-076D-7ED5-162C93EDB8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D68A047C-AAB9-6F0C-9A16-146F88D224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9AC58E69-8A48-4A59-1402-67B9779415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1ED1934B-BB78-3E41-C9EB-237EA4D9583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497EADF4-4A7C-B4D7-FED8-3C79D3FABF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49DC1CFD-61A9-8C47-65FA-2C19084320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C0565D25-B4C3-F1E8-EE3B-286723D9850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C5861CDE-2A22-BFF2-F693-B75BE82C68B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C49B9AD6-E68C-1AAC-E481-C2CCF00BF6C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E75500C2-D3CB-9D70-F907-F6677E48DF6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BBE7FBD1-BC9D-1014-6CE3-AC95C9F148D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3E28C3D1-3B57-BCFE-5C4D-509022CED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708748F4-C8AF-1BD2-08A0-374DBC2591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2C0AE06D-24B1-7AF8-9B32-DD472B7A1B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C2EB7C31-7C64-56B7-CD0B-33E2DB2E22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E79D1237-7D16-BE9A-47F2-488D88A865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664018D6-F802-F102-1493-4D0B07703CF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75E80172-6282-992D-DB97-E53C4A2A719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E08D86E2-B750-486A-9A8C-66EBAD18443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DA048904-368D-78F0-9CF2-A032A250261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E5CF7B8C-97B9-2D54-4D28-6B198CD033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C4E1D19F-D1DB-9FD9-6840-AC48BB480F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935DC44D-B572-D4FD-9BF0-529C501216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65192752-1721-4008-52E6-B00AA6F3EB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01955AA2-1BDA-5117-5A0E-142FC65EC5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16A1002B-C54F-2A56-E397-828CF091401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29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able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C69559DB-97D7-EC5F-9FA1-0E8DB6D10625}"/>
              </a:ext>
            </a:extLst>
          </p:cNvPr>
          <p:cNvSpPr/>
          <p:nvPr userDrawn="1"/>
        </p:nvSpPr>
        <p:spPr>
          <a:xfrm>
            <a:off x="-18288" y="5431537"/>
            <a:ext cx="6932800" cy="1426465"/>
          </a:xfrm>
          <a:custGeom>
            <a:avLst/>
            <a:gdLst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594635 w 6940296"/>
              <a:gd name="connsiteY2" fmla="*/ 1405296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5006864 w 6940296"/>
              <a:gd name="connsiteY2" fmla="*/ 1546191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2800" h="1607439">
                <a:moveTo>
                  <a:pt x="9144" y="777240"/>
                </a:moveTo>
                <a:cubicBezTo>
                  <a:pt x="417601" y="756073"/>
                  <a:pt x="1078143" y="749666"/>
                  <a:pt x="1911096" y="877824"/>
                </a:cubicBezTo>
                <a:cubicBezTo>
                  <a:pt x="2744049" y="1005982"/>
                  <a:pt x="4169913" y="1428130"/>
                  <a:pt x="5006864" y="1546191"/>
                </a:cubicBezTo>
                <a:cubicBezTo>
                  <a:pt x="5843815" y="1664253"/>
                  <a:pt x="6290821" y="1572859"/>
                  <a:pt x="6932800" y="1586193"/>
                </a:cubicBezTo>
                <a:cubicBezTo>
                  <a:pt x="6932251" y="1057462"/>
                  <a:pt x="6931701" y="528731"/>
                  <a:pt x="6931152" y="0"/>
                </a:cubicBezTo>
                <a:lnTo>
                  <a:pt x="0" y="0"/>
                </a:lnTo>
                <a:lnTo>
                  <a:pt x="0" y="109728"/>
                </a:lnTo>
                <a:lnTo>
                  <a:pt x="9144" y="777240"/>
                </a:lnTo>
                <a:close/>
              </a:path>
            </a:pathLst>
          </a:custGeom>
          <a:solidFill>
            <a:srgbClr val="4A1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8" y="0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table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5"/>
            <a:ext cx="5191700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3" name="Tijdelijke aanduiding voor tabel 8">
            <a:extLst>
              <a:ext uri="{FF2B5EF4-FFF2-40B4-BE49-F238E27FC236}">
                <a16:creationId xmlns:a16="http://schemas.microsoft.com/office/drawing/2014/main" id="{DDEC57B4-CC50-FDAD-C22D-08DD2777DC82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99635" y="728663"/>
            <a:ext cx="5197040" cy="5040312"/>
          </a:xfr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table.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A89AE427-A10F-97E7-DE43-C31BEAC8E163}"/>
              </a:ext>
            </a:extLst>
          </p:cNvPr>
          <p:cNvGrpSpPr/>
          <p:nvPr userDrawn="1"/>
        </p:nvGrpSpPr>
        <p:grpSpPr>
          <a:xfrm>
            <a:off x="12377595" y="-12068"/>
            <a:ext cx="3693387" cy="6705423"/>
            <a:chOff x="-3786437" y="-12068"/>
            <a:chExt cx="3693386" cy="6705423"/>
          </a:xfrm>
        </p:grpSpPr>
        <p:grpSp>
          <p:nvGrpSpPr>
            <p:cNvPr id="7" name="Groep 355">
              <a:extLst>
                <a:ext uri="{FF2B5EF4-FFF2-40B4-BE49-F238E27FC236}">
                  <a16:creationId xmlns:a16="http://schemas.microsoft.com/office/drawing/2014/main" id="{9748CDC5-9558-9BA5-B0E1-DED83E94CFE9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75" name="Rechthoek 421">
                <a:extLst>
                  <a:ext uri="{FF2B5EF4-FFF2-40B4-BE49-F238E27FC236}">
                    <a16:creationId xmlns:a16="http://schemas.microsoft.com/office/drawing/2014/main" id="{1ED6B582-F695-36D6-F085-4AB26CCDAE55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76" name="Ovaal 422">
                <a:extLst>
                  <a:ext uri="{FF2B5EF4-FFF2-40B4-BE49-F238E27FC236}">
                    <a16:creationId xmlns:a16="http://schemas.microsoft.com/office/drawing/2014/main" id="{859E047A-0577-967F-CAF6-6FDB5CD9CC34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7" name="Rechthoek 423">
                <a:extLst>
                  <a:ext uri="{FF2B5EF4-FFF2-40B4-BE49-F238E27FC236}">
                    <a16:creationId xmlns:a16="http://schemas.microsoft.com/office/drawing/2014/main" id="{89676440-71ED-EBF3-862A-16138016F74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8" name="Groep 424">
                <a:extLst>
                  <a:ext uri="{FF2B5EF4-FFF2-40B4-BE49-F238E27FC236}">
                    <a16:creationId xmlns:a16="http://schemas.microsoft.com/office/drawing/2014/main" id="{7481D6B1-2828-A7EE-1DAD-6621CE8686C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97" name="Rechthoek 443">
                  <a:extLst>
                    <a:ext uri="{FF2B5EF4-FFF2-40B4-BE49-F238E27FC236}">
                      <a16:creationId xmlns:a16="http://schemas.microsoft.com/office/drawing/2014/main" id="{54997C45-ACBD-4E2E-F7FA-F394D1B245B8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98" name="Rechthoek 444">
                  <a:extLst>
                    <a:ext uri="{FF2B5EF4-FFF2-40B4-BE49-F238E27FC236}">
                      <a16:creationId xmlns:a16="http://schemas.microsoft.com/office/drawing/2014/main" id="{EDCB0B74-8664-1B7E-F2F6-D0BAF380CFE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9" name="Ovaal 425">
                <a:extLst>
                  <a:ext uri="{FF2B5EF4-FFF2-40B4-BE49-F238E27FC236}">
                    <a16:creationId xmlns:a16="http://schemas.microsoft.com/office/drawing/2014/main" id="{C31FEAE9-17C7-0ECA-25F6-F93CFB3E456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0" name="Rechthoek 426">
                <a:extLst>
                  <a:ext uri="{FF2B5EF4-FFF2-40B4-BE49-F238E27FC236}">
                    <a16:creationId xmlns:a16="http://schemas.microsoft.com/office/drawing/2014/main" id="{D580BA5A-A47C-CBE0-CABA-E8D90E6DAB94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81" name="Groep 427">
                <a:extLst>
                  <a:ext uri="{FF2B5EF4-FFF2-40B4-BE49-F238E27FC236}">
                    <a16:creationId xmlns:a16="http://schemas.microsoft.com/office/drawing/2014/main" id="{5870CA4F-E69B-2114-1F35-806086CC455F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82" name="Rechthoek 428">
                  <a:extLst>
                    <a:ext uri="{FF2B5EF4-FFF2-40B4-BE49-F238E27FC236}">
                      <a16:creationId xmlns:a16="http://schemas.microsoft.com/office/drawing/2014/main" id="{8891DE9E-59CA-022F-9066-375359D9FA1F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429">
                  <a:extLst>
                    <a:ext uri="{FF2B5EF4-FFF2-40B4-BE49-F238E27FC236}">
                      <a16:creationId xmlns:a16="http://schemas.microsoft.com/office/drawing/2014/main" id="{B2F78862-B1DE-1A3C-8C9D-1E90D512D003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Tekstvak 430">
                  <a:extLst>
                    <a:ext uri="{FF2B5EF4-FFF2-40B4-BE49-F238E27FC236}">
                      <a16:creationId xmlns:a16="http://schemas.microsoft.com/office/drawing/2014/main" id="{65E4E370-A64D-D4A2-3101-AA5051D0D801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85" name="Vrije vorm: vorm 431">
                  <a:extLst>
                    <a:ext uri="{FF2B5EF4-FFF2-40B4-BE49-F238E27FC236}">
                      <a16:creationId xmlns:a16="http://schemas.microsoft.com/office/drawing/2014/main" id="{BE0FB225-41EC-D1FD-3162-2BA23C983B6B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86" name="Groep 432">
                  <a:extLst>
                    <a:ext uri="{FF2B5EF4-FFF2-40B4-BE49-F238E27FC236}">
                      <a16:creationId xmlns:a16="http://schemas.microsoft.com/office/drawing/2014/main" id="{58C3CCCD-833D-B012-8D3E-159B9A1EFD02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94" name="Vrije vorm: vorm 440">
                    <a:extLst>
                      <a:ext uri="{FF2B5EF4-FFF2-40B4-BE49-F238E27FC236}">
                        <a16:creationId xmlns:a16="http://schemas.microsoft.com/office/drawing/2014/main" id="{C1D82219-9352-B338-A6F0-73767ED570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Rechthoek: afgeronde hoeken 441">
                    <a:extLst>
                      <a:ext uri="{FF2B5EF4-FFF2-40B4-BE49-F238E27FC236}">
                        <a16:creationId xmlns:a16="http://schemas.microsoft.com/office/drawing/2014/main" id="{71242F91-3C7F-F353-5FDE-0F5B3F3FA86C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6" name="Vrije vorm: vorm 442">
                    <a:extLst>
                      <a:ext uri="{FF2B5EF4-FFF2-40B4-BE49-F238E27FC236}">
                        <a16:creationId xmlns:a16="http://schemas.microsoft.com/office/drawing/2014/main" id="{40546940-51FF-8562-3251-A540CC194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7" name="Gelijkbenige driehoek 433">
                  <a:extLst>
                    <a:ext uri="{FF2B5EF4-FFF2-40B4-BE49-F238E27FC236}">
                      <a16:creationId xmlns:a16="http://schemas.microsoft.com/office/drawing/2014/main" id="{743C73C6-93C3-D744-804E-B447EBD3D4A7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Tekstvak 434">
                  <a:extLst>
                    <a:ext uri="{FF2B5EF4-FFF2-40B4-BE49-F238E27FC236}">
                      <a16:creationId xmlns:a16="http://schemas.microsoft.com/office/drawing/2014/main" id="{3FCF5741-5912-E66F-E6A4-50BA2662297C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89" name="Gelijkbenige driehoek 435">
                  <a:extLst>
                    <a:ext uri="{FF2B5EF4-FFF2-40B4-BE49-F238E27FC236}">
                      <a16:creationId xmlns:a16="http://schemas.microsoft.com/office/drawing/2014/main" id="{1C9549F4-953D-82BC-4E69-5B36A2AFF4FE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0" name="Groep 436">
                  <a:extLst>
                    <a:ext uri="{FF2B5EF4-FFF2-40B4-BE49-F238E27FC236}">
                      <a16:creationId xmlns:a16="http://schemas.microsoft.com/office/drawing/2014/main" id="{A7660401-3F88-6E0B-C738-47E6CF31B4D2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91" name="Rechthoek 437">
                    <a:extLst>
                      <a:ext uri="{FF2B5EF4-FFF2-40B4-BE49-F238E27FC236}">
                        <a16:creationId xmlns:a16="http://schemas.microsoft.com/office/drawing/2014/main" id="{9AF41D13-F2FC-4C9A-38F2-9A444BE43A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>
                      <a:latin typeface="+mj-lt"/>
                    </a:endParaRPr>
                  </a:p>
                </p:txBody>
              </p:sp>
              <p:cxnSp>
                <p:nvCxnSpPr>
                  <p:cNvPr id="92" name="Rechte verbindingslijn 438">
                    <a:extLst>
                      <a:ext uri="{FF2B5EF4-FFF2-40B4-BE49-F238E27FC236}">
                        <a16:creationId xmlns:a16="http://schemas.microsoft.com/office/drawing/2014/main" id="{2BDD4CA9-6320-BF1A-0B71-382E030385A8}"/>
                      </a:ext>
                    </a:extLst>
                  </p:cNvPr>
                  <p:cNvCxnSpPr>
                    <a:stCxn id="91" idx="0"/>
                    <a:endCxn id="91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3" name="Rechte verbindingslijn 439">
                    <a:extLst>
                      <a:ext uri="{FF2B5EF4-FFF2-40B4-BE49-F238E27FC236}">
                        <a16:creationId xmlns:a16="http://schemas.microsoft.com/office/drawing/2014/main" id="{6E3CB7D4-9D61-9A78-FE6A-46E6EC88DCCF}"/>
                      </a:ext>
                    </a:extLst>
                  </p:cNvPr>
                  <p:cNvCxnSpPr>
                    <a:stCxn id="91" idx="1"/>
                    <a:endCxn id="91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8" name="Groep 356">
              <a:extLst>
                <a:ext uri="{FF2B5EF4-FFF2-40B4-BE49-F238E27FC236}">
                  <a16:creationId xmlns:a16="http://schemas.microsoft.com/office/drawing/2014/main" id="{69A207B4-2181-0669-6D0F-1C7357FAAEAE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9" name="Rechthoek 357">
                <a:extLst>
                  <a:ext uri="{FF2B5EF4-FFF2-40B4-BE49-F238E27FC236}">
                    <a16:creationId xmlns:a16="http://schemas.microsoft.com/office/drawing/2014/main" id="{D97C8CF8-5774-1CC3-5FEE-C46A24ADB893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0" name="Ovaal 358">
                <a:extLst>
                  <a:ext uri="{FF2B5EF4-FFF2-40B4-BE49-F238E27FC236}">
                    <a16:creationId xmlns:a16="http://schemas.microsoft.com/office/drawing/2014/main" id="{7370618C-70BF-05CD-C11C-B0749F1F54C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1" name="Rechthoek 359">
                <a:extLst>
                  <a:ext uri="{FF2B5EF4-FFF2-40B4-BE49-F238E27FC236}">
                    <a16:creationId xmlns:a16="http://schemas.microsoft.com/office/drawing/2014/main" id="{5C081FBB-2F6D-09A2-9F90-C150C06A696D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2" name="Rechthoek 360">
                <a:extLst>
                  <a:ext uri="{FF2B5EF4-FFF2-40B4-BE49-F238E27FC236}">
                    <a16:creationId xmlns:a16="http://schemas.microsoft.com/office/drawing/2014/main" id="{5F52DAB9-85DE-5B51-3509-A0E43930325A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4" name="ICOON_info">
                <a:extLst>
                  <a:ext uri="{FF2B5EF4-FFF2-40B4-BE49-F238E27FC236}">
                    <a16:creationId xmlns:a16="http://schemas.microsoft.com/office/drawing/2014/main" id="{29075B15-A644-F7B7-E5EE-59384A4F25A5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3" name="Ovaal 419">
                  <a:extLst>
                    <a:ext uri="{FF2B5EF4-FFF2-40B4-BE49-F238E27FC236}">
                      <a16:creationId xmlns:a16="http://schemas.microsoft.com/office/drawing/2014/main" id="{A73A1D92-A723-242D-72D8-11E5CF1B4BA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Graphic 163" descr="Informatie">
                  <a:extLst>
                    <a:ext uri="{FF2B5EF4-FFF2-40B4-BE49-F238E27FC236}">
                      <a16:creationId xmlns:a16="http://schemas.microsoft.com/office/drawing/2014/main" id="{D49502EF-0829-8286-C0C7-30D536AF168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" name="Ovaal 362">
                <a:extLst>
                  <a:ext uri="{FF2B5EF4-FFF2-40B4-BE49-F238E27FC236}">
                    <a16:creationId xmlns:a16="http://schemas.microsoft.com/office/drawing/2014/main" id="{DA7EB4AD-1DFE-9CA6-1613-432791595BAA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" name="Rechthoek 363">
                <a:extLst>
                  <a:ext uri="{FF2B5EF4-FFF2-40B4-BE49-F238E27FC236}">
                    <a16:creationId xmlns:a16="http://schemas.microsoft.com/office/drawing/2014/main" id="{D448AF36-7BBC-DF81-2388-D4FDC38C7F29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18" name="Groep 364">
                <a:extLst>
                  <a:ext uri="{FF2B5EF4-FFF2-40B4-BE49-F238E27FC236}">
                    <a16:creationId xmlns:a16="http://schemas.microsoft.com/office/drawing/2014/main" id="{D1C534D6-362C-F8C2-71E1-9D1A74909094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19" name="Groep 365">
                  <a:extLst>
                    <a:ext uri="{FF2B5EF4-FFF2-40B4-BE49-F238E27FC236}">
                      <a16:creationId xmlns:a16="http://schemas.microsoft.com/office/drawing/2014/main" id="{44005180-31D5-9D42-387B-B6230258F931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64" name="Groep 410">
                    <a:extLst>
                      <a:ext uri="{FF2B5EF4-FFF2-40B4-BE49-F238E27FC236}">
                        <a16:creationId xmlns:a16="http://schemas.microsoft.com/office/drawing/2014/main" id="{7117E017-9721-4472-269E-539F7E81D14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66" name="Groep 412">
                      <a:extLst>
                        <a:ext uri="{FF2B5EF4-FFF2-40B4-BE49-F238E27FC236}">
                          <a16:creationId xmlns:a16="http://schemas.microsoft.com/office/drawing/2014/main" id="{153FAC5D-9914-E562-C2B7-7942FA53FFD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8" name="Rechte verbindingslijn 414">
                        <a:extLst>
                          <a:ext uri="{FF2B5EF4-FFF2-40B4-BE49-F238E27FC236}">
                            <a16:creationId xmlns:a16="http://schemas.microsoft.com/office/drawing/2014/main" id="{83A77342-84A1-62A0-E958-BEF5DBD70FB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415">
                        <a:extLst>
                          <a:ext uri="{FF2B5EF4-FFF2-40B4-BE49-F238E27FC236}">
                            <a16:creationId xmlns:a16="http://schemas.microsoft.com/office/drawing/2014/main" id="{228A4921-F1AE-334A-0BFA-ABFD6114DE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416">
                        <a:extLst>
                          <a:ext uri="{FF2B5EF4-FFF2-40B4-BE49-F238E27FC236}">
                            <a16:creationId xmlns:a16="http://schemas.microsoft.com/office/drawing/2014/main" id="{860D7463-0016-0FA2-796D-042C63FEA42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417">
                        <a:extLst>
                          <a:ext uri="{FF2B5EF4-FFF2-40B4-BE49-F238E27FC236}">
                            <a16:creationId xmlns:a16="http://schemas.microsoft.com/office/drawing/2014/main" id="{2D8749AA-86E5-D7F4-9652-7E6CF28DC07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echthoek 418">
                        <a:extLst>
                          <a:ext uri="{FF2B5EF4-FFF2-40B4-BE49-F238E27FC236}">
                            <a16:creationId xmlns:a16="http://schemas.microsoft.com/office/drawing/2014/main" id="{5BCDA60C-3054-CA79-902A-84F2FA82914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7" name="Vrije vorm: vorm 413">
                      <a:extLst>
                        <a:ext uri="{FF2B5EF4-FFF2-40B4-BE49-F238E27FC236}">
                          <a16:creationId xmlns:a16="http://schemas.microsoft.com/office/drawing/2014/main" id="{D98C6003-30A9-E736-D798-77ED35F6EB14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400"/>
                    </a:p>
                  </p:txBody>
                </p:sp>
              </p:grpSp>
              <p:sp>
                <p:nvSpPr>
                  <p:cNvPr id="65" name="Tekstvak 411">
                    <a:extLst>
                      <a:ext uri="{FF2B5EF4-FFF2-40B4-BE49-F238E27FC236}">
                        <a16:creationId xmlns:a16="http://schemas.microsoft.com/office/drawing/2014/main" id="{0134E7EC-DD25-4B22-C7EC-9AA47E0FA08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0" name="Groep 366">
                  <a:extLst>
                    <a:ext uri="{FF2B5EF4-FFF2-40B4-BE49-F238E27FC236}">
                      <a16:creationId xmlns:a16="http://schemas.microsoft.com/office/drawing/2014/main" id="{EFA91BFE-D734-C4C9-0A9C-003548B4D4E7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54" name="Groep 400">
                    <a:extLst>
                      <a:ext uri="{FF2B5EF4-FFF2-40B4-BE49-F238E27FC236}">
                        <a16:creationId xmlns:a16="http://schemas.microsoft.com/office/drawing/2014/main" id="{93C314A2-7E76-2A00-89C7-CE53390C6F3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6" name="Rechthoek 402">
                      <a:extLst>
                        <a:ext uri="{FF2B5EF4-FFF2-40B4-BE49-F238E27FC236}">
                          <a16:creationId xmlns:a16="http://schemas.microsoft.com/office/drawing/2014/main" id="{425B4668-E452-6D78-135A-48736C6EC0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57" name="Groep 403">
                      <a:extLst>
                        <a:ext uri="{FF2B5EF4-FFF2-40B4-BE49-F238E27FC236}">
                          <a16:creationId xmlns:a16="http://schemas.microsoft.com/office/drawing/2014/main" id="{781F5444-1AF5-DD66-C06A-41773BC1A86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9" name="Rechte verbindingslijn 405">
                        <a:extLst>
                          <a:ext uri="{FF2B5EF4-FFF2-40B4-BE49-F238E27FC236}">
                            <a16:creationId xmlns:a16="http://schemas.microsoft.com/office/drawing/2014/main" id="{59BFBFA0-6F29-0E74-64F4-37A9AB38E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Rechte verbindingslijn 406">
                        <a:extLst>
                          <a:ext uri="{FF2B5EF4-FFF2-40B4-BE49-F238E27FC236}">
                            <a16:creationId xmlns:a16="http://schemas.microsoft.com/office/drawing/2014/main" id="{3619831D-5E05-DDDC-8B1C-A75839CA0D5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407">
                        <a:extLst>
                          <a:ext uri="{FF2B5EF4-FFF2-40B4-BE49-F238E27FC236}">
                            <a16:creationId xmlns:a16="http://schemas.microsoft.com/office/drawing/2014/main" id="{D76750CB-A6F0-D276-3064-BD4FC4478B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408">
                        <a:extLst>
                          <a:ext uri="{FF2B5EF4-FFF2-40B4-BE49-F238E27FC236}">
                            <a16:creationId xmlns:a16="http://schemas.microsoft.com/office/drawing/2014/main" id="{D932FFCD-B1DB-CE77-F9B2-ABCD93195A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Rechthoek 409">
                        <a:extLst>
                          <a:ext uri="{FF2B5EF4-FFF2-40B4-BE49-F238E27FC236}">
                            <a16:creationId xmlns:a16="http://schemas.microsoft.com/office/drawing/2014/main" id="{6A2FB1CE-CC13-35AB-2B66-998630CAFAB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Pijl: rechts 404">
                      <a:extLst>
                        <a:ext uri="{FF2B5EF4-FFF2-40B4-BE49-F238E27FC236}">
                          <a16:creationId xmlns:a16="http://schemas.microsoft.com/office/drawing/2014/main" id="{79E0E3AF-DA70-99A7-7B79-3D2F9E5DBED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5" name="Tekstvak 401">
                    <a:extLst>
                      <a:ext uri="{FF2B5EF4-FFF2-40B4-BE49-F238E27FC236}">
                        <a16:creationId xmlns:a16="http://schemas.microsoft.com/office/drawing/2014/main" id="{29048D91-6B09-9F76-A46E-B91F9502987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1" name="Groep 367">
                  <a:extLst>
                    <a:ext uri="{FF2B5EF4-FFF2-40B4-BE49-F238E27FC236}">
                      <a16:creationId xmlns:a16="http://schemas.microsoft.com/office/drawing/2014/main" id="{E7FC38F2-1E1C-F752-B720-CB5BDFF62477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44" name="Groep 390">
                    <a:extLst>
                      <a:ext uri="{FF2B5EF4-FFF2-40B4-BE49-F238E27FC236}">
                        <a16:creationId xmlns:a16="http://schemas.microsoft.com/office/drawing/2014/main" id="{33262A81-9EBE-0A05-B054-B9A60FD15B1A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46" name="Rechthoek 392">
                      <a:extLst>
                        <a:ext uri="{FF2B5EF4-FFF2-40B4-BE49-F238E27FC236}">
                          <a16:creationId xmlns:a16="http://schemas.microsoft.com/office/drawing/2014/main" id="{CE8D00AD-60CC-E41E-DAD5-1BCDA3DA53C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47" name="Groep 393">
                      <a:extLst>
                        <a:ext uri="{FF2B5EF4-FFF2-40B4-BE49-F238E27FC236}">
                          <a16:creationId xmlns:a16="http://schemas.microsoft.com/office/drawing/2014/main" id="{6F597066-7C1D-B12A-F85F-FEE722764D5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49" name="Rechte verbindingslijn 395">
                        <a:extLst>
                          <a:ext uri="{FF2B5EF4-FFF2-40B4-BE49-F238E27FC236}">
                            <a16:creationId xmlns:a16="http://schemas.microsoft.com/office/drawing/2014/main" id="{DF2B043F-5E4C-7163-7861-FB70E5E7F54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Rechte verbindingslijn 396">
                        <a:extLst>
                          <a:ext uri="{FF2B5EF4-FFF2-40B4-BE49-F238E27FC236}">
                            <a16:creationId xmlns:a16="http://schemas.microsoft.com/office/drawing/2014/main" id="{206B4C4E-882B-9227-4CF6-81F02D7F77D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397">
                        <a:extLst>
                          <a:ext uri="{FF2B5EF4-FFF2-40B4-BE49-F238E27FC236}">
                            <a16:creationId xmlns:a16="http://schemas.microsoft.com/office/drawing/2014/main" id="{FE8CB532-A4D9-B125-E2E2-7C71C51EBC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398">
                        <a:extLst>
                          <a:ext uri="{FF2B5EF4-FFF2-40B4-BE49-F238E27FC236}">
                            <a16:creationId xmlns:a16="http://schemas.microsoft.com/office/drawing/2014/main" id="{AFA3EA17-DCDC-C831-A01D-94DB121F09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Rechthoek 399">
                        <a:extLst>
                          <a:ext uri="{FF2B5EF4-FFF2-40B4-BE49-F238E27FC236}">
                            <a16:creationId xmlns:a16="http://schemas.microsoft.com/office/drawing/2014/main" id="{33B1303F-467C-3872-5B9E-AE09567F3D7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Pijl: rechts 394">
                      <a:extLst>
                        <a:ext uri="{FF2B5EF4-FFF2-40B4-BE49-F238E27FC236}">
                          <a16:creationId xmlns:a16="http://schemas.microsoft.com/office/drawing/2014/main" id="{1D96FDED-A24B-FD45-577A-469F1A4EB5D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5" name="Tekstvak 391">
                    <a:extLst>
                      <a:ext uri="{FF2B5EF4-FFF2-40B4-BE49-F238E27FC236}">
                        <a16:creationId xmlns:a16="http://schemas.microsoft.com/office/drawing/2014/main" id="{0170C8BA-EFDB-4D69-60CF-19A6BB6DA26B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2" name="Groep 368">
                  <a:extLst>
                    <a:ext uri="{FF2B5EF4-FFF2-40B4-BE49-F238E27FC236}">
                      <a16:creationId xmlns:a16="http://schemas.microsoft.com/office/drawing/2014/main" id="{30124B50-0BB3-1126-C721-83F6E5723905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34" name="Groep 380">
                    <a:extLst>
                      <a:ext uri="{FF2B5EF4-FFF2-40B4-BE49-F238E27FC236}">
                        <a16:creationId xmlns:a16="http://schemas.microsoft.com/office/drawing/2014/main" id="{9E8FA93B-374A-A5AA-B68C-C6994536211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6" name="Rechthoek 382">
                      <a:extLst>
                        <a:ext uri="{FF2B5EF4-FFF2-40B4-BE49-F238E27FC236}">
                          <a16:creationId xmlns:a16="http://schemas.microsoft.com/office/drawing/2014/main" id="{4A37508F-95DA-B1A5-2D86-44A7DDBF5F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37" name="Groep 383">
                      <a:extLst>
                        <a:ext uri="{FF2B5EF4-FFF2-40B4-BE49-F238E27FC236}">
                          <a16:creationId xmlns:a16="http://schemas.microsoft.com/office/drawing/2014/main" id="{1392DBBA-969B-24A3-B75F-1D1E6DB72E6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9" name="Rechte verbindingslijn 385">
                        <a:extLst>
                          <a:ext uri="{FF2B5EF4-FFF2-40B4-BE49-F238E27FC236}">
                            <a16:creationId xmlns:a16="http://schemas.microsoft.com/office/drawing/2014/main" id="{1535787F-902D-0702-4985-A6A6FA56E65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Rechte verbindingslijn 386">
                        <a:extLst>
                          <a:ext uri="{FF2B5EF4-FFF2-40B4-BE49-F238E27FC236}">
                            <a16:creationId xmlns:a16="http://schemas.microsoft.com/office/drawing/2014/main" id="{83A13926-B2C6-80FC-7D08-884592B2B4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387">
                        <a:extLst>
                          <a:ext uri="{FF2B5EF4-FFF2-40B4-BE49-F238E27FC236}">
                            <a16:creationId xmlns:a16="http://schemas.microsoft.com/office/drawing/2014/main" id="{299DAB2E-9E70-E765-97BD-F2A627BA4B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388">
                        <a:extLst>
                          <a:ext uri="{FF2B5EF4-FFF2-40B4-BE49-F238E27FC236}">
                            <a16:creationId xmlns:a16="http://schemas.microsoft.com/office/drawing/2014/main" id="{14BDB5F1-1A99-6ADE-1B70-78DEED7F311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chthoek 389">
                        <a:extLst>
                          <a:ext uri="{FF2B5EF4-FFF2-40B4-BE49-F238E27FC236}">
                            <a16:creationId xmlns:a16="http://schemas.microsoft.com/office/drawing/2014/main" id="{9324C2AC-F47F-F9F8-3F49-6AE239ABDD8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8" name="Pijl: rechts 384">
                      <a:extLst>
                        <a:ext uri="{FF2B5EF4-FFF2-40B4-BE49-F238E27FC236}">
                          <a16:creationId xmlns:a16="http://schemas.microsoft.com/office/drawing/2014/main" id="{38D5AC04-F3C0-0BB0-8366-73D64BF69A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" name="Tekstvak 381">
                    <a:extLst>
                      <a:ext uri="{FF2B5EF4-FFF2-40B4-BE49-F238E27FC236}">
                        <a16:creationId xmlns:a16="http://schemas.microsoft.com/office/drawing/2014/main" id="{7C84C8DA-11B3-6334-0D76-8E32085576C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3" name="Groep 369">
                  <a:extLst>
                    <a:ext uri="{FF2B5EF4-FFF2-40B4-BE49-F238E27FC236}">
                      <a16:creationId xmlns:a16="http://schemas.microsoft.com/office/drawing/2014/main" id="{D34F7609-B491-0CAA-95E1-56868F1057AA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4" name="Groep 370">
                    <a:extLst>
                      <a:ext uri="{FF2B5EF4-FFF2-40B4-BE49-F238E27FC236}">
                        <a16:creationId xmlns:a16="http://schemas.microsoft.com/office/drawing/2014/main" id="{11DC1803-F014-D1E5-D7EE-5B0262BBBE5C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6" name="Rechthoek 372">
                      <a:extLst>
                        <a:ext uri="{FF2B5EF4-FFF2-40B4-BE49-F238E27FC236}">
                          <a16:creationId xmlns:a16="http://schemas.microsoft.com/office/drawing/2014/main" id="{5FE3EE26-D6EF-0F73-4688-E89839B370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27" name="Groep 373">
                      <a:extLst>
                        <a:ext uri="{FF2B5EF4-FFF2-40B4-BE49-F238E27FC236}">
                          <a16:creationId xmlns:a16="http://schemas.microsoft.com/office/drawing/2014/main" id="{3F33CA65-71C0-0CEB-7650-07FFB58BAF9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9" name="Rechte verbindingslijn 375">
                        <a:extLst>
                          <a:ext uri="{FF2B5EF4-FFF2-40B4-BE49-F238E27FC236}">
                            <a16:creationId xmlns:a16="http://schemas.microsoft.com/office/drawing/2014/main" id="{C06BDDC5-DF9F-0027-8DB9-6B77AE48BE6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Rechte verbindingslijn 376">
                        <a:extLst>
                          <a:ext uri="{FF2B5EF4-FFF2-40B4-BE49-F238E27FC236}">
                            <a16:creationId xmlns:a16="http://schemas.microsoft.com/office/drawing/2014/main" id="{A05D964C-F5C9-B0B4-C9E5-5A34A0719B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Rechte verbindingslijn 377">
                        <a:extLst>
                          <a:ext uri="{FF2B5EF4-FFF2-40B4-BE49-F238E27FC236}">
                            <a16:creationId xmlns:a16="http://schemas.microsoft.com/office/drawing/2014/main" id="{70FDAA7C-DFA6-EB4F-2B40-39340B0EAF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Rechte verbindingslijn 378">
                        <a:extLst>
                          <a:ext uri="{FF2B5EF4-FFF2-40B4-BE49-F238E27FC236}">
                            <a16:creationId xmlns:a16="http://schemas.microsoft.com/office/drawing/2014/main" id="{EEA53759-DC61-3BF0-35FA-383E7A9110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echthoek 379">
                        <a:extLst>
                          <a:ext uri="{FF2B5EF4-FFF2-40B4-BE49-F238E27FC236}">
                            <a16:creationId xmlns:a16="http://schemas.microsoft.com/office/drawing/2014/main" id="{EE1BF370-1D4E-9E26-6654-ABB36DACABF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8" name="Pijl: rechts 374">
                      <a:extLst>
                        <a:ext uri="{FF2B5EF4-FFF2-40B4-BE49-F238E27FC236}">
                          <a16:creationId xmlns:a16="http://schemas.microsoft.com/office/drawing/2014/main" id="{929BBF3C-7520-3EA7-6C29-BC2DF41395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" name="Tekstvak 371">
                    <a:extLst>
                      <a:ext uri="{FF2B5EF4-FFF2-40B4-BE49-F238E27FC236}">
                        <a16:creationId xmlns:a16="http://schemas.microsoft.com/office/drawing/2014/main" id="{267C176B-E80D-2CAE-67C8-1947CC758103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7" y="1352811"/>
            <a:ext cx="5191700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99" name="Tijdelijke aanduiding voor tekst 10">
            <a:extLst>
              <a:ext uri="{FF2B5EF4-FFF2-40B4-BE49-F238E27FC236}">
                <a16:creationId xmlns:a16="http://schemas.microsoft.com/office/drawing/2014/main" id="{84199464-8CBF-7E09-B499-8D6B7C17A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BF7A9C8D-BA9B-050B-05D5-5F9AE260B37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67" name="Rechthoek 329">
              <a:extLst>
                <a:ext uri="{FF2B5EF4-FFF2-40B4-BE49-F238E27FC236}">
                  <a16:creationId xmlns:a16="http://schemas.microsoft.com/office/drawing/2014/main" id="{E4AA9B71-7BE6-033A-9A7E-AE6EBC33B30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68" name="Ovaal 317">
              <a:extLst>
                <a:ext uri="{FF2B5EF4-FFF2-40B4-BE49-F238E27FC236}">
                  <a16:creationId xmlns:a16="http://schemas.microsoft.com/office/drawing/2014/main" id="{E759F65E-24F5-B14B-91C5-071C555E6BC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9" name="Rechthoek 319">
              <a:extLst>
                <a:ext uri="{FF2B5EF4-FFF2-40B4-BE49-F238E27FC236}">
                  <a16:creationId xmlns:a16="http://schemas.microsoft.com/office/drawing/2014/main" id="{3055F1F4-E49A-F43B-4CF7-971D28630CA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70" name="Ovaal 320">
              <a:extLst>
                <a:ext uri="{FF2B5EF4-FFF2-40B4-BE49-F238E27FC236}">
                  <a16:creationId xmlns:a16="http://schemas.microsoft.com/office/drawing/2014/main" id="{949AB3AC-48DC-DEE8-9150-177DD93639E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1" name="Rechthoek 328">
              <a:extLst>
                <a:ext uri="{FF2B5EF4-FFF2-40B4-BE49-F238E27FC236}">
                  <a16:creationId xmlns:a16="http://schemas.microsoft.com/office/drawing/2014/main" id="{9462ED42-7B14-DFA5-4469-4E3D4EA1A33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72" name="Rechthoek 180">
              <a:extLst>
                <a:ext uri="{FF2B5EF4-FFF2-40B4-BE49-F238E27FC236}">
                  <a16:creationId xmlns:a16="http://schemas.microsoft.com/office/drawing/2014/main" id="{7FBE1BAF-B59C-58A6-796A-E5153F8E34F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73" name="Ovaal 182">
              <a:extLst>
                <a:ext uri="{FF2B5EF4-FFF2-40B4-BE49-F238E27FC236}">
                  <a16:creationId xmlns:a16="http://schemas.microsoft.com/office/drawing/2014/main" id="{E4DA8429-3336-CF23-AA14-AF665873685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4" name="Rechthoek 183">
              <a:extLst>
                <a:ext uri="{FF2B5EF4-FFF2-40B4-BE49-F238E27FC236}">
                  <a16:creationId xmlns:a16="http://schemas.microsoft.com/office/drawing/2014/main" id="{7DBE6EA1-F3DC-5266-7A62-42743D3AA0A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75" name="Ovaal 185">
              <a:extLst>
                <a:ext uri="{FF2B5EF4-FFF2-40B4-BE49-F238E27FC236}">
                  <a16:creationId xmlns:a16="http://schemas.microsoft.com/office/drawing/2014/main" id="{A035073E-20AB-05A3-B26F-1B84C2EF55A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6" name="Rechthoek 186">
              <a:extLst>
                <a:ext uri="{FF2B5EF4-FFF2-40B4-BE49-F238E27FC236}">
                  <a16:creationId xmlns:a16="http://schemas.microsoft.com/office/drawing/2014/main" id="{6A8B8D41-030F-5F67-4EBE-681452B36B7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7" name="Ovaal 188">
              <a:extLst>
                <a:ext uri="{FF2B5EF4-FFF2-40B4-BE49-F238E27FC236}">
                  <a16:creationId xmlns:a16="http://schemas.microsoft.com/office/drawing/2014/main" id="{EC483A77-0F0C-9F5F-9ACA-71DBC5E02E8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8" name="Rechthoek 189">
              <a:extLst>
                <a:ext uri="{FF2B5EF4-FFF2-40B4-BE49-F238E27FC236}">
                  <a16:creationId xmlns:a16="http://schemas.microsoft.com/office/drawing/2014/main" id="{C5DD73F7-A303-3962-73AC-48E73090E2A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9" name="Ovaal 191">
              <a:extLst>
                <a:ext uri="{FF2B5EF4-FFF2-40B4-BE49-F238E27FC236}">
                  <a16:creationId xmlns:a16="http://schemas.microsoft.com/office/drawing/2014/main" id="{B60E00BA-19AF-C75D-64BD-EFE88A2BB29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80" name="Rechthoek 192">
              <a:extLst>
                <a:ext uri="{FF2B5EF4-FFF2-40B4-BE49-F238E27FC236}">
                  <a16:creationId xmlns:a16="http://schemas.microsoft.com/office/drawing/2014/main" id="{446A7325-E94D-A3D6-3F9B-53B808C4A3F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81" name="Ovaal 195">
              <a:extLst>
                <a:ext uri="{FF2B5EF4-FFF2-40B4-BE49-F238E27FC236}">
                  <a16:creationId xmlns:a16="http://schemas.microsoft.com/office/drawing/2014/main" id="{C30E8E90-9E8B-8251-A605-42B39133347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82" name="Rechthoek 196">
              <a:extLst>
                <a:ext uri="{FF2B5EF4-FFF2-40B4-BE49-F238E27FC236}">
                  <a16:creationId xmlns:a16="http://schemas.microsoft.com/office/drawing/2014/main" id="{30BA40A0-CAE8-F055-0A6D-951A6C5D188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83" name="Ovaal 197">
              <a:extLst>
                <a:ext uri="{FF2B5EF4-FFF2-40B4-BE49-F238E27FC236}">
                  <a16:creationId xmlns:a16="http://schemas.microsoft.com/office/drawing/2014/main" id="{91F5C80B-A77B-789C-78EF-F75DB619C8B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84" name="Rechthoek 198">
              <a:extLst>
                <a:ext uri="{FF2B5EF4-FFF2-40B4-BE49-F238E27FC236}">
                  <a16:creationId xmlns:a16="http://schemas.microsoft.com/office/drawing/2014/main" id="{D4268D63-9512-133A-9738-0601AB4C01DE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85" name="Ovaal 200">
              <a:extLst>
                <a:ext uri="{FF2B5EF4-FFF2-40B4-BE49-F238E27FC236}">
                  <a16:creationId xmlns:a16="http://schemas.microsoft.com/office/drawing/2014/main" id="{0E8F7CDD-8359-A34A-BDA2-150EE076E09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6" name="Rechthoek 202">
              <a:extLst>
                <a:ext uri="{FF2B5EF4-FFF2-40B4-BE49-F238E27FC236}">
                  <a16:creationId xmlns:a16="http://schemas.microsoft.com/office/drawing/2014/main" id="{A8A0E64C-4BAE-C264-6ACF-3E86F673F4CF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7" name="Rechthoek 331">
              <a:extLst>
                <a:ext uri="{FF2B5EF4-FFF2-40B4-BE49-F238E27FC236}">
                  <a16:creationId xmlns:a16="http://schemas.microsoft.com/office/drawing/2014/main" id="{459222B0-59AF-FE8F-C2CC-2AB9CAC7A20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75F2AEC9-1D98-A0D9-95A8-C741F37781D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30" name="Ovaal 1">
                <a:extLst>
                  <a:ext uri="{FF2B5EF4-FFF2-40B4-BE49-F238E27FC236}">
                    <a16:creationId xmlns:a16="http://schemas.microsoft.com/office/drawing/2014/main" id="{590D3C00-5226-954E-4B19-50F95DD1593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1" name="Graphic 163" descr="Informatie">
                <a:extLst>
                  <a:ext uri="{FF2B5EF4-FFF2-40B4-BE49-F238E27FC236}">
                    <a16:creationId xmlns:a16="http://schemas.microsoft.com/office/drawing/2014/main" id="{EB2DFD2C-EC0C-B887-89C8-54557EB0DE7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VOORBEELD">
              <a:extLst>
                <a:ext uri="{FF2B5EF4-FFF2-40B4-BE49-F238E27FC236}">
                  <a16:creationId xmlns:a16="http://schemas.microsoft.com/office/drawing/2014/main" id="{E98754B8-E98F-19FB-1536-FAAC72513FA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90" name="Rechthoek 335">
                <a:extLst>
                  <a:ext uri="{FF2B5EF4-FFF2-40B4-BE49-F238E27FC236}">
                    <a16:creationId xmlns:a16="http://schemas.microsoft.com/office/drawing/2014/main" id="{22B58C43-2167-22C1-E546-02EF949D9B6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91" name="Rechthoek 337">
                <a:extLst>
                  <a:ext uri="{FF2B5EF4-FFF2-40B4-BE49-F238E27FC236}">
                    <a16:creationId xmlns:a16="http://schemas.microsoft.com/office/drawing/2014/main" id="{026B9C68-7D76-4B33-5F8F-EE93857030A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2" name="Groep 230">
                <a:extLst>
                  <a:ext uri="{FF2B5EF4-FFF2-40B4-BE49-F238E27FC236}">
                    <a16:creationId xmlns:a16="http://schemas.microsoft.com/office/drawing/2014/main" id="{4BFDDFE3-92A0-B1DA-2722-11128DBDA12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3" name="Groep 232">
                  <a:extLst>
                    <a:ext uri="{FF2B5EF4-FFF2-40B4-BE49-F238E27FC236}">
                      <a16:creationId xmlns:a16="http://schemas.microsoft.com/office/drawing/2014/main" id="{7ABE64E3-601F-806C-CCA3-56C766903F7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5" name="Rechte verbindingslijn 234">
                    <a:extLst>
                      <a:ext uri="{FF2B5EF4-FFF2-40B4-BE49-F238E27FC236}">
                        <a16:creationId xmlns:a16="http://schemas.microsoft.com/office/drawing/2014/main" id="{89D5F53B-3F4D-B228-B047-E0730F2B3B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6" name="Rechte verbindingslijn 235">
                    <a:extLst>
                      <a:ext uri="{FF2B5EF4-FFF2-40B4-BE49-F238E27FC236}">
                        <a16:creationId xmlns:a16="http://schemas.microsoft.com/office/drawing/2014/main" id="{029B2016-ADA0-884C-818A-708EE90F54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36">
                    <a:extLst>
                      <a:ext uri="{FF2B5EF4-FFF2-40B4-BE49-F238E27FC236}">
                        <a16:creationId xmlns:a16="http://schemas.microsoft.com/office/drawing/2014/main" id="{5A40AAD8-0527-4331-1D92-FD93819D3F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37">
                    <a:extLst>
                      <a:ext uri="{FF2B5EF4-FFF2-40B4-BE49-F238E27FC236}">
                        <a16:creationId xmlns:a16="http://schemas.microsoft.com/office/drawing/2014/main" id="{404A2206-9E55-C840-E0A4-66B9843B64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38">
                    <a:extLst>
                      <a:ext uri="{FF2B5EF4-FFF2-40B4-BE49-F238E27FC236}">
                        <a16:creationId xmlns:a16="http://schemas.microsoft.com/office/drawing/2014/main" id="{DCE533A6-D20C-5141-F528-F301C27358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4" name="Pijl: rechts 233">
                  <a:extLst>
                    <a:ext uri="{FF2B5EF4-FFF2-40B4-BE49-F238E27FC236}">
                      <a16:creationId xmlns:a16="http://schemas.microsoft.com/office/drawing/2014/main" id="{797A918C-4289-1C09-B2D3-DEF13D3D15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3" name="Groep 239">
                <a:extLst>
                  <a:ext uri="{FF2B5EF4-FFF2-40B4-BE49-F238E27FC236}">
                    <a16:creationId xmlns:a16="http://schemas.microsoft.com/office/drawing/2014/main" id="{65CD8765-5030-75FD-93E7-B7A5B7611DF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6" name="Groep 241">
                  <a:extLst>
                    <a:ext uri="{FF2B5EF4-FFF2-40B4-BE49-F238E27FC236}">
                      <a16:creationId xmlns:a16="http://schemas.microsoft.com/office/drawing/2014/main" id="{7F2B6352-1D50-B3AB-68C7-A42BC881EE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8" name="Rechte verbindingslijn 243">
                    <a:extLst>
                      <a:ext uri="{FF2B5EF4-FFF2-40B4-BE49-F238E27FC236}">
                        <a16:creationId xmlns:a16="http://schemas.microsoft.com/office/drawing/2014/main" id="{E6FEFD32-9903-8805-7127-3AFD2E0E5B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44">
                    <a:extLst>
                      <a:ext uri="{FF2B5EF4-FFF2-40B4-BE49-F238E27FC236}">
                        <a16:creationId xmlns:a16="http://schemas.microsoft.com/office/drawing/2014/main" id="{66FBA83E-0082-F816-A790-67D36095E8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45">
                    <a:extLst>
                      <a:ext uri="{FF2B5EF4-FFF2-40B4-BE49-F238E27FC236}">
                        <a16:creationId xmlns:a16="http://schemas.microsoft.com/office/drawing/2014/main" id="{C7A15F58-A260-ACD9-8D8E-4BD398811A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46">
                    <a:extLst>
                      <a:ext uri="{FF2B5EF4-FFF2-40B4-BE49-F238E27FC236}">
                        <a16:creationId xmlns:a16="http://schemas.microsoft.com/office/drawing/2014/main" id="{6EE28FE3-551A-67D5-7D17-E7B8D5662B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47">
                    <a:extLst>
                      <a:ext uri="{FF2B5EF4-FFF2-40B4-BE49-F238E27FC236}">
                        <a16:creationId xmlns:a16="http://schemas.microsoft.com/office/drawing/2014/main" id="{D5EF4C4B-7604-3F0E-D2F4-E3F582C17E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7" name="Pijl: rechts 242">
                  <a:extLst>
                    <a:ext uri="{FF2B5EF4-FFF2-40B4-BE49-F238E27FC236}">
                      <a16:creationId xmlns:a16="http://schemas.microsoft.com/office/drawing/2014/main" id="{A56D512D-3416-3C12-5D2A-B42EE62A16D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4" name="Rechte verbindingslijn 340">
                <a:extLst>
                  <a:ext uri="{FF2B5EF4-FFF2-40B4-BE49-F238E27FC236}">
                    <a16:creationId xmlns:a16="http://schemas.microsoft.com/office/drawing/2014/main" id="{550B62C5-E844-7FE2-806C-0BECFD3E51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5" name="Rechte verbindingslijn 341">
                <a:extLst>
                  <a:ext uri="{FF2B5EF4-FFF2-40B4-BE49-F238E27FC236}">
                    <a16:creationId xmlns:a16="http://schemas.microsoft.com/office/drawing/2014/main" id="{E76A673F-C97B-E623-A35E-9C6E92BC3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6" name="Rechthoek 344">
                <a:extLst>
                  <a:ext uri="{FF2B5EF4-FFF2-40B4-BE49-F238E27FC236}">
                    <a16:creationId xmlns:a16="http://schemas.microsoft.com/office/drawing/2014/main" id="{7915E7FD-CC3A-2CF7-4A39-0FA5D008EBC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97" name="Rechthoek 345">
                <a:extLst>
                  <a:ext uri="{FF2B5EF4-FFF2-40B4-BE49-F238E27FC236}">
                    <a16:creationId xmlns:a16="http://schemas.microsoft.com/office/drawing/2014/main" id="{CE3FF90D-EAB8-20AA-5B69-E283361F787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8" name="Groep 11">
                <a:extLst>
                  <a:ext uri="{FF2B5EF4-FFF2-40B4-BE49-F238E27FC236}">
                    <a16:creationId xmlns:a16="http://schemas.microsoft.com/office/drawing/2014/main" id="{70986EE6-B0AD-8257-E504-F969594D599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8" name="Rechthoek 346">
                  <a:extLst>
                    <a:ext uri="{FF2B5EF4-FFF2-40B4-BE49-F238E27FC236}">
                      <a16:creationId xmlns:a16="http://schemas.microsoft.com/office/drawing/2014/main" id="{81627778-D928-55E4-EC52-BE7633E4583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9" name="Groep 6">
                  <a:extLst>
                    <a:ext uri="{FF2B5EF4-FFF2-40B4-BE49-F238E27FC236}">
                      <a16:creationId xmlns:a16="http://schemas.microsoft.com/office/drawing/2014/main" id="{15C61F3A-C47A-EBF8-825C-F38BD626107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1" name="Rechte verbindingslijn 225">
                    <a:extLst>
                      <a:ext uri="{FF2B5EF4-FFF2-40B4-BE49-F238E27FC236}">
                        <a16:creationId xmlns:a16="http://schemas.microsoft.com/office/drawing/2014/main" id="{810003D9-3C0B-E614-8CF5-50D1A2DF3A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26">
                    <a:extLst>
                      <a:ext uri="{FF2B5EF4-FFF2-40B4-BE49-F238E27FC236}">
                        <a16:creationId xmlns:a16="http://schemas.microsoft.com/office/drawing/2014/main" id="{AA9A27E3-7DCB-3EAE-96D9-BA1DE8E96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27">
                    <a:extLst>
                      <a:ext uri="{FF2B5EF4-FFF2-40B4-BE49-F238E27FC236}">
                        <a16:creationId xmlns:a16="http://schemas.microsoft.com/office/drawing/2014/main" id="{59B72210-F7EC-1EDA-97EE-5C2F13E01D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28">
                    <a:extLst>
                      <a:ext uri="{FF2B5EF4-FFF2-40B4-BE49-F238E27FC236}">
                        <a16:creationId xmlns:a16="http://schemas.microsoft.com/office/drawing/2014/main" id="{0732263E-FD33-5457-D195-4972AD32D4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29">
                    <a:extLst>
                      <a:ext uri="{FF2B5EF4-FFF2-40B4-BE49-F238E27FC236}">
                        <a16:creationId xmlns:a16="http://schemas.microsoft.com/office/drawing/2014/main" id="{DEB62636-95F7-0812-BC0F-B03DD3B6E4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0" name="Pijl: rechts 217">
                  <a:extLst>
                    <a:ext uri="{FF2B5EF4-FFF2-40B4-BE49-F238E27FC236}">
                      <a16:creationId xmlns:a16="http://schemas.microsoft.com/office/drawing/2014/main" id="{5C1EAA23-5994-9ABD-B9B5-E86A2A333E8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9" name="Groep 9">
                <a:extLst>
                  <a:ext uri="{FF2B5EF4-FFF2-40B4-BE49-F238E27FC236}">
                    <a16:creationId xmlns:a16="http://schemas.microsoft.com/office/drawing/2014/main" id="{9A1E3A39-4F2A-87FE-C5BF-A16FB08598F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0" name="Rechthoek 357">
                  <a:extLst>
                    <a:ext uri="{FF2B5EF4-FFF2-40B4-BE49-F238E27FC236}">
                      <a16:creationId xmlns:a16="http://schemas.microsoft.com/office/drawing/2014/main" id="{F383F467-A764-545A-C5FE-FF23640343E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1" name="Groep 5">
                  <a:extLst>
                    <a:ext uri="{FF2B5EF4-FFF2-40B4-BE49-F238E27FC236}">
                      <a16:creationId xmlns:a16="http://schemas.microsoft.com/office/drawing/2014/main" id="{35532982-5877-7662-2A3B-B5791C188F4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3" name="Rechte verbindingslijn 220">
                    <a:extLst>
                      <a:ext uri="{FF2B5EF4-FFF2-40B4-BE49-F238E27FC236}">
                        <a16:creationId xmlns:a16="http://schemas.microsoft.com/office/drawing/2014/main" id="{DB2AEDB2-25CC-E870-EC49-BDA20E1F7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221">
                    <a:extLst>
                      <a:ext uri="{FF2B5EF4-FFF2-40B4-BE49-F238E27FC236}">
                        <a16:creationId xmlns:a16="http://schemas.microsoft.com/office/drawing/2014/main" id="{30BEE87D-416C-88C3-6D92-364C6A98A7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22">
                    <a:extLst>
                      <a:ext uri="{FF2B5EF4-FFF2-40B4-BE49-F238E27FC236}">
                        <a16:creationId xmlns:a16="http://schemas.microsoft.com/office/drawing/2014/main" id="{DC8E9458-5252-A3D3-D0B3-4878F6B3B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23">
                    <a:extLst>
                      <a:ext uri="{FF2B5EF4-FFF2-40B4-BE49-F238E27FC236}">
                        <a16:creationId xmlns:a16="http://schemas.microsoft.com/office/drawing/2014/main" id="{B64EC98F-CC75-397F-04A5-62577C554E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24">
                    <a:extLst>
                      <a:ext uri="{FF2B5EF4-FFF2-40B4-BE49-F238E27FC236}">
                        <a16:creationId xmlns:a16="http://schemas.microsoft.com/office/drawing/2014/main" id="{1BB21C48-0027-5CD2-4FDC-5B0040EAF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2" name="Pijl: rechts 219">
                  <a:extLst>
                    <a:ext uri="{FF2B5EF4-FFF2-40B4-BE49-F238E27FC236}">
                      <a16:creationId xmlns:a16="http://schemas.microsoft.com/office/drawing/2014/main" id="{3E8C46F5-A00D-7D9D-A1F6-E87F49F16BF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215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FCBC55D9-8D7A-3F91-EFBC-C6A16CCCEF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" y="535178"/>
            <a:ext cx="7772400" cy="6322823"/>
          </a:xfrm>
          <a:prstGeom prst="rect">
            <a:avLst/>
          </a:prstGeom>
        </p:spPr>
      </p:pic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03F831FE-D168-3E71-19D5-160F39AC58A8}"/>
              </a:ext>
            </a:extLst>
          </p:cNvPr>
          <p:cNvSpPr/>
          <p:nvPr userDrawn="1"/>
        </p:nvSpPr>
        <p:spPr>
          <a:xfrm>
            <a:off x="695325" y="1808163"/>
            <a:ext cx="10801344" cy="3960812"/>
          </a:xfrm>
          <a:prstGeom prst="roundRect">
            <a:avLst>
              <a:gd name="adj" fmla="val 4803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Table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5"/>
            <a:ext cx="10801337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3" name="Tijdelijke aanduiding voor tabel 8">
            <a:extLst>
              <a:ext uri="{FF2B5EF4-FFF2-40B4-BE49-F238E27FC236}">
                <a16:creationId xmlns:a16="http://schemas.microsoft.com/office/drawing/2014/main" id="{DDEC57B4-CC50-FDAD-C22D-08DD2777DC82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990601" y="2071949"/>
            <a:ext cx="10210800" cy="3433240"/>
          </a:xfr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table.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A89AE427-A10F-97E7-DE43-C31BEAC8E163}"/>
              </a:ext>
            </a:extLst>
          </p:cNvPr>
          <p:cNvGrpSpPr/>
          <p:nvPr userDrawn="1"/>
        </p:nvGrpSpPr>
        <p:grpSpPr>
          <a:xfrm>
            <a:off x="12377595" y="-12068"/>
            <a:ext cx="3693387" cy="6705423"/>
            <a:chOff x="-3786437" y="-12068"/>
            <a:chExt cx="3693386" cy="6705423"/>
          </a:xfrm>
        </p:grpSpPr>
        <p:grpSp>
          <p:nvGrpSpPr>
            <p:cNvPr id="7" name="Groep 355">
              <a:extLst>
                <a:ext uri="{FF2B5EF4-FFF2-40B4-BE49-F238E27FC236}">
                  <a16:creationId xmlns:a16="http://schemas.microsoft.com/office/drawing/2014/main" id="{9748CDC5-9558-9BA5-B0E1-DED83E94CFE9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75" name="Rechthoek 421">
                <a:extLst>
                  <a:ext uri="{FF2B5EF4-FFF2-40B4-BE49-F238E27FC236}">
                    <a16:creationId xmlns:a16="http://schemas.microsoft.com/office/drawing/2014/main" id="{1ED6B582-F695-36D6-F085-4AB26CCDAE55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76" name="Ovaal 422">
                <a:extLst>
                  <a:ext uri="{FF2B5EF4-FFF2-40B4-BE49-F238E27FC236}">
                    <a16:creationId xmlns:a16="http://schemas.microsoft.com/office/drawing/2014/main" id="{859E047A-0577-967F-CAF6-6FDB5CD9CC34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7" name="Rechthoek 423">
                <a:extLst>
                  <a:ext uri="{FF2B5EF4-FFF2-40B4-BE49-F238E27FC236}">
                    <a16:creationId xmlns:a16="http://schemas.microsoft.com/office/drawing/2014/main" id="{89676440-71ED-EBF3-862A-16138016F74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8" name="Groep 424">
                <a:extLst>
                  <a:ext uri="{FF2B5EF4-FFF2-40B4-BE49-F238E27FC236}">
                    <a16:creationId xmlns:a16="http://schemas.microsoft.com/office/drawing/2014/main" id="{7481D6B1-2828-A7EE-1DAD-6621CE8686C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97" name="Rechthoek 443">
                  <a:extLst>
                    <a:ext uri="{FF2B5EF4-FFF2-40B4-BE49-F238E27FC236}">
                      <a16:creationId xmlns:a16="http://schemas.microsoft.com/office/drawing/2014/main" id="{54997C45-ACBD-4E2E-F7FA-F394D1B245B8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98" name="Rechthoek 444">
                  <a:extLst>
                    <a:ext uri="{FF2B5EF4-FFF2-40B4-BE49-F238E27FC236}">
                      <a16:creationId xmlns:a16="http://schemas.microsoft.com/office/drawing/2014/main" id="{EDCB0B74-8664-1B7E-F2F6-D0BAF380CFE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9" name="Ovaal 425">
                <a:extLst>
                  <a:ext uri="{FF2B5EF4-FFF2-40B4-BE49-F238E27FC236}">
                    <a16:creationId xmlns:a16="http://schemas.microsoft.com/office/drawing/2014/main" id="{C31FEAE9-17C7-0ECA-25F6-F93CFB3E456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0" name="Rechthoek 426">
                <a:extLst>
                  <a:ext uri="{FF2B5EF4-FFF2-40B4-BE49-F238E27FC236}">
                    <a16:creationId xmlns:a16="http://schemas.microsoft.com/office/drawing/2014/main" id="{D580BA5A-A47C-CBE0-CABA-E8D90E6DAB94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81" name="Groep 427">
                <a:extLst>
                  <a:ext uri="{FF2B5EF4-FFF2-40B4-BE49-F238E27FC236}">
                    <a16:creationId xmlns:a16="http://schemas.microsoft.com/office/drawing/2014/main" id="{5870CA4F-E69B-2114-1F35-806086CC455F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82" name="Rechthoek 428">
                  <a:extLst>
                    <a:ext uri="{FF2B5EF4-FFF2-40B4-BE49-F238E27FC236}">
                      <a16:creationId xmlns:a16="http://schemas.microsoft.com/office/drawing/2014/main" id="{8891DE9E-59CA-022F-9066-375359D9FA1F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429">
                  <a:extLst>
                    <a:ext uri="{FF2B5EF4-FFF2-40B4-BE49-F238E27FC236}">
                      <a16:creationId xmlns:a16="http://schemas.microsoft.com/office/drawing/2014/main" id="{B2F78862-B1DE-1A3C-8C9D-1E90D512D003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Tekstvak 430">
                  <a:extLst>
                    <a:ext uri="{FF2B5EF4-FFF2-40B4-BE49-F238E27FC236}">
                      <a16:creationId xmlns:a16="http://schemas.microsoft.com/office/drawing/2014/main" id="{65E4E370-A64D-D4A2-3101-AA5051D0D801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85" name="Vrije vorm: vorm 431">
                  <a:extLst>
                    <a:ext uri="{FF2B5EF4-FFF2-40B4-BE49-F238E27FC236}">
                      <a16:creationId xmlns:a16="http://schemas.microsoft.com/office/drawing/2014/main" id="{BE0FB225-41EC-D1FD-3162-2BA23C983B6B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86" name="Groep 432">
                  <a:extLst>
                    <a:ext uri="{FF2B5EF4-FFF2-40B4-BE49-F238E27FC236}">
                      <a16:creationId xmlns:a16="http://schemas.microsoft.com/office/drawing/2014/main" id="{58C3CCCD-833D-B012-8D3E-159B9A1EFD02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94" name="Vrije vorm: vorm 440">
                    <a:extLst>
                      <a:ext uri="{FF2B5EF4-FFF2-40B4-BE49-F238E27FC236}">
                        <a16:creationId xmlns:a16="http://schemas.microsoft.com/office/drawing/2014/main" id="{C1D82219-9352-B338-A6F0-73767ED570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Rechthoek: afgeronde hoeken 441">
                    <a:extLst>
                      <a:ext uri="{FF2B5EF4-FFF2-40B4-BE49-F238E27FC236}">
                        <a16:creationId xmlns:a16="http://schemas.microsoft.com/office/drawing/2014/main" id="{71242F91-3C7F-F353-5FDE-0F5B3F3FA86C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6" name="Vrije vorm: vorm 442">
                    <a:extLst>
                      <a:ext uri="{FF2B5EF4-FFF2-40B4-BE49-F238E27FC236}">
                        <a16:creationId xmlns:a16="http://schemas.microsoft.com/office/drawing/2014/main" id="{40546940-51FF-8562-3251-A540CC194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7" name="Gelijkbenige driehoek 433">
                  <a:extLst>
                    <a:ext uri="{FF2B5EF4-FFF2-40B4-BE49-F238E27FC236}">
                      <a16:creationId xmlns:a16="http://schemas.microsoft.com/office/drawing/2014/main" id="{743C73C6-93C3-D744-804E-B447EBD3D4A7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Tekstvak 434">
                  <a:extLst>
                    <a:ext uri="{FF2B5EF4-FFF2-40B4-BE49-F238E27FC236}">
                      <a16:creationId xmlns:a16="http://schemas.microsoft.com/office/drawing/2014/main" id="{3FCF5741-5912-E66F-E6A4-50BA2662297C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89" name="Gelijkbenige driehoek 435">
                  <a:extLst>
                    <a:ext uri="{FF2B5EF4-FFF2-40B4-BE49-F238E27FC236}">
                      <a16:creationId xmlns:a16="http://schemas.microsoft.com/office/drawing/2014/main" id="{1C9549F4-953D-82BC-4E69-5B36A2AFF4FE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0" name="Groep 436">
                  <a:extLst>
                    <a:ext uri="{FF2B5EF4-FFF2-40B4-BE49-F238E27FC236}">
                      <a16:creationId xmlns:a16="http://schemas.microsoft.com/office/drawing/2014/main" id="{A7660401-3F88-6E0B-C738-47E6CF31B4D2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91" name="Rechthoek 437">
                    <a:extLst>
                      <a:ext uri="{FF2B5EF4-FFF2-40B4-BE49-F238E27FC236}">
                        <a16:creationId xmlns:a16="http://schemas.microsoft.com/office/drawing/2014/main" id="{9AF41D13-F2FC-4C9A-38F2-9A444BE43A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>
                      <a:latin typeface="+mj-lt"/>
                    </a:endParaRPr>
                  </a:p>
                </p:txBody>
              </p:sp>
              <p:cxnSp>
                <p:nvCxnSpPr>
                  <p:cNvPr id="92" name="Rechte verbindingslijn 438">
                    <a:extLst>
                      <a:ext uri="{FF2B5EF4-FFF2-40B4-BE49-F238E27FC236}">
                        <a16:creationId xmlns:a16="http://schemas.microsoft.com/office/drawing/2014/main" id="{2BDD4CA9-6320-BF1A-0B71-382E030385A8}"/>
                      </a:ext>
                    </a:extLst>
                  </p:cNvPr>
                  <p:cNvCxnSpPr>
                    <a:stCxn id="91" idx="0"/>
                    <a:endCxn id="91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3" name="Rechte verbindingslijn 439">
                    <a:extLst>
                      <a:ext uri="{FF2B5EF4-FFF2-40B4-BE49-F238E27FC236}">
                        <a16:creationId xmlns:a16="http://schemas.microsoft.com/office/drawing/2014/main" id="{6E3CB7D4-9D61-9A78-FE6A-46E6EC88DCCF}"/>
                      </a:ext>
                    </a:extLst>
                  </p:cNvPr>
                  <p:cNvCxnSpPr>
                    <a:stCxn id="91" idx="1"/>
                    <a:endCxn id="91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8" name="Groep 356">
              <a:extLst>
                <a:ext uri="{FF2B5EF4-FFF2-40B4-BE49-F238E27FC236}">
                  <a16:creationId xmlns:a16="http://schemas.microsoft.com/office/drawing/2014/main" id="{69A207B4-2181-0669-6D0F-1C7357FAAEAE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9" name="Rechthoek 357">
                <a:extLst>
                  <a:ext uri="{FF2B5EF4-FFF2-40B4-BE49-F238E27FC236}">
                    <a16:creationId xmlns:a16="http://schemas.microsoft.com/office/drawing/2014/main" id="{D97C8CF8-5774-1CC3-5FEE-C46A24ADB893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0" name="Ovaal 358">
                <a:extLst>
                  <a:ext uri="{FF2B5EF4-FFF2-40B4-BE49-F238E27FC236}">
                    <a16:creationId xmlns:a16="http://schemas.microsoft.com/office/drawing/2014/main" id="{7370618C-70BF-05CD-C11C-B0749F1F54C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1" name="Rechthoek 359">
                <a:extLst>
                  <a:ext uri="{FF2B5EF4-FFF2-40B4-BE49-F238E27FC236}">
                    <a16:creationId xmlns:a16="http://schemas.microsoft.com/office/drawing/2014/main" id="{5C081FBB-2F6D-09A2-9F90-C150C06A696D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2" name="Rechthoek 360">
                <a:extLst>
                  <a:ext uri="{FF2B5EF4-FFF2-40B4-BE49-F238E27FC236}">
                    <a16:creationId xmlns:a16="http://schemas.microsoft.com/office/drawing/2014/main" id="{5F52DAB9-85DE-5B51-3509-A0E43930325A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4" name="ICOON_info">
                <a:extLst>
                  <a:ext uri="{FF2B5EF4-FFF2-40B4-BE49-F238E27FC236}">
                    <a16:creationId xmlns:a16="http://schemas.microsoft.com/office/drawing/2014/main" id="{29075B15-A644-F7B7-E5EE-59384A4F25A5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3" name="Ovaal 419">
                  <a:extLst>
                    <a:ext uri="{FF2B5EF4-FFF2-40B4-BE49-F238E27FC236}">
                      <a16:creationId xmlns:a16="http://schemas.microsoft.com/office/drawing/2014/main" id="{A73A1D92-A723-242D-72D8-11E5CF1B4BA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Graphic 163" descr="Informatie">
                  <a:extLst>
                    <a:ext uri="{FF2B5EF4-FFF2-40B4-BE49-F238E27FC236}">
                      <a16:creationId xmlns:a16="http://schemas.microsoft.com/office/drawing/2014/main" id="{D49502EF-0829-8286-C0C7-30D536AF168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" name="Ovaal 362">
                <a:extLst>
                  <a:ext uri="{FF2B5EF4-FFF2-40B4-BE49-F238E27FC236}">
                    <a16:creationId xmlns:a16="http://schemas.microsoft.com/office/drawing/2014/main" id="{DA7EB4AD-1DFE-9CA6-1613-432791595BAA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" name="Rechthoek 363">
                <a:extLst>
                  <a:ext uri="{FF2B5EF4-FFF2-40B4-BE49-F238E27FC236}">
                    <a16:creationId xmlns:a16="http://schemas.microsoft.com/office/drawing/2014/main" id="{D448AF36-7BBC-DF81-2388-D4FDC38C7F29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18" name="Groep 364">
                <a:extLst>
                  <a:ext uri="{FF2B5EF4-FFF2-40B4-BE49-F238E27FC236}">
                    <a16:creationId xmlns:a16="http://schemas.microsoft.com/office/drawing/2014/main" id="{D1C534D6-362C-F8C2-71E1-9D1A74909094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19" name="Groep 365">
                  <a:extLst>
                    <a:ext uri="{FF2B5EF4-FFF2-40B4-BE49-F238E27FC236}">
                      <a16:creationId xmlns:a16="http://schemas.microsoft.com/office/drawing/2014/main" id="{44005180-31D5-9D42-387B-B6230258F931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64" name="Groep 410">
                    <a:extLst>
                      <a:ext uri="{FF2B5EF4-FFF2-40B4-BE49-F238E27FC236}">
                        <a16:creationId xmlns:a16="http://schemas.microsoft.com/office/drawing/2014/main" id="{7117E017-9721-4472-269E-539F7E81D14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66" name="Groep 412">
                      <a:extLst>
                        <a:ext uri="{FF2B5EF4-FFF2-40B4-BE49-F238E27FC236}">
                          <a16:creationId xmlns:a16="http://schemas.microsoft.com/office/drawing/2014/main" id="{153FAC5D-9914-E562-C2B7-7942FA53FFD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8" name="Rechte verbindingslijn 414">
                        <a:extLst>
                          <a:ext uri="{FF2B5EF4-FFF2-40B4-BE49-F238E27FC236}">
                            <a16:creationId xmlns:a16="http://schemas.microsoft.com/office/drawing/2014/main" id="{83A77342-84A1-62A0-E958-BEF5DBD70FB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415">
                        <a:extLst>
                          <a:ext uri="{FF2B5EF4-FFF2-40B4-BE49-F238E27FC236}">
                            <a16:creationId xmlns:a16="http://schemas.microsoft.com/office/drawing/2014/main" id="{228A4921-F1AE-334A-0BFA-ABFD6114DE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416">
                        <a:extLst>
                          <a:ext uri="{FF2B5EF4-FFF2-40B4-BE49-F238E27FC236}">
                            <a16:creationId xmlns:a16="http://schemas.microsoft.com/office/drawing/2014/main" id="{860D7463-0016-0FA2-796D-042C63FEA42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417">
                        <a:extLst>
                          <a:ext uri="{FF2B5EF4-FFF2-40B4-BE49-F238E27FC236}">
                            <a16:creationId xmlns:a16="http://schemas.microsoft.com/office/drawing/2014/main" id="{2D8749AA-86E5-D7F4-9652-7E6CF28DC07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echthoek 418">
                        <a:extLst>
                          <a:ext uri="{FF2B5EF4-FFF2-40B4-BE49-F238E27FC236}">
                            <a16:creationId xmlns:a16="http://schemas.microsoft.com/office/drawing/2014/main" id="{5BCDA60C-3054-CA79-902A-84F2FA82914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7" name="Vrije vorm: vorm 413">
                      <a:extLst>
                        <a:ext uri="{FF2B5EF4-FFF2-40B4-BE49-F238E27FC236}">
                          <a16:creationId xmlns:a16="http://schemas.microsoft.com/office/drawing/2014/main" id="{D98C6003-30A9-E736-D798-77ED35F6EB14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400"/>
                    </a:p>
                  </p:txBody>
                </p:sp>
              </p:grpSp>
              <p:sp>
                <p:nvSpPr>
                  <p:cNvPr id="65" name="Tekstvak 411">
                    <a:extLst>
                      <a:ext uri="{FF2B5EF4-FFF2-40B4-BE49-F238E27FC236}">
                        <a16:creationId xmlns:a16="http://schemas.microsoft.com/office/drawing/2014/main" id="{0134E7EC-DD25-4B22-C7EC-9AA47E0FA08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0" name="Groep 366">
                  <a:extLst>
                    <a:ext uri="{FF2B5EF4-FFF2-40B4-BE49-F238E27FC236}">
                      <a16:creationId xmlns:a16="http://schemas.microsoft.com/office/drawing/2014/main" id="{EFA91BFE-D734-C4C9-0A9C-003548B4D4E7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54" name="Groep 400">
                    <a:extLst>
                      <a:ext uri="{FF2B5EF4-FFF2-40B4-BE49-F238E27FC236}">
                        <a16:creationId xmlns:a16="http://schemas.microsoft.com/office/drawing/2014/main" id="{93C314A2-7E76-2A00-89C7-CE53390C6F3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6" name="Rechthoek 402">
                      <a:extLst>
                        <a:ext uri="{FF2B5EF4-FFF2-40B4-BE49-F238E27FC236}">
                          <a16:creationId xmlns:a16="http://schemas.microsoft.com/office/drawing/2014/main" id="{425B4668-E452-6D78-135A-48736C6EC0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57" name="Groep 403">
                      <a:extLst>
                        <a:ext uri="{FF2B5EF4-FFF2-40B4-BE49-F238E27FC236}">
                          <a16:creationId xmlns:a16="http://schemas.microsoft.com/office/drawing/2014/main" id="{781F5444-1AF5-DD66-C06A-41773BC1A86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9" name="Rechte verbindingslijn 405">
                        <a:extLst>
                          <a:ext uri="{FF2B5EF4-FFF2-40B4-BE49-F238E27FC236}">
                            <a16:creationId xmlns:a16="http://schemas.microsoft.com/office/drawing/2014/main" id="{59BFBFA0-6F29-0E74-64F4-37A9AB38E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Rechte verbindingslijn 406">
                        <a:extLst>
                          <a:ext uri="{FF2B5EF4-FFF2-40B4-BE49-F238E27FC236}">
                            <a16:creationId xmlns:a16="http://schemas.microsoft.com/office/drawing/2014/main" id="{3619831D-5E05-DDDC-8B1C-A75839CA0D5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407">
                        <a:extLst>
                          <a:ext uri="{FF2B5EF4-FFF2-40B4-BE49-F238E27FC236}">
                            <a16:creationId xmlns:a16="http://schemas.microsoft.com/office/drawing/2014/main" id="{D76750CB-A6F0-D276-3064-BD4FC4478B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408">
                        <a:extLst>
                          <a:ext uri="{FF2B5EF4-FFF2-40B4-BE49-F238E27FC236}">
                            <a16:creationId xmlns:a16="http://schemas.microsoft.com/office/drawing/2014/main" id="{D932FFCD-B1DB-CE77-F9B2-ABCD93195A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Rechthoek 409">
                        <a:extLst>
                          <a:ext uri="{FF2B5EF4-FFF2-40B4-BE49-F238E27FC236}">
                            <a16:creationId xmlns:a16="http://schemas.microsoft.com/office/drawing/2014/main" id="{6A2FB1CE-CC13-35AB-2B66-998630CAFAB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Pijl: rechts 404">
                      <a:extLst>
                        <a:ext uri="{FF2B5EF4-FFF2-40B4-BE49-F238E27FC236}">
                          <a16:creationId xmlns:a16="http://schemas.microsoft.com/office/drawing/2014/main" id="{79E0E3AF-DA70-99A7-7B79-3D2F9E5DBED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5" name="Tekstvak 401">
                    <a:extLst>
                      <a:ext uri="{FF2B5EF4-FFF2-40B4-BE49-F238E27FC236}">
                        <a16:creationId xmlns:a16="http://schemas.microsoft.com/office/drawing/2014/main" id="{29048D91-6B09-9F76-A46E-B91F9502987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1" name="Groep 367">
                  <a:extLst>
                    <a:ext uri="{FF2B5EF4-FFF2-40B4-BE49-F238E27FC236}">
                      <a16:creationId xmlns:a16="http://schemas.microsoft.com/office/drawing/2014/main" id="{E7FC38F2-1E1C-F752-B720-CB5BDFF62477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44" name="Groep 390">
                    <a:extLst>
                      <a:ext uri="{FF2B5EF4-FFF2-40B4-BE49-F238E27FC236}">
                        <a16:creationId xmlns:a16="http://schemas.microsoft.com/office/drawing/2014/main" id="{33262A81-9EBE-0A05-B054-B9A60FD15B1A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46" name="Rechthoek 392">
                      <a:extLst>
                        <a:ext uri="{FF2B5EF4-FFF2-40B4-BE49-F238E27FC236}">
                          <a16:creationId xmlns:a16="http://schemas.microsoft.com/office/drawing/2014/main" id="{CE8D00AD-60CC-E41E-DAD5-1BCDA3DA53C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47" name="Groep 393">
                      <a:extLst>
                        <a:ext uri="{FF2B5EF4-FFF2-40B4-BE49-F238E27FC236}">
                          <a16:creationId xmlns:a16="http://schemas.microsoft.com/office/drawing/2014/main" id="{6F597066-7C1D-B12A-F85F-FEE722764D5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49" name="Rechte verbindingslijn 395">
                        <a:extLst>
                          <a:ext uri="{FF2B5EF4-FFF2-40B4-BE49-F238E27FC236}">
                            <a16:creationId xmlns:a16="http://schemas.microsoft.com/office/drawing/2014/main" id="{DF2B043F-5E4C-7163-7861-FB70E5E7F54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Rechte verbindingslijn 396">
                        <a:extLst>
                          <a:ext uri="{FF2B5EF4-FFF2-40B4-BE49-F238E27FC236}">
                            <a16:creationId xmlns:a16="http://schemas.microsoft.com/office/drawing/2014/main" id="{206B4C4E-882B-9227-4CF6-81F02D7F77D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397">
                        <a:extLst>
                          <a:ext uri="{FF2B5EF4-FFF2-40B4-BE49-F238E27FC236}">
                            <a16:creationId xmlns:a16="http://schemas.microsoft.com/office/drawing/2014/main" id="{FE8CB532-A4D9-B125-E2E2-7C71C51EBC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398">
                        <a:extLst>
                          <a:ext uri="{FF2B5EF4-FFF2-40B4-BE49-F238E27FC236}">
                            <a16:creationId xmlns:a16="http://schemas.microsoft.com/office/drawing/2014/main" id="{AFA3EA17-DCDC-C831-A01D-94DB121F09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Rechthoek 399">
                        <a:extLst>
                          <a:ext uri="{FF2B5EF4-FFF2-40B4-BE49-F238E27FC236}">
                            <a16:creationId xmlns:a16="http://schemas.microsoft.com/office/drawing/2014/main" id="{33B1303F-467C-3872-5B9E-AE09567F3D7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Pijl: rechts 394">
                      <a:extLst>
                        <a:ext uri="{FF2B5EF4-FFF2-40B4-BE49-F238E27FC236}">
                          <a16:creationId xmlns:a16="http://schemas.microsoft.com/office/drawing/2014/main" id="{1D96FDED-A24B-FD45-577A-469F1A4EB5D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5" name="Tekstvak 391">
                    <a:extLst>
                      <a:ext uri="{FF2B5EF4-FFF2-40B4-BE49-F238E27FC236}">
                        <a16:creationId xmlns:a16="http://schemas.microsoft.com/office/drawing/2014/main" id="{0170C8BA-EFDB-4D69-60CF-19A6BB6DA26B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2" name="Groep 368">
                  <a:extLst>
                    <a:ext uri="{FF2B5EF4-FFF2-40B4-BE49-F238E27FC236}">
                      <a16:creationId xmlns:a16="http://schemas.microsoft.com/office/drawing/2014/main" id="{30124B50-0BB3-1126-C721-83F6E5723905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34" name="Groep 380">
                    <a:extLst>
                      <a:ext uri="{FF2B5EF4-FFF2-40B4-BE49-F238E27FC236}">
                        <a16:creationId xmlns:a16="http://schemas.microsoft.com/office/drawing/2014/main" id="{9E8FA93B-374A-A5AA-B68C-C6994536211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6" name="Rechthoek 382">
                      <a:extLst>
                        <a:ext uri="{FF2B5EF4-FFF2-40B4-BE49-F238E27FC236}">
                          <a16:creationId xmlns:a16="http://schemas.microsoft.com/office/drawing/2014/main" id="{4A37508F-95DA-B1A5-2D86-44A7DDBF5F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37" name="Groep 383">
                      <a:extLst>
                        <a:ext uri="{FF2B5EF4-FFF2-40B4-BE49-F238E27FC236}">
                          <a16:creationId xmlns:a16="http://schemas.microsoft.com/office/drawing/2014/main" id="{1392DBBA-969B-24A3-B75F-1D1E6DB72E6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9" name="Rechte verbindingslijn 385">
                        <a:extLst>
                          <a:ext uri="{FF2B5EF4-FFF2-40B4-BE49-F238E27FC236}">
                            <a16:creationId xmlns:a16="http://schemas.microsoft.com/office/drawing/2014/main" id="{1535787F-902D-0702-4985-A6A6FA56E65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Rechte verbindingslijn 386">
                        <a:extLst>
                          <a:ext uri="{FF2B5EF4-FFF2-40B4-BE49-F238E27FC236}">
                            <a16:creationId xmlns:a16="http://schemas.microsoft.com/office/drawing/2014/main" id="{83A13926-B2C6-80FC-7D08-884592B2B4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387">
                        <a:extLst>
                          <a:ext uri="{FF2B5EF4-FFF2-40B4-BE49-F238E27FC236}">
                            <a16:creationId xmlns:a16="http://schemas.microsoft.com/office/drawing/2014/main" id="{299DAB2E-9E70-E765-97BD-F2A627BA4B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388">
                        <a:extLst>
                          <a:ext uri="{FF2B5EF4-FFF2-40B4-BE49-F238E27FC236}">
                            <a16:creationId xmlns:a16="http://schemas.microsoft.com/office/drawing/2014/main" id="{14BDB5F1-1A99-6ADE-1B70-78DEED7F311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chthoek 389">
                        <a:extLst>
                          <a:ext uri="{FF2B5EF4-FFF2-40B4-BE49-F238E27FC236}">
                            <a16:creationId xmlns:a16="http://schemas.microsoft.com/office/drawing/2014/main" id="{9324C2AC-F47F-F9F8-3F49-6AE239ABDD8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8" name="Pijl: rechts 384">
                      <a:extLst>
                        <a:ext uri="{FF2B5EF4-FFF2-40B4-BE49-F238E27FC236}">
                          <a16:creationId xmlns:a16="http://schemas.microsoft.com/office/drawing/2014/main" id="{38D5AC04-F3C0-0BB0-8366-73D64BF69A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" name="Tekstvak 381">
                    <a:extLst>
                      <a:ext uri="{FF2B5EF4-FFF2-40B4-BE49-F238E27FC236}">
                        <a16:creationId xmlns:a16="http://schemas.microsoft.com/office/drawing/2014/main" id="{7C84C8DA-11B3-6334-0D76-8E32085576C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3" name="Groep 369">
                  <a:extLst>
                    <a:ext uri="{FF2B5EF4-FFF2-40B4-BE49-F238E27FC236}">
                      <a16:creationId xmlns:a16="http://schemas.microsoft.com/office/drawing/2014/main" id="{D34F7609-B491-0CAA-95E1-56868F1057AA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4" name="Groep 370">
                    <a:extLst>
                      <a:ext uri="{FF2B5EF4-FFF2-40B4-BE49-F238E27FC236}">
                        <a16:creationId xmlns:a16="http://schemas.microsoft.com/office/drawing/2014/main" id="{11DC1803-F014-D1E5-D7EE-5B0262BBBE5C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6" name="Rechthoek 372">
                      <a:extLst>
                        <a:ext uri="{FF2B5EF4-FFF2-40B4-BE49-F238E27FC236}">
                          <a16:creationId xmlns:a16="http://schemas.microsoft.com/office/drawing/2014/main" id="{5FE3EE26-D6EF-0F73-4688-E89839B370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27" name="Groep 373">
                      <a:extLst>
                        <a:ext uri="{FF2B5EF4-FFF2-40B4-BE49-F238E27FC236}">
                          <a16:creationId xmlns:a16="http://schemas.microsoft.com/office/drawing/2014/main" id="{3F33CA65-71C0-0CEB-7650-07FFB58BAF9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9" name="Rechte verbindingslijn 375">
                        <a:extLst>
                          <a:ext uri="{FF2B5EF4-FFF2-40B4-BE49-F238E27FC236}">
                            <a16:creationId xmlns:a16="http://schemas.microsoft.com/office/drawing/2014/main" id="{C06BDDC5-DF9F-0027-8DB9-6B77AE48BE6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Rechte verbindingslijn 376">
                        <a:extLst>
                          <a:ext uri="{FF2B5EF4-FFF2-40B4-BE49-F238E27FC236}">
                            <a16:creationId xmlns:a16="http://schemas.microsoft.com/office/drawing/2014/main" id="{A05D964C-F5C9-B0B4-C9E5-5A34A0719B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Rechte verbindingslijn 377">
                        <a:extLst>
                          <a:ext uri="{FF2B5EF4-FFF2-40B4-BE49-F238E27FC236}">
                            <a16:creationId xmlns:a16="http://schemas.microsoft.com/office/drawing/2014/main" id="{70FDAA7C-DFA6-EB4F-2B40-39340B0EAF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Rechte verbindingslijn 378">
                        <a:extLst>
                          <a:ext uri="{FF2B5EF4-FFF2-40B4-BE49-F238E27FC236}">
                            <a16:creationId xmlns:a16="http://schemas.microsoft.com/office/drawing/2014/main" id="{EEA53759-DC61-3BF0-35FA-383E7A9110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echthoek 379">
                        <a:extLst>
                          <a:ext uri="{FF2B5EF4-FFF2-40B4-BE49-F238E27FC236}">
                            <a16:creationId xmlns:a16="http://schemas.microsoft.com/office/drawing/2014/main" id="{EE1BF370-1D4E-9E26-6654-ABB36DACABF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8" name="Pijl: rechts 374">
                      <a:extLst>
                        <a:ext uri="{FF2B5EF4-FFF2-40B4-BE49-F238E27FC236}">
                          <a16:creationId xmlns:a16="http://schemas.microsoft.com/office/drawing/2014/main" id="{929BBF3C-7520-3EA7-6C29-BC2DF41395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" name="Tekstvak 371">
                    <a:extLst>
                      <a:ext uri="{FF2B5EF4-FFF2-40B4-BE49-F238E27FC236}">
                        <a16:creationId xmlns:a16="http://schemas.microsoft.com/office/drawing/2014/main" id="{267C176B-E80D-2CAE-67C8-1947CC758103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6" y="1352811"/>
            <a:ext cx="10801349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6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56CA38F-D369-D9E1-58B1-5547F46B2694}"/>
              </a:ext>
            </a:extLst>
          </p:cNvPr>
          <p:cNvSpPr/>
          <p:nvPr userDrawn="1"/>
        </p:nvSpPr>
        <p:spPr>
          <a:xfrm>
            <a:off x="-18288" y="5431537"/>
            <a:ext cx="6932800" cy="1426465"/>
          </a:xfrm>
          <a:custGeom>
            <a:avLst/>
            <a:gdLst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594635 w 6940296"/>
              <a:gd name="connsiteY2" fmla="*/ 1405296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5006864 w 6940296"/>
              <a:gd name="connsiteY2" fmla="*/ 1546191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2800" h="1607439">
                <a:moveTo>
                  <a:pt x="9144" y="777240"/>
                </a:moveTo>
                <a:cubicBezTo>
                  <a:pt x="417601" y="756073"/>
                  <a:pt x="1078143" y="749666"/>
                  <a:pt x="1911096" y="877824"/>
                </a:cubicBezTo>
                <a:cubicBezTo>
                  <a:pt x="2744049" y="1005982"/>
                  <a:pt x="4169913" y="1428130"/>
                  <a:pt x="5006864" y="1546191"/>
                </a:cubicBezTo>
                <a:cubicBezTo>
                  <a:pt x="5843815" y="1664253"/>
                  <a:pt x="6290821" y="1572859"/>
                  <a:pt x="6932800" y="1586193"/>
                </a:cubicBezTo>
                <a:cubicBezTo>
                  <a:pt x="6932251" y="1057462"/>
                  <a:pt x="6931701" y="528731"/>
                  <a:pt x="6931152" y="0"/>
                </a:cubicBezTo>
                <a:lnTo>
                  <a:pt x="0" y="0"/>
                </a:lnTo>
                <a:lnTo>
                  <a:pt x="0" y="109728"/>
                </a:lnTo>
                <a:lnTo>
                  <a:pt x="9144" y="777240"/>
                </a:lnTo>
                <a:close/>
              </a:path>
            </a:pathLst>
          </a:custGeom>
          <a:solidFill>
            <a:srgbClr val="4A1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8" y="0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chart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5"/>
            <a:ext cx="5191700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7" y="1352811"/>
            <a:ext cx="5191700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58" name="Tijdelijke aanduiding voor grafiek 12">
            <a:extLst>
              <a:ext uri="{FF2B5EF4-FFF2-40B4-BE49-F238E27FC236}">
                <a16:creationId xmlns:a16="http://schemas.microsoft.com/office/drawing/2014/main" id="{1238657F-8410-C390-7832-14707C75DC34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99635" y="728663"/>
            <a:ext cx="5197040" cy="5050779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chart.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4370003F-75DC-7256-6AEA-653638CECC27}"/>
              </a:ext>
            </a:extLst>
          </p:cNvPr>
          <p:cNvGrpSpPr/>
          <p:nvPr userDrawn="1"/>
        </p:nvGrpSpPr>
        <p:grpSpPr>
          <a:xfrm>
            <a:off x="12377867" y="1"/>
            <a:ext cx="3693387" cy="6233352"/>
            <a:chOff x="-3786437" y="1"/>
            <a:chExt cx="3693386" cy="6233352"/>
          </a:xfrm>
        </p:grpSpPr>
        <p:grpSp>
          <p:nvGrpSpPr>
            <p:cNvPr id="160" name="Groep 424">
              <a:extLst>
                <a:ext uri="{FF2B5EF4-FFF2-40B4-BE49-F238E27FC236}">
                  <a16:creationId xmlns:a16="http://schemas.microsoft.com/office/drawing/2014/main" id="{C791DC3B-0E69-71B0-C72A-90561FAF611F}"/>
                </a:ext>
              </a:extLst>
            </p:cNvPr>
            <p:cNvGrpSpPr/>
            <p:nvPr userDrawn="1"/>
          </p:nvGrpSpPr>
          <p:grpSpPr>
            <a:xfrm>
              <a:off x="-3786437" y="3752148"/>
              <a:ext cx="3693386" cy="2481205"/>
              <a:chOff x="-3786437" y="3752148"/>
              <a:chExt cx="3693386" cy="2481205"/>
            </a:xfrm>
          </p:grpSpPr>
          <p:sp>
            <p:nvSpPr>
              <p:cNvPr id="180" name="Rechthoek 444">
                <a:extLst>
                  <a:ext uri="{FF2B5EF4-FFF2-40B4-BE49-F238E27FC236}">
                    <a16:creationId xmlns:a16="http://schemas.microsoft.com/office/drawing/2014/main" id="{985F62CC-10B6-9FFA-F83C-B2DCF6C26D5B}"/>
                  </a:ext>
                </a:extLst>
              </p:cNvPr>
              <p:cNvSpPr/>
              <p:nvPr userDrawn="1"/>
            </p:nvSpPr>
            <p:spPr>
              <a:xfrm>
                <a:off x="-3786165" y="3752148"/>
                <a:ext cx="3593091" cy="17526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81" name="Ovaal 445">
                <a:extLst>
                  <a:ext uri="{FF2B5EF4-FFF2-40B4-BE49-F238E27FC236}">
                    <a16:creationId xmlns:a16="http://schemas.microsoft.com/office/drawing/2014/main" id="{7AC43231-86FC-B330-1CF7-3FF9288CF47C}"/>
                  </a:ext>
                </a:extLst>
              </p:cNvPr>
              <p:cNvSpPr/>
              <p:nvPr userDrawn="1"/>
            </p:nvSpPr>
            <p:spPr>
              <a:xfrm>
                <a:off x="-3603587" y="421674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82" name="Rechthoek 446">
                <a:extLst>
                  <a:ext uri="{FF2B5EF4-FFF2-40B4-BE49-F238E27FC236}">
                    <a16:creationId xmlns:a16="http://schemas.microsoft.com/office/drawing/2014/main" id="{DFB15FEF-2901-2805-1D66-BC7031AE9FEC}"/>
                  </a:ext>
                </a:extLst>
              </p:cNvPr>
              <p:cNvSpPr/>
              <p:nvPr userDrawn="1"/>
            </p:nvSpPr>
            <p:spPr>
              <a:xfrm>
                <a:off x="-3319415" y="4216747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83" name="Groep 447">
                <a:extLst>
                  <a:ext uri="{FF2B5EF4-FFF2-40B4-BE49-F238E27FC236}">
                    <a16:creationId xmlns:a16="http://schemas.microsoft.com/office/drawing/2014/main" id="{D7056881-4544-053A-EA7C-7A4F762C72C2}"/>
                  </a:ext>
                </a:extLst>
              </p:cNvPr>
              <p:cNvGrpSpPr/>
              <p:nvPr userDrawn="1"/>
            </p:nvGrpSpPr>
            <p:grpSpPr>
              <a:xfrm>
                <a:off x="-3314821" y="4656539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8" name="Rechthoek 452">
                  <a:extLst>
                    <a:ext uri="{FF2B5EF4-FFF2-40B4-BE49-F238E27FC236}">
                      <a16:creationId xmlns:a16="http://schemas.microsoft.com/office/drawing/2014/main" id="{8D4FA00B-24BD-8501-EBA1-349CDEE196B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453">
                  <a:extLst>
                    <a:ext uri="{FF2B5EF4-FFF2-40B4-BE49-F238E27FC236}">
                      <a16:creationId xmlns:a16="http://schemas.microsoft.com/office/drawing/2014/main" id="{3E62AD7B-FD9B-B404-2C60-B7E95B74BDFB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Tekstvak 454">
                  <a:extLst>
                    <a:ext uri="{FF2B5EF4-FFF2-40B4-BE49-F238E27FC236}">
                      <a16:creationId xmlns:a16="http://schemas.microsoft.com/office/drawing/2014/main" id="{78246028-CD21-A8DD-7A0A-7691BB0631E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91" name="Tekstvak 455">
                  <a:extLst>
                    <a:ext uri="{FF2B5EF4-FFF2-40B4-BE49-F238E27FC236}">
                      <a16:creationId xmlns:a16="http://schemas.microsoft.com/office/drawing/2014/main" id="{BF7D0098-D74E-423D-A97D-225FBE371A90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92" name="Vrije vorm: vorm 456">
                  <a:extLst>
                    <a:ext uri="{FF2B5EF4-FFF2-40B4-BE49-F238E27FC236}">
                      <a16:creationId xmlns:a16="http://schemas.microsoft.com/office/drawing/2014/main" id="{AA064385-D4FC-DC61-9CFB-A42BFEE43DA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3" name="Groep 457">
                  <a:extLst>
                    <a:ext uri="{FF2B5EF4-FFF2-40B4-BE49-F238E27FC236}">
                      <a16:creationId xmlns:a16="http://schemas.microsoft.com/office/drawing/2014/main" id="{3078F901-3B10-BB4B-B254-4EE87CF38AEC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13" name="Rechthoek 477">
                    <a:extLst>
                      <a:ext uri="{FF2B5EF4-FFF2-40B4-BE49-F238E27FC236}">
                        <a16:creationId xmlns:a16="http://schemas.microsoft.com/office/drawing/2014/main" id="{F2305DD1-30DC-4313-7F78-05A459C958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478">
                    <a:extLst>
                      <a:ext uri="{FF2B5EF4-FFF2-40B4-BE49-F238E27FC236}">
                        <a16:creationId xmlns:a16="http://schemas.microsoft.com/office/drawing/2014/main" id="{62F66370-EE4D-A3FD-8683-F6F1C0B21B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479">
                    <a:extLst>
                      <a:ext uri="{FF2B5EF4-FFF2-40B4-BE49-F238E27FC236}">
                        <a16:creationId xmlns:a16="http://schemas.microsoft.com/office/drawing/2014/main" id="{90713964-8CD3-103E-1873-7A48579ECD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4" name="Groep 458">
                  <a:extLst>
                    <a:ext uri="{FF2B5EF4-FFF2-40B4-BE49-F238E27FC236}">
                      <a16:creationId xmlns:a16="http://schemas.microsoft.com/office/drawing/2014/main" id="{34D1D67C-F5B5-4A66-4970-739FA4C58AE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95" name="Rechthoek 459">
                    <a:extLst>
                      <a:ext uri="{FF2B5EF4-FFF2-40B4-BE49-F238E27FC236}">
                        <a16:creationId xmlns:a16="http://schemas.microsoft.com/office/drawing/2014/main" id="{10F39154-D319-3DBD-C7FC-76362E1E71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460">
                    <a:extLst>
                      <a:ext uri="{FF2B5EF4-FFF2-40B4-BE49-F238E27FC236}">
                        <a16:creationId xmlns:a16="http://schemas.microsoft.com/office/drawing/2014/main" id="{C1F21665-03EE-AF85-C3D8-AA83DEF464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6" name="Rechte verbindingslijn 470">
                      <a:extLst>
                        <a:ext uri="{FF2B5EF4-FFF2-40B4-BE49-F238E27FC236}">
                          <a16:creationId xmlns:a16="http://schemas.microsoft.com/office/drawing/2014/main" id="{F6426925-4DB0-D105-9231-FCD1D24F24F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Rechte verbindingslijn 471">
                      <a:extLst>
                        <a:ext uri="{FF2B5EF4-FFF2-40B4-BE49-F238E27FC236}">
                          <a16:creationId xmlns:a16="http://schemas.microsoft.com/office/drawing/2014/main" id="{474986AD-0561-00C9-7275-00993C0EC66E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8" name="Groep 472">
                      <a:extLst>
                        <a:ext uri="{FF2B5EF4-FFF2-40B4-BE49-F238E27FC236}">
                          <a16:creationId xmlns:a16="http://schemas.microsoft.com/office/drawing/2014/main" id="{0DCC6184-4366-6393-1658-D7EBFE6F0164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9" name="Rechte verbindingslijn 473">
                        <a:extLst>
                          <a:ext uri="{FF2B5EF4-FFF2-40B4-BE49-F238E27FC236}">
                            <a16:creationId xmlns:a16="http://schemas.microsoft.com/office/drawing/2014/main" id="{0514DF0B-4FEF-3673-0995-FC37EF8744D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0" name="Rechte verbindingslijn 474">
                        <a:extLst>
                          <a:ext uri="{FF2B5EF4-FFF2-40B4-BE49-F238E27FC236}">
                            <a16:creationId xmlns:a16="http://schemas.microsoft.com/office/drawing/2014/main" id="{C60FEE8A-3819-D71B-91BF-F7754FFF941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1" name="Rechte verbindingslijn 475">
                        <a:extLst>
                          <a:ext uri="{FF2B5EF4-FFF2-40B4-BE49-F238E27FC236}">
                            <a16:creationId xmlns:a16="http://schemas.microsoft.com/office/drawing/2014/main" id="{23B22AE7-582B-04C2-07AB-840D13DD5B3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2" name="Rechte verbindingslijn 476">
                        <a:extLst>
                          <a:ext uri="{FF2B5EF4-FFF2-40B4-BE49-F238E27FC236}">
                            <a16:creationId xmlns:a16="http://schemas.microsoft.com/office/drawing/2014/main" id="{87CD10BD-9843-1A98-9CAB-D24E65326A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7" name="Rechte verbindingslijn 461">
                    <a:extLst>
                      <a:ext uri="{FF2B5EF4-FFF2-40B4-BE49-F238E27FC236}">
                        <a16:creationId xmlns:a16="http://schemas.microsoft.com/office/drawing/2014/main" id="{E3F94BAA-CAC3-AE0D-FFFC-EF236D8AACD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Rechte verbindingslijn 462">
                    <a:extLst>
                      <a:ext uri="{FF2B5EF4-FFF2-40B4-BE49-F238E27FC236}">
                        <a16:creationId xmlns:a16="http://schemas.microsoft.com/office/drawing/2014/main" id="{0EB2A19E-B480-39AF-92D5-8063DD78639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Rechte verbindingslijn 463">
                    <a:extLst>
                      <a:ext uri="{FF2B5EF4-FFF2-40B4-BE49-F238E27FC236}">
                        <a16:creationId xmlns:a16="http://schemas.microsoft.com/office/drawing/2014/main" id="{913C7D88-FE63-0595-5847-3CA64D4E6C7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Rechte verbindingslijn 464">
                    <a:extLst>
                      <a:ext uri="{FF2B5EF4-FFF2-40B4-BE49-F238E27FC236}">
                        <a16:creationId xmlns:a16="http://schemas.microsoft.com/office/drawing/2014/main" id="{DAF64650-30E6-F6DA-874D-0F580A3F4CA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1" name="Rechthoek 465">
                    <a:extLst>
                      <a:ext uri="{FF2B5EF4-FFF2-40B4-BE49-F238E27FC236}">
                        <a16:creationId xmlns:a16="http://schemas.microsoft.com/office/drawing/2014/main" id="{2BF75C1B-0668-920B-C70D-07BD4C4FBC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02" name="Groep 466">
                    <a:extLst>
                      <a:ext uri="{FF2B5EF4-FFF2-40B4-BE49-F238E27FC236}">
                        <a16:creationId xmlns:a16="http://schemas.microsoft.com/office/drawing/2014/main" id="{F334184D-4CDB-08CD-8FDB-DF3F4ABC36C2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203" name="Rechthoek 467">
                      <a:extLst>
                        <a:ext uri="{FF2B5EF4-FFF2-40B4-BE49-F238E27FC236}">
                          <a16:creationId xmlns:a16="http://schemas.microsoft.com/office/drawing/2014/main" id="{20E43228-9984-ECDD-1EAC-D23F3AC38E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4" name="Rechthoek: afgeronde bovenhoeken 468">
                      <a:extLst>
                        <a:ext uri="{FF2B5EF4-FFF2-40B4-BE49-F238E27FC236}">
                          <a16:creationId xmlns:a16="http://schemas.microsoft.com/office/drawing/2014/main" id="{2B2B329F-1CF3-DED3-719B-15BD4A656E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5" name="Gelijkbenige driehoek 469">
                      <a:extLst>
                        <a:ext uri="{FF2B5EF4-FFF2-40B4-BE49-F238E27FC236}">
                          <a16:creationId xmlns:a16="http://schemas.microsoft.com/office/drawing/2014/main" id="{AC08F073-0782-5218-179B-ECC8F3DAB4A7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84" name="Rechthoek 448">
                <a:extLst>
                  <a:ext uri="{FF2B5EF4-FFF2-40B4-BE49-F238E27FC236}">
                    <a16:creationId xmlns:a16="http://schemas.microsoft.com/office/drawing/2014/main" id="{89199C1C-6759-5104-4766-889BCE7CF772}"/>
                  </a:ext>
                </a:extLst>
              </p:cNvPr>
              <p:cNvSpPr/>
              <p:nvPr userDrawn="1"/>
            </p:nvSpPr>
            <p:spPr>
              <a:xfrm>
                <a:off x="-3786437" y="5405353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85" name="ICOON_info">
                <a:extLst>
                  <a:ext uri="{FF2B5EF4-FFF2-40B4-BE49-F238E27FC236}">
                    <a16:creationId xmlns:a16="http://schemas.microsoft.com/office/drawing/2014/main" id="{9380DA9F-89A4-4B8A-C9D9-A1DBCECB6F3A}"/>
                  </a:ext>
                </a:extLst>
              </p:cNvPr>
              <p:cNvGrpSpPr/>
              <p:nvPr userDrawn="1"/>
            </p:nvGrpSpPr>
            <p:grpSpPr>
              <a:xfrm>
                <a:off x="-376736" y="5269335"/>
                <a:ext cx="283685" cy="283685"/>
                <a:chOff x="-510741" y="5913713"/>
                <a:chExt cx="267555" cy="267555"/>
              </a:xfrm>
            </p:grpSpPr>
            <p:sp>
              <p:nvSpPr>
                <p:cNvPr id="186" name="Ovaal 450">
                  <a:extLst>
                    <a:ext uri="{FF2B5EF4-FFF2-40B4-BE49-F238E27FC236}">
                      <a16:creationId xmlns:a16="http://schemas.microsoft.com/office/drawing/2014/main" id="{2B32BCD6-8F06-3B46-3962-0024BF8334F0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Graphic 163" descr="Informatie">
                  <a:extLst>
                    <a:ext uri="{FF2B5EF4-FFF2-40B4-BE49-F238E27FC236}">
                      <a16:creationId xmlns:a16="http://schemas.microsoft.com/office/drawing/2014/main" id="{7BD50ACC-371D-10DB-EEF6-02798094EFEE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61" name="INSTRUCTIE">
              <a:extLst>
                <a:ext uri="{FF2B5EF4-FFF2-40B4-BE49-F238E27FC236}">
                  <a16:creationId xmlns:a16="http://schemas.microsoft.com/office/drawing/2014/main" id="{6C6A2BDC-5021-01EF-F2C2-70D9C7FCA023}"/>
                </a:ext>
              </a:extLst>
            </p:cNvPr>
            <p:cNvGrpSpPr/>
            <p:nvPr userDrawn="1"/>
          </p:nvGrpSpPr>
          <p:grpSpPr>
            <a:xfrm>
              <a:off x="-3786165" y="1"/>
              <a:ext cx="3593091" cy="3570215"/>
              <a:chOff x="-3786165" y="1"/>
              <a:chExt cx="3593091" cy="3570215"/>
            </a:xfrm>
          </p:grpSpPr>
          <p:sp>
            <p:nvSpPr>
              <p:cNvPr id="162" name="Rechthoek 426">
                <a:extLst>
                  <a:ext uri="{FF2B5EF4-FFF2-40B4-BE49-F238E27FC236}">
                    <a16:creationId xmlns:a16="http://schemas.microsoft.com/office/drawing/2014/main" id="{D7405F74-2F73-2486-5EE0-E928D76E7C62}"/>
                  </a:ext>
                </a:extLst>
              </p:cNvPr>
              <p:cNvSpPr/>
              <p:nvPr userDrawn="1"/>
            </p:nvSpPr>
            <p:spPr>
              <a:xfrm>
                <a:off x="-3786165" y="1"/>
                <a:ext cx="3593091" cy="357021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Insert/FORMAT A Chart</a:t>
                </a:r>
              </a:p>
            </p:txBody>
          </p:sp>
          <p:sp>
            <p:nvSpPr>
              <p:cNvPr id="163" name="Ovaal 427">
                <a:extLst>
                  <a:ext uri="{FF2B5EF4-FFF2-40B4-BE49-F238E27FC236}">
                    <a16:creationId xmlns:a16="http://schemas.microsoft.com/office/drawing/2014/main" id="{8C156B89-ECF6-E0AD-67A3-745107D80A4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4" name="Rechthoek 428">
                <a:extLst>
                  <a:ext uri="{FF2B5EF4-FFF2-40B4-BE49-F238E27FC236}">
                    <a16:creationId xmlns:a16="http://schemas.microsoft.com/office/drawing/2014/main" id="{71885E7B-B4A9-0BA6-0346-FC8522FBE78C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If necessary, delete the existing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by using the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key’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Click on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the pictogram to insert a new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(see example below)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65" name="Ovaal 429">
                <a:extLst>
                  <a:ext uri="{FF2B5EF4-FFF2-40B4-BE49-F238E27FC236}">
                    <a16:creationId xmlns:a16="http://schemas.microsoft.com/office/drawing/2014/main" id="{B6FA9990-E011-0C23-A2CC-9556493502D3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6" name="Rechthoek 430">
                <a:extLst>
                  <a:ext uri="{FF2B5EF4-FFF2-40B4-BE49-F238E27FC236}">
                    <a16:creationId xmlns:a16="http://schemas.microsoft.com/office/drawing/2014/main" id="{81D948CA-CB8B-BFB8-E2E7-FB610F0CE269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click 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‘Insert’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7" name="Groep 431">
                <a:extLst>
                  <a:ext uri="{FF2B5EF4-FFF2-40B4-BE49-F238E27FC236}">
                    <a16:creationId xmlns:a16="http://schemas.microsoft.com/office/drawing/2014/main" id="{63677D8B-AC58-E86D-0A4A-0B8FD4B898E4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77" name="Rechthoek 441">
                  <a:extLst>
                    <a:ext uri="{FF2B5EF4-FFF2-40B4-BE49-F238E27FC236}">
                      <a16:creationId xmlns:a16="http://schemas.microsoft.com/office/drawing/2014/main" id="{3DDCA2DE-4F6C-B7BF-1A8F-D7B20A9D5783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72000" tIns="0" rIns="288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Insert</a:t>
                  </a:r>
                </a:p>
              </p:txBody>
            </p:sp>
            <p:cxnSp>
              <p:nvCxnSpPr>
                <p:cNvPr id="178" name="Rechte verbindingslijn 442">
                  <a:extLst>
                    <a:ext uri="{FF2B5EF4-FFF2-40B4-BE49-F238E27FC236}">
                      <a16:creationId xmlns:a16="http://schemas.microsoft.com/office/drawing/2014/main" id="{8A233B9D-9141-543F-0C64-68CF05F7BA50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79" name="Gelijkbenige driehoek 443">
                  <a:extLst>
                    <a:ext uri="{FF2B5EF4-FFF2-40B4-BE49-F238E27FC236}">
                      <a16:creationId xmlns:a16="http://schemas.microsoft.com/office/drawing/2014/main" id="{6783BC04-E984-87FF-6441-4FEF7B0BE178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8" name="Groep 432">
                <a:extLst>
                  <a:ext uri="{FF2B5EF4-FFF2-40B4-BE49-F238E27FC236}">
                    <a16:creationId xmlns:a16="http://schemas.microsoft.com/office/drawing/2014/main" id="{3C4A8A6B-734C-81ED-7325-AD076F0CBF9A}"/>
                  </a:ext>
                </a:extLst>
              </p:cNvPr>
              <p:cNvGrpSpPr/>
              <p:nvPr userDrawn="1"/>
            </p:nvGrpSpPr>
            <p:grpSpPr>
              <a:xfrm>
                <a:off x="-3316599" y="1232480"/>
                <a:ext cx="289372" cy="314992"/>
                <a:chOff x="7322769" y="-310267"/>
                <a:chExt cx="289372" cy="314992"/>
              </a:xfrm>
            </p:grpSpPr>
            <p:sp>
              <p:nvSpPr>
                <p:cNvPr id="174" name="Rechthoek 438">
                  <a:extLst>
                    <a:ext uri="{FF2B5EF4-FFF2-40B4-BE49-F238E27FC236}">
                      <a16:creationId xmlns:a16="http://schemas.microsoft.com/office/drawing/2014/main" id="{C9C76C38-6ECE-7D03-EF95-FB92F58BC566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439">
                  <a:extLst>
                    <a:ext uri="{FF2B5EF4-FFF2-40B4-BE49-F238E27FC236}">
                      <a16:creationId xmlns:a16="http://schemas.microsoft.com/office/drawing/2014/main" id="{A74EBD95-B662-EA68-AE70-F156DEFF5AF5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Rechthoek 440">
                  <a:extLst>
                    <a:ext uri="{FF2B5EF4-FFF2-40B4-BE49-F238E27FC236}">
                      <a16:creationId xmlns:a16="http://schemas.microsoft.com/office/drawing/2014/main" id="{26703D76-206A-40D1-2B71-F51E1D952EE6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9" name="Ovaal 433">
                <a:extLst>
                  <a:ext uri="{FF2B5EF4-FFF2-40B4-BE49-F238E27FC236}">
                    <a16:creationId xmlns:a16="http://schemas.microsoft.com/office/drawing/2014/main" id="{E459E8EB-1647-F22B-6098-516ED876E41B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70" name="Rechthoek 434">
                <a:extLst>
                  <a:ext uri="{FF2B5EF4-FFF2-40B4-BE49-F238E27FC236}">
                    <a16:creationId xmlns:a16="http://schemas.microsoft.com/office/drawing/2014/main" id="{913DBCC9-F8F4-B843-FDB5-25776D711DF4}"/>
                  </a:ext>
                </a:extLst>
              </p:cNvPr>
              <p:cNvSpPr/>
              <p:nvPr userDrawn="1"/>
            </p:nvSpPr>
            <p:spPr>
              <a:xfrm>
                <a:off x="-3319415" y="2555610"/>
                <a:ext cx="2944682" cy="4768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435">
                <a:extLst>
                  <a:ext uri="{FF2B5EF4-FFF2-40B4-BE49-F238E27FC236}">
                    <a16:creationId xmlns:a16="http://schemas.microsoft.com/office/drawing/2014/main" id="{B0382441-9D7C-CCFD-5A08-0426DE5CDA8D}"/>
                  </a:ext>
                </a:extLst>
              </p:cNvPr>
              <p:cNvGrpSpPr/>
              <p:nvPr userDrawn="1"/>
            </p:nvGrpSpPr>
            <p:grpSpPr>
              <a:xfrm>
                <a:off x="-3312582" y="314451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2" name="Rechthoek 436">
                  <a:extLst>
                    <a:ext uri="{FF2B5EF4-FFF2-40B4-BE49-F238E27FC236}">
                      <a16:creationId xmlns:a16="http://schemas.microsoft.com/office/drawing/2014/main" id="{FCBEE67A-1E21-BFB4-5EA6-8D1A28DCAB0B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3" name="Rechthoek 437">
                  <a:extLst>
                    <a:ext uri="{FF2B5EF4-FFF2-40B4-BE49-F238E27FC236}">
                      <a16:creationId xmlns:a16="http://schemas.microsoft.com/office/drawing/2014/main" id="{1BFE161E-5259-1EA5-CDA8-250B34FBE762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16" name="Tijdelijke aanduiding voor tekst 10">
            <a:extLst>
              <a:ext uri="{FF2B5EF4-FFF2-40B4-BE49-F238E27FC236}">
                <a16:creationId xmlns:a16="http://schemas.microsoft.com/office/drawing/2014/main" id="{8187D9C9-4201-D015-4A03-1F5D449BF3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8E3EEABF-8A82-6C9F-9D10-E6465272914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F59E2919-9568-7CA4-86FB-C5F1B9985E8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3AC6F8FE-8BF2-B2FC-6AE1-AC89238A34F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FF9CE1FB-C0B4-5AFB-C32A-38BB1A820B6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681B7E87-C358-2B9A-C9C4-CDB77BBF5BE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801134E7-3432-9E8C-AE38-1E5D6131FEC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2E470277-E4AD-27BE-3686-4C7E09951A6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F98E48A9-2391-669C-5B9C-2D02F485F48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81BABD0D-C23A-3B75-A187-BCBB63E9523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7EEBDB77-8949-E733-B2EB-DE917A66116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86">
              <a:extLst>
                <a:ext uri="{FF2B5EF4-FFF2-40B4-BE49-F238E27FC236}">
                  <a16:creationId xmlns:a16="http://schemas.microsoft.com/office/drawing/2014/main" id="{BEC1CB3D-5F76-2720-3B99-FB1FFA0F4699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" name="Ovaal 188">
              <a:extLst>
                <a:ext uri="{FF2B5EF4-FFF2-40B4-BE49-F238E27FC236}">
                  <a16:creationId xmlns:a16="http://schemas.microsoft.com/office/drawing/2014/main" id="{7E1C327A-8CB8-9DEB-911D-A0F7E20F3EF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89">
              <a:extLst>
                <a:ext uri="{FF2B5EF4-FFF2-40B4-BE49-F238E27FC236}">
                  <a16:creationId xmlns:a16="http://schemas.microsoft.com/office/drawing/2014/main" id="{8ED989DA-A713-FC37-8A08-7A8165B44DB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9" name="Ovaal 191">
              <a:extLst>
                <a:ext uri="{FF2B5EF4-FFF2-40B4-BE49-F238E27FC236}">
                  <a16:creationId xmlns:a16="http://schemas.microsoft.com/office/drawing/2014/main" id="{2728F2F0-7B17-8EF5-9D26-C124539E3D3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" name="Rechthoek 192">
              <a:extLst>
                <a:ext uri="{FF2B5EF4-FFF2-40B4-BE49-F238E27FC236}">
                  <a16:creationId xmlns:a16="http://schemas.microsoft.com/office/drawing/2014/main" id="{EA46A35F-C7BF-6D8B-6F9C-3B16951D89E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1" name="Ovaal 195">
              <a:extLst>
                <a:ext uri="{FF2B5EF4-FFF2-40B4-BE49-F238E27FC236}">
                  <a16:creationId xmlns:a16="http://schemas.microsoft.com/office/drawing/2014/main" id="{841E49FA-E73B-D886-09B5-9D5AA6183DE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" name="Rechthoek 196">
              <a:extLst>
                <a:ext uri="{FF2B5EF4-FFF2-40B4-BE49-F238E27FC236}">
                  <a16:creationId xmlns:a16="http://schemas.microsoft.com/office/drawing/2014/main" id="{426EC6E1-92E9-4A5F-E7B8-D0CF28DFB3B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3" name="Ovaal 197">
              <a:extLst>
                <a:ext uri="{FF2B5EF4-FFF2-40B4-BE49-F238E27FC236}">
                  <a16:creationId xmlns:a16="http://schemas.microsoft.com/office/drawing/2014/main" id="{5C305876-BA6B-91F3-ACB2-C387F516292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" name="Rechthoek 198">
              <a:extLst>
                <a:ext uri="{FF2B5EF4-FFF2-40B4-BE49-F238E27FC236}">
                  <a16:creationId xmlns:a16="http://schemas.microsoft.com/office/drawing/2014/main" id="{A94E53A3-6DDD-7399-F429-60DDF82F7C8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5" name="Ovaal 200">
              <a:extLst>
                <a:ext uri="{FF2B5EF4-FFF2-40B4-BE49-F238E27FC236}">
                  <a16:creationId xmlns:a16="http://schemas.microsoft.com/office/drawing/2014/main" id="{F37A1A11-FC5F-CE02-E843-CC64CBB4B45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" name="Rechthoek 202">
              <a:extLst>
                <a:ext uri="{FF2B5EF4-FFF2-40B4-BE49-F238E27FC236}">
                  <a16:creationId xmlns:a16="http://schemas.microsoft.com/office/drawing/2014/main" id="{CEB7F066-6CD3-5556-A50F-D297B7A88EE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4DAE9832-5B6E-0511-FFB1-BE58E079153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51FC42C5-A9AC-3685-F5E3-77A2F010852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055D5FD2-2D31-1A7A-3CB3-AD76B4DCAAC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20A4725B-801A-C054-F79E-966610C4948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D8ACB6A3-F45F-1271-3839-79694AE3533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341EDB77-9728-C39C-5BDC-305DED2EF67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F7B8A422-459C-5F41-2A76-D295F66FF18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73026269-67D8-E940-FBE1-11CFE553A1C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0EB65D4C-6A5A-54BC-F6F0-DAA5E1C785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3B4DD64B-7A97-C8DC-A32E-5FB0E29594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A8F79D27-77D5-283C-4BFD-F687AC9F55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EC3F79A0-7461-21AE-AFE1-343937228C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0BF3E4A2-E2AD-5301-7B9F-1E53ECF4CC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B8ED1A15-63FD-9496-7C8C-715F86838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73A35F22-6EBC-E41F-8AF9-E6717AD9D0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A851937F-6FC1-F569-DF07-832513112FA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375A2819-EB1E-6DD2-6A73-380C2188926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C91A739C-F1D6-F175-AE4A-D18B15213A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25BCDC84-066D-1882-9E04-641FCC39F3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5F56A8EE-9F02-F0F6-0296-CD18F04F14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B4372AB2-1825-3F1E-88CC-8B095DC01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0E80CEB2-2075-E373-B42D-8123DE4E6E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DA8A75F7-05BC-DB67-782F-EFAFC9743FB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DBDFC21C-2DFF-4F9C-35F3-1DDE2FB121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C3C54BF4-2121-9A5F-FE58-DAE01DFC46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BD8FA3AF-2839-9EB0-F041-FA6310D34FA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4C6D282C-613A-AACF-84C9-C974D0E6629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515E17D3-6200-6E1D-619B-B3753ED6F3EA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AD25CD56-3A60-57BC-85B1-39E4A98B268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063E94F0-E026-FCE4-94B0-B9C0A5D2AED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37764D45-DAC9-2329-9C91-5199430893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01D9305D-9511-EAA9-B2EE-E73A97CC0C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1668CCD8-2CAF-2F72-C3BD-B40A24DCF3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E84B48AE-95AF-74B5-86D7-D20F0E9AE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FBDCFA87-A63A-EB7B-7537-C954AD1CDB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A6B3990D-7496-AC6E-7984-F9FFCDAAC22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10632E25-6766-7D58-CCA1-5D7A8F07155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9FC31A5A-7AC4-01A4-5D59-54DC64A6C20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70B433E0-8FF3-E4C4-C3C9-7CD42E30868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89E25C7E-7CBD-A4A5-BC96-71C84FBAB5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AA9567AF-C1A2-12C5-98D5-96B2AA0AEC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550B4A94-E148-3D07-057F-55898729F2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A70288B3-C267-E73C-E14F-0B6C3C18F0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1C31853E-F240-B158-EFAB-7CFFFD60A6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80240700-2232-8E0F-C482-39695753260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545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raphic 155">
            <a:extLst>
              <a:ext uri="{FF2B5EF4-FFF2-40B4-BE49-F238E27FC236}">
                <a16:creationId xmlns:a16="http://schemas.microsoft.com/office/drawing/2014/main" id="{0B14B400-1691-5635-C086-35E485A646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" y="535178"/>
            <a:ext cx="7772400" cy="632282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5"/>
            <a:ext cx="10801337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6" y="1352811"/>
            <a:ext cx="10801349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8EBEF071-3303-AA4B-4DDA-20DA3E34ADDC}"/>
              </a:ext>
            </a:extLst>
          </p:cNvPr>
          <p:cNvGrpSpPr/>
          <p:nvPr userDrawn="1"/>
        </p:nvGrpSpPr>
        <p:grpSpPr>
          <a:xfrm>
            <a:off x="12377867" y="1"/>
            <a:ext cx="3693387" cy="6233352"/>
            <a:chOff x="-3786437" y="1"/>
            <a:chExt cx="3693386" cy="6233352"/>
          </a:xfrm>
        </p:grpSpPr>
        <p:grpSp>
          <p:nvGrpSpPr>
            <p:cNvPr id="13" name="Groep 424">
              <a:extLst>
                <a:ext uri="{FF2B5EF4-FFF2-40B4-BE49-F238E27FC236}">
                  <a16:creationId xmlns:a16="http://schemas.microsoft.com/office/drawing/2014/main" id="{5840A371-AEA8-20ED-B76A-B9780742AF34}"/>
                </a:ext>
              </a:extLst>
            </p:cNvPr>
            <p:cNvGrpSpPr/>
            <p:nvPr userDrawn="1"/>
          </p:nvGrpSpPr>
          <p:grpSpPr>
            <a:xfrm>
              <a:off x="-3786437" y="3752148"/>
              <a:ext cx="3693386" cy="2481205"/>
              <a:chOff x="-3786437" y="3752148"/>
              <a:chExt cx="3693386" cy="2481205"/>
            </a:xfrm>
          </p:grpSpPr>
          <p:sp>
            <p:nvSpPr>
              <p:cNvPr id="119" name="Rechthoek 444">
                <a:extLst>
                  <a:ext uri="{FF2B5EF4-FFF2-40B4-BE49-F238E27FC236}">
                    <a16:creationId xmlns:a16="http://schemas.microsoft.com/office/drawing/2014/main" id="{628FC718-1765-76A2-B322-13DB9EE9B05D}"/>
                  </a:ext>
                </a:extLst>
              </p:cNvPr>
              <p:cNvSpPr/>
              <p:nvPr userDrawn="1"/>
            </p:nvSpPr>
            <p:spPr>
              <a:xfrm>
                <a:off x="-3786165" y="3752148"/>
                <a:ext cx="3593091" cy="17526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20" name="Ovaal 445">
                <a:extLst>
                  <a:ext uri="{FF2B5EF4-FFF2-40B4-BE49-F238E27FC236}">
                    <a16:creationId xmlns:a16="http://schemas.microsoft.com/office/drawing/2014/main" id="{E008B1B3-8362-EAA6-8F67-694ED9BB4E28}"/>
                  </a:ext>
                </a:extLst>
              </p:cNvPr>
              <p:cNvSpPr/>
              <p:nvPr userDrawn="1"/>
            </p:nvSpPr>
            <p:spPr>
              <a:xfrm>
                <a:off x="-3603587" y="421674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1" name="Rechthoek 446">
                <a:extLst>
                  <a:ext uri="{FF2B5EF4-FFF2-40B4-BE49-F238E27FC236}">
                    <a16:creationId xmlns:a16="http://schemas.microsoft.com/office/drawing/2014/main" id="{B1A598F0-3130-F17C-2EE1-A95290D188D9}"/>
                  </a:ext>
                </a:extLst>
              </p:cNvPr>
              <p:cNvSpPr/>
              <p:nvPr userDrawn="1"/>
            </p:nvSpPr>
            <p:spPr>
              <a:xfrm>
                <a:off x="-3319415" y="4216747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22" name="Groep 447">
                <a:extLst>
                  <a:ext uri="{FF2B5EF4-FFF2-40B4-BE49-F238E27FC236}">
                    <a16:creationId xmlns:a16="http://schemas.microsoft.com/office/drawing/2014/main" id="{F056C933-CC5A-69EF-60CD-DA503A4F9DAE}"/>
                  </a:ext>
                </a:extLst>
              </p:cNvPr>
              <p:cNvGrpSpPr/>
              <p:nvPr userDrawn="1"/>
            </p:nvGrpSpPr>
            <p:grpSpPr>
              <a:xfrm>
                <a:off x="-3314821" y="4656539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27" name="Rechthoek 452">
                  <a:extLst>
                    <a:ext uri="{FF2B5EF4-FFF2-40B4-BE49-F238E27FC236}">
                      <a16:creationId xmlns:a16="http://schemas.microsoft.com/office/drawing/2014/main" id="{48547127-1631-6663-23AB-9C3082E89FB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453">
                  <a:extLst>
                    <a:ext uri="{FF2B5EF4-FFF2-40B4-BE49-F238E27FC236}">
                      <a16:creationId xmlns:a16="http://schemas.microsoft.com/office/drawing/2014/main" id="{16B0F33F-3F6D-D55A-6453-E9B8C2CCC0C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Tekstvak 454">
                  <a:extLst>
                    <a:ext uri="{FF2B5EF4-FFF2-40B4-BE49-F238E27FC236}">
                      <a16:creationId xmlns:a16="http://schemas.microsoft.com/office/drawing/2014/main" id="{549EDA21-04BE-A430-238D-2A12E0AA26C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30" name="Tekstvak 455">
                  <a:extLst>
                    <a:ext uri="{FF2B5EF4-FFF2-40B4-BE49-F238E27FC236}">
                      <a16:creationId xmlns:a16="http://schemas.microsoft.com/office/drawing/2014/main" id="{CAE3817E-A8E8-B16C-4E08-6F1EC944702F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31" name="Vrije vorm: vorm 456">
                  <a:extLst>
                    <a:ext uri="{FF2B5EF4-FFF2-40B4-BE49-F238E27FC236}">
                      <a16:creationId xmlns:a16="http://schemas.microsoft.com/office/drawing/2014/main" id="{AE41C042-854E-DD03-27ED-6D8DFC2F8129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2" name="Groep 457">
                  <a:extLst>
                    <a:ext uri="{FF2B5EF4-FFF2-40B4-BE49-F238E27FC236}">
                      <a16:creationId xmlns:a16="http://schemas.microsoft.com/office/drawing/2014/main" id="{AE51EB1F-9DBA-1FC7-E941-2762752F4F49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52" name="Rechthoek 477">
                    <a:extLst>
                      <a:ext uri="{FF2B5EF4-FFF2-40B4-BE49-F238E27FC236}">
                        <a16:creationId xmlns:a16="http://schemas.microsoft.com/office/drawing/2014/main" id="{EA1B4B67-B4EC-C1BE-D69F-659D1A440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Rechthoek 478">
                    <a:extLst>
                      <a:ext uri="{FF2B5EF4-FFF2-40B4-BE49-F238E27FC236}">
                        <a16:creationId xmlns:a16="http://schemas.microsoft.com/office/drawing/2014/main" id="{9F8ED25D-005F-1D20-23BE-CD848F48F6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4" name="Rechthoek 479">
                    <a:extLst>
                      <a:ext uri="{FF2B5EF4-FFF2-40B4-BE49-F238E27FC236}">
                        <a16:creationId xmlns:a16="http://schemas.microsoft.com/office/drawing/2014/main" id="{E89D8C47-A03F-60F6-7929-AECB4849AC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3" name="Groep 458">
                  <a:extLst>
                    <a:ext uri="{FF2B5EF4-FFF2-40B4-BE49-F238E27FC236}">
                      <a16:creationId xmlns:a16="http://schemas.microsoft.com/office/drawing/2014/main" id="{1F198486-DC4A-91F8-2027-AAF83C1AA692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34" name="Rechthoek 459">
                    <a:extLst>
                      <a:ext uri="{FF2B5EF4-FFF2-40B4-BE49-F238E27FC236}">
                        <a16:creationId xmlns:a16="http://schemas.microsoft.com/office/drawing/2014/main" id="{3AEB7176-0401-4076-6326-31D7F7948F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35" name="Groep 460">
                    <a:extLst>
                      <a:ext uri="{FF2B5EF4-FFF2-40B4-BE49-F238E27FC236}">
                        <a16:creationId xmlns:a16="http://schemas.microsoft.com/office/drawing/2014/main" id="{CD60DB17-03CD-9761-C05D-2084B48D56D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45" name="Rechte verbindingslijn 470">
                      <a:extLst>
                        <a:ext uri="{FF2B5EF4-FFF2-40B4-BE49-F238E27FC236}">
                          <a16:creationId xmlns:a16="http://schemas.microsoft.com/office/drawing/2014/main" id="{5B071CAD-33FA-CEB0-1974-F8CC35492A5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Rechte verbindingslijn 471">
                      <a:extLst>
                        <a:ext uri="{FF2B5EF4-FFF2-40B4-BE49-F238E27FC236}">
                          <a16:creationId xmlns:a16="http://schemas.microsoft.com/office/drawing/2014/main" id="{7C3A31F2-5217-582A-765D-90A4A88CDBB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7" name="Groep 472">
                      <a:extLst>
                        <a:ext uri="{FF2B5EF4-FFF2-40B4-BE49-F238E27FC236}">
                          <a16:creationId xmlns:a16="http://schemas.microsoft.com/office/drawing/2014/main" id="{E1751E59-994E-EE56-E716-BD6D86EBE12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48" name="Rechte verbindingslijn 473">
                        <a:extLst>
                          <a:ext uri="{FF2B5EF4-FFF2-40B4-BE49-F238E27FC236}">
                            <a16:creationId xmlns:a16="http://schemas.microsoft.com/office/drawing/2014/main" id="{648EF380-3C5B-9524-6094-ABC52E21CD1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Rechte verbindingslijn 474">
                        <a:extLst>
                          <a:ext uri="{FF2B5EF4-FFF2-40B4-BE49-F238E27FC236}">
                            <a16:creationId xmlns:a16="http://schemas.microsoft.com/office/drawing/2014/main" id="{1C1EB449-9A3F-71CF-A291-9200832D268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Rechte verbindingslijn 475">
                        <a:extLst>
                          <a:ext uri="{FF2B5EF4-FFF2-40B4-BE49-F238E27FC236}">
                            <a16:creationId xmlns:a16="http://schemas.microsoft.com/office/drawing/2014/main" id="{B738466E-E140-A631-72C2-F2EFA27D86A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Rechte verbindingslijn 476">
                        <a:extLst>
                          <a:ext uri="{FF2B5EF4-FFF2-40B4-BE49-F238E27FC236}">
                            <a16:creationId xmlns:a16="http://schemas.microsoft.com/office/drawing/2014/main" id="{4D641271-1106-761D-065E-3559771A328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6" name="Rechte verbindingslijn 461">
                    <a:extLst>
                      <a:ext uri="{FF2B5EF4-FFF2-40B4-BE49-F238E27FC236}">
                        <a16:creationId xmlns:a16="http://schemas.microsoft.com/office/drawing/2014/main" id="{94A71C2B-0A98-536C-3E5E-E9A55EF90AD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Rechte verbindingslijn 462">
                    <a:extLst>
                      <a:ext uri="{FF2B5EF4-FFF2-40B4-BE49-F238E27FC236}">
                        <a16:creationId xmlns:a16="http://schemas.microsoft.com/office/drawing/2014/main" id="{17553357-50C4-FCDC-2189-3605244724A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Rechte verbindingslijn 463">
                    <a:extLst>
                      <a:ext uri="{FF2B5EF4-FFF2-40B4-BE49-F238E27FC236}">
                        <a16:creationId xmlns:a16="http://schemas.microsoft.com/office/drawing/2014/main" id="{D1D8B299-1425-96C2-A2B4-909AB7FB114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Rechte verbindingslijn 464">
                    <a:extLst>
                      <a:ext uri="{FF2B5EF4-FFF2-40B4-BE49-F238E27FC236}">
                        <a16:creationId xmlns:a16="http://schemas.microsoft.com/office/drawing/2014/main" id="{F901E8F1-AE52-EA44-7961-99FD67DABCF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Rechthoek 465">
                    <a:extLst>
                      <a:ext uri="{FF2B5EF4-FFF2-40B4-BE49-F238E27FC236}">
                        <a16:creationId xmlns:a16="http://schemas.microsoft.com/office/drawing/2014/main" id="{9BDC4DB0-52EE-51BA-50EF-B24ABF8ED3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41" name="Groep 466">
                    <a:extLst>
                      <a:ext uri="{FF2B5EF4-FFF2-40B4-BE49-F238E27FC236}">
                        <a16:creationId xmlns:a16="http://schemas.microsoft.com/office/drawing/2014/main" id="{F3F1CA64-C5E9-F125-2426-D3E6437796D6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42" name="Rechthoek 467">
                      <a:extLst>
                        <a:ext uri="{FF2B5EF4-FFF2-40B4-BE49-F238E27FC236}">
                          <a16:creationId xmlns:a16="http://schemas.microsoft.com/office/drawing/2014/main" id="{84F13365-6A54-E9AF-6D63-3EBDCCC2B93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3" name="Rechthoek: afgeronde bovenhoeken 468">
                      <a:extLst>
                        <a:ext uri="{FF2B5EF4-FFF2-40B4-BE49-F238E27FC236}">
                          <a16:creationId xmlns:a16="http://schemas.microsoft.com/office/drawing/2014/main" id="{4C5188F3-9FD7-7676-415E-0B3DE758CB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" name="Gelijkbenige driehoek 469">
                      <a:extLst>
                        <a:ext uri="{FF2B5EF4-FFF2-40B4-BE49-F238E27FC236}">
                          <a16:creationId xmlns:a16="http://schemas.microsoft.com/office/drawing/2014/main" id="{7C0CDE84-0194-4DEB-A440-DF5391205A51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23" name="Rechthoek 448">
                <a:extLst>
                  <a:ext uri="{FF2B5EF4-FFF2-40B4-BE49-F238E27FC236}">
                    <a16:creationId xmlns:a16="http://schemas.microsoft.com/office/drawing/2014/main" id="{48399CF6-3D2C-1343-54D8-AB047A0E1966}"/>
                  </a:ext>
                </a:extLst>
              </p:cNvPr>
              <p:cNvSpPr/>
              <p:nvPr userDrawn="1"/>
            </p:nvSpPr>
            <p:spPr>
              <a:xfrm>
                <a:off x="-3786437" y="5405353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24" name="ICOON_info">
                <a:extLst>
                  <a:ext uri="{FF2B5EF4-FFF2-40B4-BE49-F238E27FC236}">
                    <a16:creationId xmlns:a16="http://schemas.microsoft.com/office/drawing/2014/main" id="{797CB820-CAC1-8090-7C98-9B2932932F95}"/>
                  </a:ext>
                </a:extLst>
              </p:cNvPr>
              <p:cNvGrpSpPr/>
              <p:nvPr userDrawn="1"/>
            </p:nvGrpSpPr>
            <p:grpSpPr>
              <a:xfrm>
                <a:off x="-376736" y="5269335"/>
                <a:ext cx="283685" cy="283685"/>
                <a:chOff x="-510741" y="5913713"/>
                <a:chExt cx="267555" cy="267555"/>
              </a:xfrm>
            </p:grpSpPr>
            <p:sp>
              <p:nvSpPr>
                <p:cNvPr id="125" name="Ovaal 450">
                  <a:extLst>
                    <a:ext uri="{FF2B5EF4-FFF2-40B4-BE49-F238E27FC236}">
                      <a16:creationId xmlns:a16="http://schemas.microsoft.com/office/drawing/2014/main" id="{3781D131-3382-700B-2350-A9C108BB86D0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Graphic 163" descr="Informatie">
                  <a:extLst>
                    <a:ext uri="{FF2B5EF4-FFF2-40B4-BE49-F238E27FC236}">
                      <a16:creationId xmlns:a16="http://schemas.microsoft.com/office/drawing/2014/main" id="{C03470C2-8F75-BC5B-516D-AD79353965FE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9" name="INSTRUCTIE">
              <a:extLst>
                <a:ext uri="{FF2B5EF4-FFF2-40B4-BE49-F238E27FC236}">
                  <a16:creationId xmlns:a16="http://schemas.microsoft.com/office/drawing/2014/main" id="{3C23593B-CFBD-C4AE-E009-D88B6800FEFF}"/>
                </a:ext>
              </a:extLst>
            </p:cNvPr>
            <p:cNvGrpSpPr/>
            <p:nvPr userDrawn="1"/>
          </p:nvGrpSpPr>
          <p:grpSpPr>
            <a:xfrm>
              <a:off x="-3786165" y="1"/>
              <a:ext cx="3593091" cy="3570215"/>
              <a:chOff x="-3786165" y="1"/>
              <a:chExt cx="3593091" cy="3570215"/>
            </a:xfrm>
          </p:grpSpPr>
          <p:sp>
            <p:nvSpPr>
              <p:cNvPr id="101" name="Rechthoek 426">
                <a:extLst>
                  <a:ext uri="{FF2B5EF4-FFF2-40B4-BE49-F238E27FC236}">
                    <a16:creationId xmlns:a16="http://schemas.microsoft.com/office/drawing/2014/main" id="{D36DCDE2-BD58-0315-5723-A00B7F086BFC}"/>
                  </a:ext>
                </a:extLst>
              </p:cNvPr>
              <p:cNvSpPr/>
              <p:nvPr userDrawn="1"/>
            </p:nvSpPr>
            <p:spPr>
              <a:xfrm>
                <a:off x="-3786165" y="1"/>
                <a:ext cx="3593091" cy="357021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Insert/FORMAT A Chart</a:t>
                </a:r>
              </a:p>
            </p:txBody>
          </p:sp>
          <p:sp>
            <p:nvSpPr>
              <p:cNvPr id="102" name="Ovaal 427">
                <a:extLst>
                  <a:ext uri="{FF2B5EF4-FFF2-40B4-BE49-F238E27FC236}">
                    <a16:creationId xmlns:a16="http://schemas.microsoft.com/office/drawing/2014/main" id="{11B01C1B-D7C8-355A-C9E1-997F94B758E8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3" name="Rechthoek 428">
                <a:extLst>
                  <a:ext uri="{FF2B5EF4-FFF2-40B4-BE49-F238E27FC236}">
                    <a16:creationId xmlns:a16="http://schemas.microsoft.com/office/drawing/2014/main" id="{F38B38A6-8368-EB9E-8F8C-C56116167DE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If necessary, delete the existing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by using the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key’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Click on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the pictogram to insert a new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(see example below)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04" name="Ovaal 429">
                <a:extLst>
                  <a:ext uri="{FF2B5EF4-FFF2-40B4-BE49-F238E27FC236}">
                    <a16:creationId xmlns:a16="http://schemas.microsoft.com/office/drawing/2014/main" id="{E7FBB523-3FC2-CA99-FBB9-C25EEBA69D74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5" name="Rechthoek 430">
                <a:extLst>
                  <a:ext uri="{FF2B5EF4-FFF2-40B4-BE49-F238E27FC236}">
                    <a16:creationId xmlns:a16="http://schemas.microsoft.com/office/drawing/2014/main" id="{5461953C-6AE1-356F-2308-CBF18D3E9E47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click 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‘Insert’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06" name="Groep 431">
                <a:extLst>
                  <a:ext uri="{FF2B5EF4-FFF2-40B4-BE49-F238E27FC236}">
                    <a16:creationId xmlns:a16="http://schemas.microsoft.com/office/drawing/2014/main" id="{D2EBC5A8-B2DD-22C4-FB71-68506FA28A84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16" name="Rechthoek 441">
                  <a:extLst>
                    <a:ext uri="{FF2B5EF4-FFF2-40B4-BE49-F238E27FC236}">
                      <a16:creationId xmlns:a16="http://schemas.microsoft.com/office/drawing/2014/main" id="{7B8DC9E9-FAD4-F430-02DB-C15735EFB770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72000" tIns="0" rIns="288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Insert</a:t>
                  </a:r>
                </a:p>
              </p:txBody>
            </p:sp>
            <p:cxnSp>
              <p:nvCxnSpPr>
                <p:cNvPr id="117" name="Rechte verbindingslijn 442">
                  <a:extLst>
                    <a:ext uri="{FF2B5EF4-FFF2-40B4-BE49-F238E27FC236}">
                      <a16:creationId xmlns:a16="http://schemas.microsoft.com/office/drawing/2014/main" id="{FADCDB0A-AD06-477C-E8D1-49E34654292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18" name="Gelijkbenige driehoek 443">
                  <a:extLst>
                    <a:ext uri="{FF2B5EF4-FFF2-40B4-BE49-F238E27FC236}">
                      <a16:creationId xmlns:a16="http://schemas.microsoft.com/office/drawing/2014/main" id="{7FA83959-C27B-EC9A-6334-DBE8827B9535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432">
                <a:extLst>
                  <a:ext uri="{FF2B5EF4-FFF2-40B4-BE49-F238E27FC236}">
                    <a16:creationId xmlns:a16="http://schemas.microsoft.com/office/drawing/2014/main" id="{1FD07203-281F-ADD6-FE15-6EFE45675A59}"/>
                  </a:ext>
                </a:extLst>
              </p:cNvPr>
              <p:cNvGrpSpPr/>
              <p:nvPr userDrawn="1"/>
            </p:nvGrpSpPr>
            <p:grpSpPr>
              <a:xfrm>
                <a:off x="-3316599" y="1232480"/>
                <a:ext cx="289372" cy="314992"/>
                <a:chOff x="7322769" y="-310267"/>
                <a:chExt cx="289372" cy="314992"/>
              </a:xfrm>
            </p:grpSpPr>
            <p:sp>
              <p:nvSpPr>
                <p:cNvPr id="113" name="Rechthoek 438">
                  <a:extLst>
                    <a:ext uri="{FF2B5EF4-FFF2-40B4-BE49-F238E27FC236}">
                      <a16:creationId xmlns:a16="http://schemas.microsoft.com/office/drawing/2014/main" id="{DBF77E5F-791B-6655-C870-3D105F3C33AA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439">
                  <a:extLst>
                    <a:ext uri="{FF2B5EF4-FFF2-40B4-BE49-F238E27FC236}">
                      <a16:creationId xmlns:a16="http://schemas.microsoft.com/office/drawing/2014/main" id="{1DF37D01-8D24-DAF0-8CA8-7931ED403539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440">
                  <a:extLst>
                    <a:ext uri="{FF2B5EF4-FFF2-40B4-BE49-F238E27FC236}">
                      <a16:creationId xmlns:a16="http://schemas.microsoft.com/office/drawing/2014/main" id="{B002F9D9-CB88-3D4E-A99D-6A816A981B34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8" name="Ovaal 433">
                <a:extLst>
                  <a:ext uri="{FF2B5EF4-FFF2-40B4-BE49-F238E27FC236}">
                    <a16:creationId xmlns:a16="http://schemas.microsoft.com/office/drawing/2014/main" id="{83CE258F-CFA4-47F1-5177-A235D3CE6D08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09" name="Rechthoek 434">
                <a:extLst>
                  <a:ext uri="{FF2B5EF4-FFF2-40B4-BE49-F238E27FC236}">
                    <a16:creationId xmlns:a16="http://schemas.microsoft.com/office/drawing/2014/main" id="{7084FB32-014F-D9E2-F421-38819F7E57E5}"/>
                  </a:ext>
                </a:extLst>
              </p:cNvPr>
              <p:cNvSpPr/>
              <p:nvPr userDrawn="1"/>
            </p:nvSpPr>
            <p:spPr>
              <a:xfrm>
                <a:off x="-3319415" y="2555610"/>
                <a:ext cx="2944682" cy="4768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0" name="Groep 435">
                <a:extLst>
                  <a:ext uri="{FF2B5EF4-FFF2-40B4-BE49-F238E27FC236}">
                    <a16:creationId xmlns:a16="http://schemas.microsoft.com/office/drawing/2014/main" id="{98CEFBD0-FC43-685C-501E-20699C5C931B}"/>
                  </a:ext>
                </a:extLst>
              </p:cNvPr>
              <p:cNvGrpSpPr/>
              <p:nvPr userDrawn="1"/>
            </p:nvGrpSpPr>
            <p:grpSpPr>
              <a:xfrm>
                <a:off x="-3312582" y="314451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11" name="Rechthoek 436">
                  <a:extLst>
                    <a:ext uri="{FF2B5EF4-FFF2-40B4-BE49-F238E27FC236}">
                      <a16:creationId xmlns:a16="http://schemas.microsoft.com/office/drawing/2014/main" id="{48EACE95-9ED5-EACE-37BB-F2F70D2C0198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12" name="Rechthoek 437">
                  <a:extLst>
                    <a:ext uri="{FF2B5EF4-FFF2-40B4-BE49-F238E27FC236}">
                      <a16:creationId xmlns:a16="http://schemas.microsoft.com/office/drawing/2014/main" id="{42AEAA34-C242-48FC-706F-B9E9CB60D710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" name="Afgeronde rechthoek 2">
            <a:extLst>
              <a:ext uri="{FF2B5EF4-FFF2-40B4-BE49-F238E27FC236}">
                <a16:creationId xmlns:a16="http://schemas.microsoft.com/office/drawing/2014/main" id="{D977131F-6C77-4DBE-E8CC-428E46CCE134}"/>
              </a:ext>
            </a:extLst>
          </p:cNvPr>
          <p:cNvSpPr/>
          <p:nvPr userDrawn="1"/>
        </p:nvSpPr>
        <p:spPr>
          <a:xfrm>
            <a:off x="695325" y="1808163"/>
            <a:ext cx="10801344" cy="3960812"/>
          </a:xfrm>
          <a:prstGeom prst="roundRect">
            <a:avLst>
              <a:gd name="adj" fmla="val 4803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5" name="Tijdelijke aanduiding voor grafiek 12">
            <a:extLst>
              <a:ext uri="{FF2B5EF4-FFF2-40B4-BE49-F238E27FC236}">
                <a16:creationId xmlns:a16="http://schemas.microsoft.com/office/drawing/2014/main" id="{00029328-4F2A-7FB1-C495-916058F390C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990600" y="2071950"/>
            <a:ext cx="10234565" cy="3432799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chart.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</p:spTree>
    <p:extLst>
      <p:ext uri="{BB962C8B-B14F-4D97-AF65-F5344CB8AC3E}">
        <p14:creationId xmlns:p14="http://schemas.microsoft.com/office/powerpoint/2010/main" val="333441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>
            <a:extLst>
              <a:ext uri="{FF2B5EF4-FFF2-40B4-BE49-F238E27FC236}">
                <a16:creationId xmlns:a16="http://schemas.microsoft.com/office/drawing/2014/main" id="{B6CBB1F5-67D9-AC80-91B0-59B8ED1BF5C5}"/>
              </a:ext>
            </a:extLst>
          </p:cNvPr>
          <p:cNvSpPr/>
          <p:nvPr userDrawn="1"/>
        </p:nvSpPr>
        <p:spPr>
          <a:xfrm>
            <a:off x="8432369" y="-58430"/>
            <a:ext cx="3811727" cy="1353852"/>
          </a:xfrm>
          <a:custGeom>
            <a:avLst/>
            <a:gdLst>
              <a:gd name="connsiteX0" fmla="*/ 0 w 3811727"/>
              <a:gd name="connsiteY0" fmla="*/ 0 h 1353852"/>
              <a:gd name="connsiteX1" fmla="*/ 1770274 w 3811727"/>
              <a:gd name="connsiteY1" fmla="*/ 816368 h 1353852"/>
              <a:gd name="connsiteX2" fmla="*/ 3811728 w 3811727"/>
              <a:gd name="connsiteY2" fmla="*/ 1353853 h 13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1727" h="1353852">
                <a:moveTo>
                  <a:pt x="0" y="0"/>
                </a:moveTo>
                <a:cubicBezTo>
                  <a:pt x="0" y="0"/>
                  <a:pt x="684286" y="561570"/>
                  <a:pt x="1770274" y="816368"/>
                </a:cubicBezTo>
                <a:cubicBezTo>
                  <a:pt x="2856261" y="1071166"/>
                  <a:pt x="3811728" y="1353853"/>
                  <a:pt x="3811728" y="1353853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C980F9D-5BF1-69F9-31BE-47E3C45025C6}"/>
              </a:ext>
            </a:extLst>
          </p:cNvPr>
          <p:cNvSpPr/>
          <p:nvPr userDrawn="1"/>
        </p:nvSpPr>
        <p:spPr>
          <a:xfrm>
            <a:off x="11673857" y="6013860"/>
            <a:ext cx="571505" cy="901301"/>
          </a:xfrm>
          <a:custGeom>
            <a:avLst/>
            <a:gdLst>
              <a:gd name="connsiteX0" fmla="*/ 571506 w 571505"/>
              <a:gd name="connsiteY0" fmla="*/ 0 h 901301"/>
              <a:gd name="connsiteX1" fmla="*/ 0 w 571505"/>
              <a:gd name="connsiteY1" fmla="*/ 901301 h 90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5" h="901301">
                <a:moveTo>
                  <a:pt x="571506" y="0"/>
                </a:moveTo>
                <a:cubicBezTo>
                  <a:pt x="571506" y="0"/>
                  <a:pt x="380159" y="404381"/>
                  <a:pt x="0" y="901301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Content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5"/>
            <a:ext cx="10801337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6" y="1352811"/>
            <a:ext cx="10801349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42C3CE38-013C-E006-9A34-E4812CDCA96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/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3B5F7267-ECAC-577A-5A44-9A1610DE30BD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67BADAC3-B8C8-C360-2E6D-31A79965F24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7196443D-5828-7284-F865-7C389AC1A9E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C911650F-17EC-F636-7EFF-AB82109996D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1" name="Ovaal 320">
              <a:extLst>
                <a:ext uri="{FF2B5EF4-FFF2-40B4-BE49-F238E27FC236}">
                  <a16:creationId xmlns:a16="http://schemas.microsoft.com/office/drawing/2014/main" id="{B038E25A-1AA1-4767-3B7F-26CAF6B2FBD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328">
              <a:extLst>
                <a:ext uri="{FF2B5EF4-FFF2-40B4-BE49-F238E27FC236}">
                  <a16:creationId xmlns:a16="http://schemas.microsoft.com/office/drawing/2014/main" id="{2049424E-1ADA-F07E-46AA-8A609144304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3" name="Rechthoek 180">
              <a:extLst>
                <a:ext uri="{FF2B5EF4-FFF2-40B4-BE49-F238E27FC236}">
                  <a16:creationId xmlns:a16="http://schemas.microsoft.com/office/drawing/2014/main" id="{044B55D0-4F2D-7902-5708-BF1C9DE0B97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82">
              <a:extLst>
                <a:ext uri="{FF2B5EF4-FFF2-40B4-BE49-F238E27FC236}">
                  <a16:creationId xmlns:a16="http://schemas.microsoft.com/office/drawing/2014/main" id="{68E87B8B-9242-4525-212F-736B39515E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83">
              <a:extLst>
                <a:ext uri="{FF2B5EF4-FFF2-40B4-BE49-F238E27FC236}">
                  <a16:creationId xmlns:a16="http://schemas.microsoft.com/office/drawing/2014/main" id="{8A795C23-49C1-F55D-B1BE-5815EECDA45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6" name="Ovaal 185">
              <a:extLst>
                <a:ext uri="{FF2B5EF4-FFF2-40B4-BE49-F238E27FC236}">
                  <a16:creationId xmlns:a16="http://schemas.microsoft.com/office/drawing/2014/main" id="{6B8708F0-DC0E-C8B6-BE80-19EFE4B33E83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" name="Rechthoek 186">
              <a:extLst>
                <a:ext uri="{FF2B5EF4-FFF2-40B4-BE49-F238E27FC236}">
                  <a16:creationId xmlns:a16="http://schemas.microsoft.com/office/drawing/2014/main" id="{C075D9EC-BD18-4458-EBB8-5B8A9D3ACE5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8" name="Ovaal 188">
              <a:extLst>
                <a:ext uri="{FF2B5EF4-FFF2-40B4-BE49-F238E27FC236}">
                  <a16:creationId xmlns:a16="http://schemas.microsoft.com/office/drawing/2014/main" id="{8C84E5BD-378B-FBB6-26EC-1A0623E21E6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9" name="Rechthoek 189">
              <a:extLst>
                <a:ext uri="{FF2B5EF4-FFF2-40B4-BE49-F238E27FC236}">
                  <a16:creationId xmlns:a16="http://schemas.microsoft.com/office/drawing/2014/main" id="{7CC4B942-DD6D-9B66-EFC1-1782B1517A5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0" name="Ovaal 191">
              <a:extLst>
                <a:ext uri="{FF2B5EF4-FFF2-40B4-BE49-F238E27FC236}">
                  <a16:creationId xmlns:a16="http://schemas.microsoft.com/office/drawing/2014/main" id="{108B56B1-7715-BC53-77C9-A2BB8DC8685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1" name="Rechthoek 192">
              <a:extLst>
                <a:ext uri="{FF2B5EF4-FFF2-40B4-BE49-F238E27FC236}">
                  <a16:creationId xmlns:a16="http://schemas.microsoft.com/office/drawing/2014/main" id="{0AF8EFA6-B003-47EB-4440-9D5497269C1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2" name="Ovaal 195">
              <a:extLst>
                <a:ext uri="{FF2B5EF4-FFF2-40B4-BE49-F238E27FC236}">
                  <a16:creationId xmlns:a16="http://schemas.microsoft.com/office/drawing/2014/main" id="{82E89C7E-BF5B-73D5-802D-5CFCC460DD2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" name="Rechthoek 196">
              <a:extLst>
                <a:ext uri="{FF2B5EF4-FFF2-40B4-BE49-F238E27FC236}">
                  <a16:creationId xmlns:a16="http://schemas.microsoft.com/office/drawing/2014/main" id="{5079C099-FA3D-845C-0B16-10F99EF79BF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4" name="Ovaal 197">
              <a:extLst>
                <a:ext uri="{FF2B5EF4-FFF2-40B4-BE49-F238E27FC236}">
                  <a16:creationId xmlns:a16="http://schemas.microsoft.com/office/drawing/2014/main" id="{2ACBA2C2-7531-6026-D19E-10BCAA6854C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" name="Rechthoek 198">
              <a:extLst>
                <a:ext uri="{FF2B5EF4-FFF2-40B4-BE49-F238E27FC236}">
                  <a16:creationId xmlns:a16="http://schemas.microsoft.com/office/drawing/2014/main" id="{354E4B63-657F-2CFE-5924-A3292A21D8A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6" name="Ovaal 200">
              <a:extLst>
                <a:ext uri="{FF2B5EF4-FFF2-40B4-BE49-F238E27FC236}">
                  <a16:creationId xmlns:a16="http://schemas.microsoft.com/office/drawing/2014/main" id="{3A94CC5E-AA4B-1F56-81F0-91F34578B0A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7" name="Rechthoek 202">
              <a:extLst>
                <a:ext uri="{FF2B5EF4-FFF2-40B4-BE49-F238E27FC236}">
                  <a16:creationId xmlns:a16="http://schemas.microsoft.com/office/drawing/2014/main" id="{F6AD1C72-2C13-1839-9F91-939CE59EAF7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8" name="Rechthoek 331">
              <a:extLst>
                <a:ext uri="{FF2B5EF4-FFF2-40B4-BE49-F238E27FC236}">
                  <a16:creationId xmlns:a16="http://schemas.microsoft.com/office/drawing/2014/main" id="{834FAE09-785E-A456-1253-403842807F5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9" name="ICOON_info">
              <a:extLst>
                <a:ext uri="{FF2B5EF4-FFF2-40B4-BE49-F238E27FC236}">
                  <a16:creationId xmlns:a16="http://schemas.microsoft.com/office/drawing/2014/main" id="{48A0DD82-D938-49A6-A27D-7E1FD3A48D65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1" name="Ovaal 1">
                <a:extLst>
                  <a:ext uri="{FF2B5EF4-FFF2-40B4-BE49-F238E27FC236}">
                    <a16:creationId xmlns:a16="http://schemas.microsoft.com/office/drawing/2014/main" id="{66D7E660-BFBE-9A0E-CF17-1E075484F04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Graphic 163" descr="Informatie">
                <a:extLst>
                  <a:ext uri="{FF2B5EF4-FFF2-40B4-BE49-F238E27FC236}">
                    <a16:creationId xmlns:a16="http://schemas.microsoft.com/office/drawing/2014/main" id="{712490F7-4698-EE96-95CA-8D96EE76F06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" name="VOORBEELD">
              <a:extLst>
                <a:ext uri="{FF2B5EF4-FFF2-40B4-BE49-F238E27FC236}">
                  <a16:creationId xmlns:a16="http://schemas.microsoft.com/office/drawing/2014/main" id="{25A9CA67-604C-9E1D-F147-31A35DBA263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1" name="Rechthoek 335">
                <a:extLst>
                  <a:ext uri="{FF2B5EF4-FFF2-40B4-BE49-F238E27FC236}">
                    <a16:creationId xmlns:a16="http://schemas.microsoft.com/office/drawing/2014/main" id="{45AE787C-8FB6-C372-CD83-EA31EC885E5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2" name="Rechthoek 337">
                <a:extLst>
                  <a:ext uri="{FF2B5EF4-FFF2-40B4-BE49-F238E27FC236}">
                    <a16:creationId xmlns:a16="http://schemas.microsoft.com/office/drawing/2014/main" id="{79D25AF8-4E53-5044-62C1-92572D514D5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" name="Groep 230">
                <a:extLst>
                  <a:ext uri="{FF2B5EF4-FFF2-40B4-BE49-F238E27FC236}">
                    <a16:creationId xmlns:a16="http://schemas.microsoft.com/office/drawing/2014/main" id="{F2BD8000-F82D-48DF-DD71-1991B40C4B7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4" name="Groep 232">
                  <a:extLst>
                    <a:ext uri="{FF2B5EF4-FFF2-40B4-BE49-F238E27FC236}">
                      <a16:creationId xmlns:a16="http://schemas.microsoft.com/office/drawing/2014/main" id="{835F1601-FECA-AD03-9225-B75CDCCF98B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6" name="Rechte verbindingslijn 234">
                    <a:extLst>
                      <a:ext uri="{FF2B5EF4-FFF2-40B4-BE49-F238E27FC236}">
                        <a16:creationId xmlns:a16="http://schemas.microsoft.com/office/drawing/2014/main" id="{799A6D07-726D-474D-CA2C-0ABC0CC6C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5">
                    <a:extLst>
                      <a:ext uri="{FF2B5EF4-FFF2-40B4-BE49-F238E27FC236}">
                        <a16:creationId xmlns:a16="http://schemas.microsoft.com/office/drawing/2014/main" id="{3A0072AE-CADA-5EF5-9F71-4697B916B6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6">
                    <a:extLst>
                      <a:ext uri="{FF2B5EF4-FFF2-40B4-BE49-F238E27FC236}">
                        <a16:creationId xmlns:a16="http://schemas.microsoft.com/office/drawing/2014/main" id="{B3B3B0C7-E5B3-A5AF-EC02-21ABA68B84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7">
                    <a:extLst>
                      <a:ext uri="{FF2B5EF4-FFF2-40B4-BE49-F238E27FC236}">
                        <a16:creationId xmlns:a16="http://schemas.microsoft.com/office/drawing/2014/main" id="{8A37238E-B952-0C2C-F2FF-9D6E77DC8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238">
                    <a:extLst>
                      <a:ext uri="{FF2B5EF4-FFF2-40B4-BE49-F238E27FC236}">
                        <a16:creationId xmlns:a16="http://schemas.microsoft.com/office/drawing/2014/main" id="{0A3037B8-4017-DE64-50F2-6F03D734D3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5" name="Pijl: rechts 233">
                  <a:extLst>
                    <a:ext uri="{FF2B5EF4-FFF2-40B4-BE49-F238E27FC236}">
                      <a16:creationId xmlns:a16="http://schemas.microsoft.com/office/drawing/2014/main" id="{CEDE7BCF-C507-F32B-2827-D7E3745AE64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4" name="Groep 239">
                <a:extLst>
                  <a:ext uri="{FF2B5EF4-FFF2-40B4-BE49-F238E27FC236}">
                    <a16:creationId xmlns:a16="http://schemas.microsoft.com/office/drawing/2014/main" id="{40D53D06-6582-95F6-AA7D-37E96F7A474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7" name="Groep 241">
                  <a:extLst>
                    <a:ext uri="{FF2B5EF4-FFF2-40B4-BE49-F238E27FC236}">
                      <a16:creationId xmlns:a16="http://schemas.microsoft.com/office/drawing/2014/main" id="{059E8588-1D60-A559-50A8-4ADEEC51954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9" name="Rechte verbindingslijn 243">
                    <a:extLst>
                      <a:ext uri="{FF2B5EF4-FFF2-40B4-BE49-F238E27FC236}">
                        <a16:creationId xmlns:a16="http://schemas.microsoft.com/office/drawing/2014/main" id="{580027CA-27D4-DF53-839E-70EE960F7E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4">
                    <a:extLst>
                      <a:ext uri="{FF2B5EF4-FFF2-40B4-BE49-F238E27FC236}">
                        <a16:creationId xmlns:a16="http://schemas.microsoft.com/office/drawing/2014/main" id="{E2C214B0-CF73-9BE5-7A2F-CBF12262E7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5">
                    <a:extLst>
                      <a:ext uri="{FF2B5EF4-FFF2-40B4-BE49-F238E27FC236}">
                        <a16:creationId xmlns:a16="http://schemas.microsoft.com/office/drawing/2014/main" id="{B5018942-51D1-7728-6112-3E48888D09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6">
                    <a:extLst>
                      <a:ext uri="{FF2B5EF4-FFF2-40B4-BE49-F238E27FC236}">
                        <a16:creationId xmlns:a16="http://schemas.microsoft.com/office/drawing/2014/main" id="{41ED802F-8A5F-FC39-7A7E-1CB9260C57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247">
                    <a:extLst>
                      <a:ext uri="{FF2B5EF4-FFF2-40B4-BE49-F238E27FC236}">
                        <a16:creationId xmlns:a16="http://schemas.microsoft.com/office/drawing/2014/main" id="{DC12B1D9-BEAC-816F-1CB9-A023DA5710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8" name="Pijl: rechts 242">
                  <a:extLst>
                    <a:ext uri="{FF2B5EF4-FFF2-40B4-BE49-F238E27FC236}">
                      <a16:creationId xmlns:a16="http://schemas.microsoft.com/office/drawing/2014/main" id="{1ECA4952-143D-D6EB-5DB5-6377668B606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5" name="Rechte verbindingslijn 340">
                <a:extLst>
                  <a:ext uri="{FF2B5EF4-FFF2-40B4-BE49-F238E27FC236}">
                    <a16:creationId xmlns:a16="http://schemas.microsoft.com/office/drawing/2014/main" id="{2A619861-DB2E-D2C9-0D1E-DA3A8B4B01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6" name="Rechte verbindingslijn 341">
                <a:extLst>
                  <a:ext uri="{FF2B5EF4-FFF2-40B4-BE49-F238E27FC236}">
                    <a16:creationId xmlns:a16="http://schemas.microsoft.com/office/drawing/2014/main" id="{BB1D8BD2-4E72-627B-4C63-FC4414F7F7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" name="Rechthoek 344">
                <a:extLst>
                  <a:ext uri="{FF2B5EF4-FFF2-40B4-BE49-F238E27FC236}">
                    <a16:creationId xmlns:a16="http://schemas.microsoft.com/office/drawing/2014/main" id="{937542AC-F8A3-B145-E051-E1D515F75E7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" name="Rechthoek 345">
                <a:extLst>
                  <a:ext uri="{FF2B5EF4-FFF2-40B4-BE49-F238E27FC236}">
                    <a16:creationId xmlns:a16="http://schemas.microsoft.com/office/drawing/2014/main" id="{5800FBB0-79F2-15FF-833D-D7AD2019988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9" name="Groep 11">
                <a:extLst>
                  <a:ext uri="{FF2B5EF4-FFF2-40B4-BE49-F238E27FC236}">
                    <a16:creationId xmlns:a16="http://schemas.microsoft.com/office/drawing/2014/main" id="{999476A6-EBE3-AE4F-29BB-1141AEC62CA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9" name="Rechthoek 346">
                  <a:extLst>
                    <a:ext uri="{FF2B5EF4-FFF2-40B4-BE49-F238E27FC236}">
                      <a16:creationId xmlns:a16="http://schemas.microsoft.com/office/drawing/2014/main" id="{2B49A9B7-12B2-234E-ED9E-4DE902F682D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6">
                  <a:extLst>
                    <a:ext uri="{FF2B5EF4-FFF2-40B4-BE49-F238E27FC236}">
                      <a16:creationId xmlns:a16="http://schemas.microsoft.com/office/drawing/2014/main" id="{BC525429-6FFD-AE02-1A9B-C160988ADBF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2" name="Rechte verbindingslijn 225">
                    <a:extLst>
                      <a:ext uri="{FF2B5EF4-FFF2-40B4-BE49-F238E27FC236}">
                        <a16:creationId xmlns:a16="http://schemas.microsoft.com/office/drawing/2014/main" id="{4F8749C8-1332-2ACA-FC1E-31194AE5C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6">
                    <a:extLst>
                      <a:ext uri="{FF2B5EF4-FFF2-40B4-BE49-F238E27FC236}">
                        <a16:creationId xmlns:a16="http://schemas.microsoft.com/office/drawing/2014/main" id="{B870B30E-CE66-736B-3068-51D6CDE3FD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7">
                    <a:extLst>
                      <a:ext uri="{FF2B5EF4-FFF2-40B4-BE49-F238E27FC236}">
                        <a16:creationId xmlns:a16="http://schemas.microsoft.com/office/drawing/2014/main" id="{B4A38B6D-AC48-CEFE-4734-989B8A2398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8">
                    <a:extLst>
                      <a:ext uri="{FF2B5EF4-FFF2-40B4-BE49-F238E27FC236}">
                        <a16:creationId xmlns:a16="http://schemas.microsoft.com/office/drawing/2014/main" id="{0F84443A-4012-F642-AA98-5BF067E7CB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229">
                    <a:extLst>
                      <a:ext uri="{FF2B5EF4-FFF2-40B4-BE49-F238E27FC236}">
                        <a16:creationId xmlns:a16="http://schemas.microsoft.com/office/drawing/2014/main" id="{C2AA5001-D105-610E-DD8B-929E96E578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217">
                  <a:extLst>
                    <a:ext uri="{FF2B5EF4-FFF2-40B4-BE49-F238E27FC236}">
                      <a16:creationId xmlns:a16="http://schemas.microsoft.com/office/drawing/2014/main" id="{B0E296CA-949D-C6B9-FEAF-367A0D0EF82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9">
                <a:extLst>
                  <a:ext uri="{FF2B5EF4-FFF2-40B4-BE49-F238E27FC236}">
                    <a16:creationId xmlns:a16="http://schemas.microsoft.com/office/drawing/2014/main" id="{3EE4C7E0-88F0-B3C9-7BAE-2CCE248DD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1" name="Rechthoek 357">
                  <a:extLst>
                    <a:ext uri="{FF2B5EF4-FFF2-40B4-BE49-F238E27FC236}">
                      <a16:creationId xmlns:a16="http://schemas.microsoft.com/office/drawing/2014/main" id="{1184FB81-C24A-B7D9-90B6-B7E9BD139FF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5">
                  <a:extLst>
                    <a:ext uri="{FF2B5EF4-FFF2-40B4-BE49-F238E27FC236}">
                      <a16:creationId xmlns:a16="http://schemas.microsoft.com/office/drawing/2014/main" id="{1461A5A7-4148-213B-DB2F-845F30185E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220">
                    <a:extLst>
                      <a:ext uri="{FF2B5EF4-FFF2-40B4-BE49-F238E27FC236}">
                        <a16:creationId xmlns:a16="http://schemas.microsoft.com/office/drawing/2014/main" id="{BC36A3C9-7566-2E11-5BB2-4AEDB6C9C3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1">
                    <a:extLst>
                      <a:ext uri="{FF2B5EF4-FFF2-40B4-BE49-F238E27FC236}">
                        <a16:creationId xmlns:a16="http://schemas.microsoft.com/office/drawing/2014/main" id="{32C044DF-6A31-D9BD-16C7-B8738E09F2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2">
                    <a:extLst>
                      <a:ext uri="{FF2B5EF4-FFF2-40B4-BE49-F238E27FC236}">
                        <a16:creationId xmlns:a16="http://schemas.microsoft.com/office/drawing/2014/main" id="{8C78386A-B6BD-0D26-2905-6BDBA3391B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3">
                    <a:extLst>
                      <a:ext uri="{FF2B5EF4-FFF2-40B4-BE49-F238E27FC236}">
                        <a16:creationId xmlns:a16="http://schemas.microsoft.com/office/drawing/2014/main" id="{D7ECA3D1-515F-AB2F-C8E0-D47B6B83B1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224">
                    <a:extLst>
                      <a:ext uri="{FF2B5EF4-FFF2-40B4-BE49-F238E27FC236}">
                        <a16:creationId xmlns:a16="http://schemas.microsoft.com/office/drawing/2014/main" id="{61939919-8113-394D-A2F5-FA20536F3B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219">
                  <a:extLst>
                    <a:ext uri="{FF2B5EF4-FFF2-40B4-BE49-F238E27FC236}">
                      <a16:creationId xmlns:a16="http://schemas.microsoft.com/office/drawing/2014/main" id="{55B1A8E8-7936-97C8-9337-AA541D82DA6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887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63" Type="http://schemas.openxmlformats.org/officeDocument/2006/relationships/slideLayout" Target="../slideLayouts/slideLayout111.xml"/><Relationship Id="rId68" Type="http://schemas.openxmlformats.org/officeDocument/2006/relationships/slideLayout" Target="../slideLayouts/slideLayout116.xml"/><Relationship Id="rId84" Type="http://schemas.openxmlformats.org/officeDocument/2006/relationships/slideLayout" Target="../slideLayouts/slideLayout132.xml"/><Relationship Id="rId89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53" Type="http://schemas.openxmlformats.org/officeDocument/2006/relationships/slideLayout" Target="../slideLayouts/slideLayout101.xml"/><Relationship Id="rId58" Type="http://schemas.openxmlformats.org/officeDocument/2006/relationships/slideLayout" Target="../slideLayouts/slideLayout106.xml"/><Relationship Id="rId74" Type="http://schemas.openxmlformats.org/officeDocument/2006/relationships/slideLayout" Target="../slideLayouts/slideLayout122.xml"/><Relationship Id="rId79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53.xml"/><Relationship Id="rId90" Type="http://schemas.openxmlformats.org/officeDocument/2006/relationships/theme" Target="../theme/theme5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56" Type="http://schemas.openxmlformats.org/officeDocument/2006/relationships/slideLayout" Target="../slideLayouts/slideLayout104.xml"/><Relationship Id="rId64" Type="http://schemas.openxmlformats.org/officeDocument/2006/relationships/slideLayout" Target="../slideLayouts/slideLayout112.xml"/><Relationship Id="rId69" Type="http://schemas.openxmlformats.org/officeDocument/2006/relationships/slideLayout" Target="../slideLayouts/slideLayout117.xml"/><Relationship Id="rId7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56.xml"/><Relationship Id="rId51" Type="http://schemas.openxmlformats.org/officeDocument/2006/relationships/slideLayout" Target="../slideLayouts/slideLayout99.xml"/><Relationship Id="rId72" Type="http://schemas.openxmlformats.org/officeDocument/2006/relationships/slideLayout" Target="../slideLayouts/slideLayout120.xml"/><Relationship Id="rId80" Type="http://schemas.openxmlformats.org/officeDocument/2006/relationships/slideLayout" Target="../slideLayouts/slideLayout128.xml"/><Relationship Id="rId85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59" Type="http://schemas.openxmlformats.org/officeDocument/2006/relationships/slideLayout" Target="../slideLayouts/slideLayout107.xml"/><Relationship Id="rId67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54" Type="http://schemas.openxmlformats.org/officeDocument/2006/relationships/slideLayout" Target="../slideLayouts/slideLayout102.xml"/><Relationship Id="rId62" Type="http://schemas.openxmlformats.org/officeDocument/2006/relationships/slideLayout" Target="../slideLayouts/slideLayout110.xml"/><Relationship Id="rId70" Type="http://schemas.openxmlformats.org/officeDocument/2006/relationships/slideLayout" Target="../slideLayouts/slideLayout118.xml"/><Relationship Id="rId75" Type="http://schemas.openxmlformats.org/officeDocument/2006/relationships/slideLayout" Target="../slideLayouts/slideLayout123.xml"/><Relationship Id="rId83" Type="http://schemas.openxmlformats.org/officeDocument/2006/relationships/slideLayout" Target="../slideLayouts/slideLayout131.xml"/><Relationship Id="rId88" Type="http://schemas.openxmlformats.org/officeDocument/2006/relationships/slideLayout" Target="../slideLayouts/slideLayout136.xml"/><Relationship Id="rId91" Type="http://schemas.openxmlformats.org/officeDocument/2006/relationships/image" Target="../media/image10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slideLayout" Target="../slideLayouts/slideLayout97.xml"/><Relationship Id="rId57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52" Type="http://schemas.openxmlformats.org/officeDocument/2006/relationships/slideLayout" Target="../slideLayouts/slideLayout100.xml"/><Relationship Id="rId60" Type="http://schemas.openxmlformats.org/officeDocument/2006/relationships/slideLayout" Target="../slideLayouts/slideLayout108.xml"/><Relationship Id="rId65" Type="http://schemas.openxmlformats.org/officeDocument/2006/relationships/slideLayout" Target="../slideLayouts/slideLayout113.xml"/><Relationship Id="rId73" Type="http://schemas.openxmlformats.org/officeDocument/2006/relationships/slideLayout" Target="../slideLayouts/slideLayout121.xml"/><Relationship Id="rId78" Type="http://schemas.openxmlformats.org/officeDocument/2006/relationships/slideLayout" Target="../slideLayouts/slideLayout126.xml"/><Relationship Id="rId81" Type="http://schemas.openxmlformats.org/officeDocument/2006/relationships/slideLayout" Target="../slideLayouts/slideLayout129.xml"/><Relationship Id="rId86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98.xml"/><Relationship Id="rId55" Type="http://schemas.openxmlformats.org/officeDocument/2006/relationships/slideLayout" Target="../slideLayouts/slideLayout103.xml"/><Relationship Id="rId7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55.xml"/><Relationship Id="rId71" Type="http://schemas.openxmlformats.org/officeDocument/2006/relationships/slideLayout" Target="../slideLayouts/slideLayout119.xml"/><Relationship Id="rId92" Type="http://schemas.openxmlformats.org/officeDocument/2006/relationships/image" Target="../media/image11.svg"/><Relationship Id="rId2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66" Type="http://schemas.openxmlformats.org/officeDocument/2006/relationships/slideLayout" Target="../slideLayouts/slideLayout114.xml"/><Relationship Id="rId87" Type="http://schemas.openxmlformats.org/officeDocument/2006/relationships/slideLayout" Target="../slideLayouts/slideLayout135.xml"/><Relationship Id="rId61" Type="http://schemas.openxmlformats.org/officeDocument/2006/relationships/slideLayout" Target="../slideLayouts/slideLayout109.xml"/><Relationship Id="rId82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0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6BF56-1300-2A69-87F3-69B638F1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ACE96-06CE-DCED-A918-5A2EEDD3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72982-9998-7496-ED8C-EFEF3EDAE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B80468-888D-43EA-9528-B73FE53B025D}" type="datetimeFigureOut">
              <a:rPr lang="en-NL" smtClean="0"/>
              <a:t>11/3/25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19BC8-5FBA-EF78-5003-EDBD4E614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B1B3-882F-48C1-424C-6894F4332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906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867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42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3733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25699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53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51AE0-6BDB-42C6-80BE-A2D047EF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B5984-DA72-4A44-A0E1-50C58A419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863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norite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95331" y="728663"/>
            <a:ext cx="10801344" cy="900112"/>
          </a:xfrm>
          <a:prstGeom prst="rect">
            <a:avLst/>
          </a:prstGeom>
          <a:noFill/>
        </p:spPr>
        <p:txBody>
          <a:bodyPr vert="horz" wrap="square" lIns="0" tIns="108000" rIns="108000" bIns="36000" rtlCol="0" anchor="ctr">
            <a:noAutofit/>
          </a:bodyPr>
          <a:lstStyle/>
          <a:p>
            <a:r>
              <a:rPr lang="en-US"/>
              <a:t>Place a title here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5329" y="1808165"/>
            <a:ext cx="10801347" cy="39608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1"/>
            <a:r>
              <a:rPr lang="en-US" err="1"/>
              <a:t>Bullet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0"/>
            <a:r>
              <a:rPr lang="en-US" err="1"/>
              <a:t>Plain</a:t>
            </a:r>
            <a:r>
              <a:rPr lang="en-US"/>
              <a:t> tekst</a:t>
            </a:r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/>
              <a:t>Numeric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-15763" y="-928932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PowerPoint template</a:t>
            </a:r>
          </a:p>
        </p:txBody>
      </p:sp>
      <p:sp>
        <p:nvSpPr>
          <p:cNvPr id="70" name="Tijdelijke aanduiding voor datum 3">
            <a:extLst>
              <a:ext uri="{FF2B5EF4-FFF2-40B4-BE49-F238E27FC236}">
                <a16:creationId xmlns:a16="http://schemas.microsoft.com/office/drawing/2014/main" id="{E4C52703-4F45-415B-907E-56F925818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64599" y="7038271"/>
            <a:ext cx="2044700" cy="16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fld id="{446AE61F-90A4-4A25-8575-7138C9AC91CC}" type="datetime1">
              <a:rPr lang="en-US" smtClean="0"/>
              <a:t>11/3/25</a:t>
            </a:fld>
            <a:endParaRPr lang="en-US"/>
          </a:p>
        </p:txBody>
      </p:sp>
      <p:sp>
        <p:nvSpPr>
          <p:cNvPr id="71" name="Tijdelijke aanduiding voor voettekst 4">
            <a:extLst>
              <a:ext uri="{FF2B5EF4-FFF2-40B4-BE49-F238E27FC236}">
                <a16:creationId xmlns:a16="http://schemas.microsoft.com/office/drawing/2014/main" id="{9ED1664A-2F2F-4ED9-AE0D-98D77217E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12113" y="7038271"/>
            <a:ext cx="4916828" cy="16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/>
              <a:t>Template-set </a:t>
            </a:r>
            <a:r>
              <a:rPr lang="en-US" err="1"/>
              <a:t>Xebia</a:t>
            </a:r>
            <a:endParaRPr lang="en-US"/>
          </a:p>
        </p:txBody>
      </p:sp>
      <p:sp>
        <p:nvSpPr>
          <p:cNvPr id="72" name="Tijdelijke aanduiding voor dianummer 5">
            <a:extLst>
              <a:ext uri="{FF2B5EF4-FFF2-40B4-BE49-F238E27FC236}">
                <a16:creationId xmlns:a16="http://schemas.microsoft.com/office/drawing/2014/main" id="{603D6E1B-0044-4582-8A38-1259DF898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7080" y="7038271"/>
            <a:ext cx="652907" cy="1695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B502C9A5-716F-45E6-800B-D4D02CE26F9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3" name="GRID" hidden="1">
            <a:extLst>
              <a:ext uri="{FF2B5EF4-FFF2-40B4-BE49-F238E27FC236}">
                <a16:creationId xmlns:a16="http://schemas.microsoft.com/office/drawing/2014/main" id="{B7A3F1E9-B9D7-405F-BCA6-09D445C3BDF7}"/>
              </a:ext>
            </a:extLst>
          </p:cNvPr>
          <p:cNvGrpSpPr/>
          <p:nvPr userDrawn="1"/>
        </p:nvGrpSpPr>
        <p:grpSpPr>
          <a:xfrm>
            <a:off x="-2364488" y="-1026941"/>
            <a:ext cx="15412743" cy="8521105"/>
            <a:chOff x="-2364488" y="-1026942"/>
            <a:chExt cx="15412742" cy="8521105"/>
          </a:xfrm>
        </p:grpSpPr>
        <p:grpSp>
          <p:nvGrpSpPr>
            <p:cNvPr id="59" name="Groep 58">
              <a:extLst>
                <a:ext uri="{FF2B5EF4-FFF2-40B4-BE49-F238E27FC236}">
                  <a16:creationId xmlns:a16="http://schemas.microsoft.com/office/drawing/2014/main" id="{33F48E4A-133D-479A-8800-9EC93DE22894}"/>
                </a:ext>
              </a:extLst>
            </p:cNvPr>
            <p:cNvGrpSpPr/>
            <p:nvPr userDrawn="1"/>
          </p:nvGrpSpPr>
          <p:grpSpPr>
            <a:xfrm>
              <a:off x="-15763" y="-1026942"/>
              <a:ext cx="730640" cy="8521105"/>
              <a:chOff x="-15763" y="-1026942"/>
              <a:chExt cx="730640" cy="8521105"/>
            </a:xfrm>
          </p:grpSpPr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C1A6F3F7-A5ED-4A97-BEC3-756B45FA66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Rechte verbindingslijn 104">
                <a:extLst>
                  <a:ext uri="{FF2B5EF4-FFF2-40B4-BE49-F238E27FC236}">
                    <a16:creationId xmlns:a16="http://schemas.microsoft.com/office/drawing/2014/main" id="{C82D8E75-670D-46D2-848B-A14648C974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EB650FE-90DB-46DF-B68E-0CB3178217D6}"/>
                </a:ext>
              </a:extLst>
            </p:cNvPr>
            <p:cNvGrpSpPr/>
            <p:nvPr userDrawn="1"/>
          </p:nvGrpSpPr>
          <p:grpSpPr>
            <a:xfrm>
              <a:off x="11463099" y="-1026942"/>
              <a:ext cx="730640" cy="8521105"/>
              <a:chOff x="-15763" y="-1026942"/>
              <a:chExt cx="730640" cy="8521105"/>
            </a:xfrm>
          </p:grpSpPr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F2F0D08A-3D2C-4254-B3C0-209D65DBA6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Rechte verbindingslijn 107">
                <a:extLst>
                  <a:ext uri="{FF2B5EF4-FFF2-40B4-BE49-F238E27FC236}">
                    <a16:creationId xmlns:a16="http://schemas.microsoft.com/office/drawing/2014/main" id="{FD401FEC-14E5-4C11-95E1-349E786948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570E3900-BAC3-441C-85DE-78DEB73AEA74}"/>
                </a:ext>
              </a:extLst>
            </p:cNvPr>
            <p:cNvGrpSpPr/>
            <p:nvPr userDrawn="1"/>
          </p:nvGrpSpPr>
          <p:grpSpPr>
            <a:xfrm rot="16200000">
              <a:off x="4976563" y="-1220429"/>
              <a:ext cx="730640" cy="15412742"/>
              <a:chOff x="-15763" y="-1026942"/>
              <a:chExt cx="730640" cy="8521105"/>
            </a:xfrm>
          </p:grpSpPr>
          <p:cxnSp>
            <p:nvCxnSpPr>
              <p:cNvPr id="110" name="Rechte verbindingslijn 109">
                <a:extLst>
                  <a:ext uri="{FF2B5EF4-FFF2-40B4-BE49-F238E27FC236}">
                    <a16:creationId xmlns:a16="http://schemas.microsoft.com/office/drawing/2014/main" id="{CC5A3476-A3D8-4E60-9DD1-5AB92CBA7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Rechte verbindingslijn 110">
                <a:extLst>
                  <a:ext uri="{FF2B5EF4-FFF2-40B4-BE49-F238E27FC236}">
                    <a16:creationId xmlns:a16="http://schemas.microsoft.com/office/drawing/2014/main" id="{D95DF359-3A8F-48D8-86D9-DA393EDB51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ep 111">
              <a:extLst>
                <a:ext uri="{FF2B5EF4-FFF2-40B4-BE49-F238E27FC236}">
                  <a16:creationId xmlns:a16="http://schemas.microsoft.com/office/drawing/2014/main" id="{0DF2968A-1110-4625-8745-F5D8D0836B29}"/>
                </a:ext>
              </a:extLst>
            </p:cNvPr>
            <p:cNvGrpSpPr/>
            <p:nvPr userDrawn="1"/>
          </p:nvGrpSpPr>
          <p:grpSpPr>
            <a:xfrm rot="16200000">
              <a:off x="4976563" y="-7352417"/>
              <a:ext cx="730640" cy="15412742"/>
              <a:chOff x="-15763" y="-1026942"/>
              <a:chExt cx="730640" cy="8521105"/>
            </a:xfrm>
          </p:grpSpPr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ED792508-E0C1-4B98-8530-8E37BB1C46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2145719C-4F1A-4F2E-ABFA-A0C81BF5BE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ep 114">
              <a:extLst>
                <a:ext uri="{FF2B5EF4-FFF2-40B4-BE49-F238E27FC236}">
                  <a16:creationId xmlns:a16="http://schemas.microsoft.com/office/drawing/2014/main" id="{E1A278C0-CE38-4C86-B94C-49F07DE4744C}"/>
                </a:ext>
              </a:extLst>
            </p:cNvPr>
            <p:cNvGrpSpPr/>
            <p:nvPr userDrawn="1"/>
          </p:nvGrpSpPr>
          <p:grpSpPr>
            <a:xfrm rot="16200000">
              <a:off x="4976563" y="-6254443"/>
              <a:ext cx="730640" cy="15412742"/>
              <a:chOff x="-15763" y="-1026942"/>
              <a:chExt cx="730640" cy="8521105"/>
            </a:xfrm>
          </p:grpSpPr>
          <p:cxnSp>
            <p:nvCxnSpPr>
              <p:cNvPr id="116" name="Rechte verbindingslijn 115">
                <a:extLst>
                  <a:ext uri="{FF2B5EF4-FFF2-40B4-BE49-F238E27FC236}">
                    <a16:creationId xmlns:a16="http://schemas.microsoft.com/office/drawing/2014/main" id="{6249E078-02C8-441F-8698-D489CBEEB4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Rechte verbindingslijn 116">
                <a:extLst>
                  <a:ext uri="{FF2B5EF4-FFF2-40B4-BE49-F238E27FC236}">
                    <a16:creationId xmlns:a16="http://schemas.microsoft.com/office/drawing/2014/main" id="{D68B9ED9-32FC-4F7B-845F-D5E05986CD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ep 120">
              <a:extLst>
                <a:ext uri="{FF2B5EF4-FFF2-40B4-BE49-F238E27FC236}">
                  <a16:creationId xmlns:a16="http://schemas.microsoft.com/office/drawing/2014/main" id="{3F1BD005-8EBA-4BDE-B4B4-215E20D40B67}"/>
                </a:ext>
              </a:extLst>
            </p:cNvPr>
            <p:cNvGrpSpPr/>
            <p:nvPr userDrawn="1"/>
          </p:nvGrpSpPr>
          <p:grpSpPr>
            <a:xfrm rot="16200000">
              <a:off x="4976563" y="-1556062"/>
              <a:ext cx="730640" cy="15412742"/>
              <a:chOff x="-15763" y="-1026942"/>
              <a:chExt cx="730640" cy="8521105"/>
            </a:xfrm>
          </p:grpSpPr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514C5D7-B9AA-4232-93BF-99953C6857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122">
                <a:extLst>
                  <a:ext uri="{FF2B5EF4-FFF2-40B4-BE49-F238E27FC236}">
                    <a16:creationId xmlns:a16="http://schemas.microsoft.com/office/drawing/2014/main" id="{347119D7-ED7B-4C35-A4F5-C9E8D66D67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544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  <p:sldLayoutId id="2147483902" r:id="rId22"/>
    <p:sldLayoutId id="2147483903" r:id="rId23"/>
    <p:sldLayoutId id="2147483904" r:id="rId24"/>
    <p:sldLayoutId id="2147483905" r:id="rId25"/>
    <p:sldLayoutId id="2147483906" r:id="rId26"/>
    <p:sldLayoutId id="2147483907" r:id="rId27"/>
    <p:sldLayoutId id="2147483908" r:id="rId28"/>
    <p:sldLayoutId id="2147483909" r:id="rId29"/>
    <p:sldLayoutId id="2147483910" r:id="rId30"/>
    <p:sldLayoutId id="2147483911" r:id="rId31"/>
    <p:sldLayoutId id="2147483912" r:id="rId32"/>
    <p:sldLayoutId id="2147483913" r:id="rId33"/>
    <p:sldLayoutId id="2147483914" r:id="rId34"/>
    <p:sldLayoutId id="2147483915" r:id="rId35"/>
    <p:sldLayoutId id="2147483916" r:id="rId36"/>
    <p:sldLayoutId id="2147483917" r:id="rId37"/>
    <p:sldLayoutId id="2147483918" r:id="rId38"/>
    <p:sldLayoutId id="2147483919" r:id="rId39"/>
    <p:sldLayoutId id="2147483920" r:id="rId40"/>
    <p:sldLayoutId id="2147483921" r:id="rId41"/>
    <p:sldLayoutId id="2147483922" r:id="rId42"/>
    <p:sldLayoutId id="2147483923" r:id="rId43"/>
    <p:sldLayoutId id="2147483924" r:id="rId44"/>
    <p:sldLayoutId id="2147483925" r:id="rId45"/>
    <p:sldLayoutId id="2147483926" r:id="rId46"/>
    <p:sldLayoutId id="2147483927" r:id="rId47"/>
    <p:sldLayoutId id="2147483928" r:id="rId48"/>
    <p:sldLayoutId id="2147483929" r:id="rId49"/>
    <p:sldLayoutId id="2147483930" r:id="rId50"/>
    <p:sldLayoutId id="2147483931" r:id="rId51"/>
    <p:sldLayoutId id="2147483932" r:id="rId52"/>
    <p:sldLayoutId id="2147483933" r:id="rId53"/>
    <p:sldLayoutId id="2147483934" r:id="rId54"/>
    <p:sldLayoutId id="2147483935" r:id="rId55"/>
    <p:sldLayoutId id="2147483936" r:id="rId56"/>
    <p:sldLayoutId id="2147483937" r:id="rId57"/>
    <p:sldLayoutId id="2147483938" r:id="rId58"/>
    <p:sldLayoutId id="2147483939" r:id="rId59"/>
    <p:sldLayoutId id="2147483940" r:id="rId60"/>
    <p:sldLayoutId id="2147483941" r:id="rId61"/>
    <p:sldLayoutId id="2147483942" r:id="rId62"/>
    <p:sldLayoutId id="2147483943" r:id="rId63"/>
    <p:sldLayoutId id="2147483944" r:id="rId64"/>
    <p:sldLayoutId id="2147483945" r:id="rId65"/>
    <p:sldLayoutId id="2147483946" r:id="rId66"/>
    <p:sldLayoutId id="2147483947" r:id="rId67"/>
    <p:sldLayoutId id="2147483948" r:id="rId68"/>
    <p:sldLayoutId id="2147483949" r:id="rId69"/>
    <p:sldLayoutId id="2147483950" r:id="rId70"/>
    <p:sldLayoutId id="2147483951" r:id="rId71"/>
    <p:sldLayoutId id="2147483952" r:id="rId72"/>
    <p:sldLayoutId id="2147483953" r:id="rId73"/>
    <p:sldLayoutId id="2147483954" r:id="rId74"/>
    <p:sldLayoutId id="2147483955" r:id="rId75"/>
    <p:sldLayoutId id="2147483956" r:id="rId76"/>
    <p:sldLayoutId id="2147483957" r:id="rId77"/>
    <p:sldLayoutId id="2147483958" r:id="rId78"/>
    <p:sldLayoutId id="2147483959" r:id="rId79"/>
    <p:sldLayoutId id="2147483960" r:id="rId80"/>
    <p:sldLayoutId id="2147483961" r:id="rId81"/>
    <p:sldLayoutId id="2147483962" r:id="rId82"/>
    <p:sldLayoutId id="2147483963" r:id="rId83"/>
    <p:sldLayoutId id="2147483964" r:id="rId84"/>
    <p:sldLayoutId id="2147483965" r:id="rId85"/>
    <p:sldLayoutId id="2147483966" r:id="rId86"/>
    <p:sldLayoutId id="2147483967" r:id="rId87"/>
    <p:sldLayoutId id="2147483968" r:id="rId88"/>
    <p:sldLayoutId id="2147483969" r:id="rId8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tabLst>
          <a:tab pos="1255682" algn="l"/>
        </a:tabLst>
        <a:defRPr sz="3200" b="1" i="0" strike="noStrike" kern="1200" cap="none" spc="0" baseline="0">
          <a:solidFill>
            <a:srgbClr val="6C1D5F"/>
          </a:solidFill>
          <a:latin typeface="Proxima Nova Rg" panose="02000506030000020004" pitchFamily="2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SzPct val="90000"/>
        <a:buFont typeface="Arial" panose="020B0604020202020204" pitchFamily="34" charset="0"/>
        <a:buNone/>
        <a:defRPr sz="1600" kern="1200">
          <a:solidFill>
            <a:srgbClr val="5A5A5A"/>
          </a:solidFill>
          <a:latin typeface="+mn-lt"/>
          <a:ea typeface="+mn-ea"/>
          <a:cs typeface="+mn-cs"/>
        </a:defRPr>
      </a:lvl1pPr>
      <a:lvl2pPr marL="377253" indent="-284393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SzPct val="90000"/>
        <a:buFontTx/>
        <a:buBlip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</a:buBlip>
        <a:defRPr sz="1600" i="0" kern="1200">
          <a:solidFill>
            <a:srgbClr val="5A5A5A"/>
          </a:solidFill>
          <a:latin typeface="+mn-lt"/>
          <a:ea typeface="+mn-ea"/>
          <a:cs typeface="+mn-cs"/>
        </a:defRPr>
      </a:lvl2pPr>
      <a:lvl3pPr marL="609735" indent="-249744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SzPct val="100000"/>
        <a:buFont typeface="Arial" panose="020B0604020202020204" pitchFamily="34" charset="0"/>
        <a:buChar char="•"/>
        <a:defRPr sz="1600" i="0" kern="1200">
          <a:solidFill>
            <a:srgbClr val="5A5A5A"/>
          </a:solidFill>
          <a:latin typeface="+mn-lt"/>
          <a:ea typeface="+mn-ea"/>
          <a:cs typeface="+mn-cs"/>
        </a:defRPr>
      </a:lvl3pPr>
      <a:lvl4pPr marL="0" indent="0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400" b="1" i="0" kern="1200" cap="none" spc="0" baseline="0">
          <a:solidFill>
            <a:srgbClr val="6C1D5F"/>
          </a:solidFill>
          <a:latin typeface="Proxima Nova Rg" panose="02000506030000020004" pitchFamily="2" charset="0"/>
          <a:ea typeface="Proxima Nova Rg" panose="02000506030000020004" pitchFamily="2" charset="0"/>
          <a:cs typeface="Calibri" panose="020F0502020204030204" pitchFamily="34" charset="0"/>
        </a:defRPr>
      </a:lvl4pPr>
      <a:lvl5pPr marL="263519" indent="-263519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Font typeface="+mj-lt"/>
        <a:buAutoNum type="arabicPeriod"/>
        <a:defRPr sz="1600" i="0" kern="1200">
          <a:solidFill>
            <a:srgbClr val="5A5A5A"/>
          </a:solidFill>
          <a:latin typeface="+mn-lt"/>
          <a:ea typeface="Source Sans Pro Light" panose="020B0403030403020204" pitchFamily="34" charset="0"/>
          <a:cs typeface="+mn-cs"/>
        </a:defRPr>
      </a:lvl5pPr>
      <a:lvl6pPr marL="266693" indent="-266693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Font typeface="+mj-lt"/>
        <a:buAutoNum type="alphaLcPeriod"/>
        <a:defRPr sz="1600" b="0" i="0" kern="1200">
          <a:solidFill>
            <a:srgbClr val="5A5A5A"/>
          </a:solidFill>
          <a:latin typeface="+mn-lt"/>
          <a:ea typeface="+mn-ea"/>
          <a:cs typeface="+mn-cs"/>
        </a:defRPr>
      </a:lvl6pPr>
      <a:lvl7pPr marL="538149" indent="-274632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Font typeface="Arial" panose="020B0604020202020204" pitchFamily="34" charset="0"/>
        <a:buChar char="•"/>
        <a:defRPr sz="1600" b="0" i="0" kern="1200">
          <a:solidFill>
            <a:srgbClr val="5A5A5A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i="1" kern="1200">
          <a:solidFill>
            <a:schemeClr val="accent2"/>
          </a:solidFill>
          <a:latin typeface="Source Sans Pro ExtraLight" panose="020B0604020202020204" pitchFamily="34" charset="0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i="0" kern="1200" spc="0" baseline="0">
          <a:solidFill>
            <a:schemeClr val="accent2"/>
          </a:solidFill>
          <a:latin typeface="Proxima Nova Semibold" panose="02000506030000020004" pitchFamily="2" charset="0"/>
          <a:ea typeface="Proxima Nova Semibold" panose="02000506030000020004" pitchFamily="2" charset="0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orient="horz" pos="459">
          <p15:clr>
            <a:srgbClr val="F26B43"/>
          </p15:clr>
        </p15:guide>
        <p15:guide id="3" orient="horz" pos="1026">
          <p15:clr>
            <a:srgbClr val="F26B43"/>
          </p15:clr>
        </p15:guide>
        <p15:guide id="5" orient="horz" pos="3634">
          <p15:clr>
            <a:srgbClr val="F26B43"/>
          </p15:clr>
        </p15:guide>
        <p15:guide id="6" pos="7680">
          <p15:clr>
            <a:srgbClr val="F26B43"/>
          </p15:clr>
        </p15:guide>
        <p15:guide id="7" orient="horz">
          <p15:clr>
            <a:srgbClr val="F26B43"/>
          </p15:clr>
        </p15:guide>
        <p15:guide id="8" orient="horz" pos="4320">
          <p15:clr>
            <a:srgbClr val="F26B43"/>
          </p15:clr>
        </p15:guide>
        <p15:guide id="9" orient="horz" pos="1139">
          <p15:clr>
            <a:srgbClr val="F26B43"/>
          </p15:clr>
        </p15:guide>
        <p15:guide id="10" pos="438">
          <p15:clr>
            <a:srgbClr val="F26B43"/>
          </p15:clr>
        </p15:guide>
        <p15:guide id="11" pos="724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09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a-Sans" pitchFamily="2" charset="77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8EB23-30EC-D9A5-D09F-EBD7B052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7FA7F-82B9-D117-26CB-9657C199A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805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0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a Sans" pitchFamily="2" charset="77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CB1D00-C24C-363D-BF60-0BE44580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69" t="8579" r="-200" b="8750"/>
          <a:stretch/>
        </p:blipFill>
        <p:spPr>
          <a:xfrm>
            <a:off x="1" y="0"/>
            <a:ext cx="12314902" cy="68874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51CE8D-6F54-A455-4F10-51CFEB10B4C3}"/>
              </a:ext>
            </a:extLst>
          </p:cNvPr>
          <p:cNvSpPr/>
          <p:nvPr/>
        </p:nvSpPr>
        <p:spPr>
          <a:xfrm>
            <a:off x="-2" y="0"/>
            <a:ext cx="12314902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31000">
                <a:srgbClr val="000000">
                  <a:alpha val="30000"/>
                </a:srgbClr>
              </a:gs>
              <a:gs pos="39000">
                <a:srgbClr val="0000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44EE3B-BE06-1F7C-7677-8FE8AFEA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712"/>
            <a:ext cx="12314900" cy="1362075"/>
          </a:xfrm>
        </p:spPr>
        <p:txBody>
          <a:bodyPr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0" cap="none" spc="-100" dirty="0">
                <a:ln w="3175">
                  <a:noFill/>
                </a:ln>
                <a:solidFill>
                  <a:prstClr val="white"/>
                </a:solidFill>
                <a:latin typeface="Tw Cen MT Condensed Extra Bold" panose="020B0803020202020204" pitchFamily="34" charset="0"/>
                <a:ea typeface="+mn-ea"/>
                <a:cs typeface="Segoe UI" pitchFamily="34" charset="0"/>
              </a:rPr>
              <a:t>From Compl</a:t>
            </a:r>
            <a:r>
              <a:rPr lang="en-US" sz="4400" cap="none" spc="-100" dirty="0">
                <a:ln w="3175">
                  <a:noFill/>
                </a:ln>
                <a:solidFill>
                  <a:prstClr val="white"/>
                </a:solidFill>
                <a:ea typeface="+mn-ea"/>
                <a:cs typeface="Segoe UI" pitchFamily="34" charset="0"/>
              </a:rPr>
              <a:t>etion to Agentic AI</a:t>
            </a:r>
            <a:br>
              <a:rPr lang="en-US" sz="4400" b="0" cap="none" spc="-100" dirty="0">
                <a:ln w="3175">
                  <a:noFill/>
                </a:ln>
                <a:solidFill>
                  <a:prstClr val="white"/>
                </a:solidFill>
                <a:latin typeface="Tw Cen MT Condensed Extra Bold" panose="020B0803020202020204" pitchFamily="34" charset="0"/>
                <a:ea typeface="+mn-ea"/>
                <a:cs typeface="Segoe UI" pitchFamily="34" charset="0"/>
              </a:rPr>
            </a:br>
            <a:r>
              <a:rPr lang="en-US" sz="3200" b="0" cap="none" spc="-100" dirty="0">
                <a:ln w="3175">
                  <a:noFill/>
                </a:ln>
                <a:solidFill>
                  <a:srgbClr val="AB38AB"/>
                </a:solidFill>
                <a:latin typeface="Tw Cen MT Condensed Extra Bold" panose="020B0803020202020204" pitchFamily="34" charset="0"/>
                <a:ea typeface="+mn-ea"/>
                <a:cs typeface="Segoe UI" pitchFamily="34" charset="0"/>
              </a:rPr>
              <a:t>The Evolution of Language models</a:t>
            </a:r>
            <a:endParaRPr lang="en-NL" sz="4400" b="0" cap="none" spc="-100">
              <a:ln w="3175">
                <a:noFill/>
              </a:ln>
              <a:solidFill>
                <a:srgbClr val="AB38AB"/>
              </a:solidFill>
              <a:latin typeface="Tw Cen MT Condensed Extra Bold" panose="020B0803020202020204" pitchFamily="34" charset="0"/>
              <a:ea typeface="+mn-ea"/>
              <a:cs typeface="Segoe UI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15F9AE9-1B56-3359-FD6B-7C37B7B30D1F}"/>
              </a:ext>
            </a:extLst>
          </p:cNvPr>
          <p:cNvSpPr txBox="1">
            <a:spLocks/>
          </p:cNvSpPr>
          <p:nvPr/>
        </p:nvSpPr>
        <p:spPr bwMode="auto">
          <a:xfrm>
            <a:off x="-2" y="2272271"/>
            <a:ext cx="12314902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333" b="1" kern="1200" cap="all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00" normalizeH="0" baseline="0" noProof="0" dirty="0">
                <a:ln w="3175">
                  <a:noFill/>
                </a:ln>
                <a:solidFill>
                  <a:srgbClr val="8064A2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ＭＳ Ｐゴシック" pitchFamily="-72" charset="-128"/>
                <a:cs typeface="Segoe UI" pitchFamily="34" charset="0"/>
              </a:rPr>
              <a:t>Frederiek Vandepitte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2400" b="0" i="0" u="none" strike="noStrike" kern="1200" cap="none" spc="-100" normalizeH="0" baseline="0" noProof="0">
              <a:ln w="3175">
                <a:noFill/>
              </a:ln>
              <a:solidFill>
                <a:srgbClr val="8064A2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anose="020B0803020202020204" pitchFamily="34" charset="0"/>
              <a:ea typeface="ＭＳ Ｐゴシック" pitchFamily="-72" charset="-128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22D7D1-BC89-4B97-1C4D-64B152DC92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6491" y="5667751"/>
            <a:ext cx="2579018" cy="9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350C9-3999-A52A-75D3-19BE560B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AC229-F2E8-D41A-C483-63C978963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EEF24A-FE31-B09F-1487-7B4A8EBC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Knowledge Enhancement</a:t>
            </a:r>
            <a:endParaRPr lang="en-NL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2BE70A-C87C-A47E-73BC-C5AB5DB5C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Bring your own data</a:t>
            </a:r>
            <a:endParaRPr lang="en-NL" sz="4800"/>
          </a:p>
        </p:txBody>
      </p:sp>
    </p:spTree>
    <p:extLst>
      <p:ext uri="{BB962C8B-B14F-4D97-AF65-F5344CB8AC3E}">
        <p14:creationId xmlns:p14="http://schemas.microsoft.com/office/powerpoint/2010/main" val="281081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55AFE05-FFDB-EF20-74AA-F3B0761F1AB0}"/>
              </a:ext>
            </a:extLst>
          </p:cNvPr>
          <p:cNvSpPr txBox="1">
            <a:spLocks/>
          </p:cNvSpPr>
          <p:nvPr/>
        </p:nvSpPr>
        <p:spPr>
          <a:xfrm>
            <a:off x="838200" y="559536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0" kern="1200">
                <a:solidFill>
                  <a:schemeClr val="tx1"/>
                </a:solidFill>
                <a:latin typeface="Mona Sans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 Sans" pitchFamily="2" charset="77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 Sans" pitchFamily="2" charset="77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 Sans" pitchFamily="2" charset="77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 Sans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/>
              <a:t>RAG: Retrieval-augmented Generation</a:t>
            </a:r>
            <a:endParaRPr lang="en-NL" sz="48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84979CB-7923-5299-DB9B-B8CE36FF3D48}"/>
              </a:ext>
            </a:extLst>
          </p:cNvPr>
          <p:cNvSpPr/>
          <p:nvPr/>
        </p:nvSpPr>
        <p:spPr>
          <a:xfrm>
            <a:off x="219919" y="1585161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User Input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1BCF1-119A-2C85-DC6D-1B5CE2560DAB}"/>
              </a:ext>
            </a:extLst>
          </p:cNvPr>
          <p:cNvSpPr/>
          <p:nvPr/>
        </p:nvSpPr>
        <p:spPr>
          <a:xfrm>
            <a:off x="2609126" y="1585161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Normalize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7CCAD79-8926-1E4E-4C28-62AB2EF593F7}"/>
              </a:ext>
            </a:extLst>
          </p:cNvPr>
          <p:cNvSpPr/>
          <p:nvPr/>
        </p:nvSpPr>
        <p:spPr>
          <a:xfrm>
            <a:off x="4998333" y="1585161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Create Embeddings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C5874-FCC3-C97A-CB20-48B440ACB86E}"/>
              </a:ext>
            </a:extLst>
          </p:cNvPr>
          <p:cNvSpPr/>
          <p:nvPr/>
        </p:nvSpPr>
        <p:spPr>
          <a:xfrm>
            <a:off x="4998333" y="2954438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Vector search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D235F0-1F2E-6269-0E78-8E40A21D0904}"/>
              </a:ext>
            </a:extLst>
          </p:cNvPr>
          <p:cNvSpPr/>
          <p:nvPr/>
        </p:nvSpPr>
        <p:spPr>
          <a:xfrm>
            <a:off x="5002190" y="4323716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Selet Top-N results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01C18B3-284C-815E-44DC-0F4419EB334F}"/>
              </a:ext>
            </a:extLst>
          </p:cNvPr>
          <p:cNvSpPr/>
          <p:nvPr/>
        </p:nvSpPr>
        <p:spPr>
          <a:xfrm>
            <a:off x="2095018" y="3586145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Tweak search parameters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936048B-7DD1-CACF-4F2A-949BD89360FF}"/>
              </a:ext>
            </a:extLst>
          </p:cNvPr>
          <p:cNvSpPr/>
          <p:nvPr/>
        </p:nvSpPr>
        <p:spPr>
          <a:xfrm>
            <a:off x="7387540" y="4323716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Build prompt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DD4378-B2C7-C658-EEFB-9176217702A8}"/>
              </a:ext>
            </a:extLst>
          </p:cNvPr>
          <p:cNvSpPr/>
          <p:nvPr/>
        </p:nvSpPr>
        <p:spPr>
          <a:xfrm>
            <a:off x="9776747" y="4323716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Send to LLM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1821F9-23A4-FAD6-A1C6-187A627A772F}"/>
              </a:ext>
            </a:extLst>
          </p:cNvPr>
          <p:cNvSpPr/>
          <p:nvPr/>
        </p:nvSpPr>
        <p:spPr>
          <a:xfrm>
            <a:off x="9776747" y="5692994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Return answer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A23E214-8B85-3023-2306-8AC550BB544E}"/>
              </a:ext>
            </a:extLst>
          </p:cNvPr>
          <p:cNvSpPr/>
          <p:nvPr/>
        </p:nvSpPr>
        <p:spPr>
          <a:xfrm>
            <a:off x="2042931" y="1898252"/>
            <a:ext cx="514108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AA104F1-0978-EDBA-21EC-DA31B0DD3E86}"/>
              </a:ext>
            </a:extLst>
          </p:cNvPr>
          <p:cNvSpPr/>
          <p:nvPr/>
        </p:nvSpPr>
        <p:spPr>
          <a:xfrm>
            <a:off x="4432138" y="1898251"/>
            <a:ext cx="514108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DE506D3-1F9B-619B-95FF-DB5E22945B01}"/>
              </a:ext>
            </a:extLst>
          </p:cNvPr>
          <p:cNvSpPr/>
          <p:nvPr/>
        </p:nvSpPr>
        <p:spPr>
          <a:xfrm>
            <a:off x="6821345" y="4676857"/>
            <a:ext cx="514108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36BBA82-33C4-6729-DE60-C2DAA8286CC1}"/>
              </a:ext>
            </a:extLst>
          </p:cNvPr>
          <p:cNvSpPr/>
          <p:nvPr/>
        </p:nvSpPr>
        <p:spPr>
          <a:xfrm>
            <a:off x="9210552" y="4654484"/>
            <a:ext cx="514108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7FF7054-D3BB-EF7E-5387-DD5F17D12898}"/>
              </a:ext>
            </a:extLst>
          </p:cNvPr>
          <p:cNvSpPr/>
          <p:nvPr/>
        </p:nvSpPr>
        <p:spPr>
          <a:xfrm rot="20163849">
            <a:off x="4070215" y="3415003"/>
            <a:ext cx="723847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F3BA408-EFC3-1B1A-3131-DD5F24D12892}"/>
              </a:ext>
            </a:extLst>
          </p:cNvPr>
          <p:cNvSpPr/>
          <p:nvPr/>
        </p:nvSpPr>
        <p:spPr>
          <a:xfrm rot="12238965">
            <a:off x="4070215" y="4382219"/>
            <a:ext cx="723847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64D459FB-8127-D443-38B7-04E7D82AAEFB}"/>
              </a:ext>
            </a:extLst>
          </p:cNvPr>
          <p:cNvSpPr/>
          <p:nvPr/>
        </p:nvSpPr>
        <p:spPr>
          <a:xfrm rot="5400000">
            <a:off x="5692195" y="2601370"/>
            <a:ext cx="383199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ED72C66-0996-799B-4082-717CDC41F0E2}"/>
              </a:ext>
            </a:extLst>
          </p:cNvPr>
          <p:cNvSpPr/>
          <p:nvPr/>
        </p:nvSpPr>
        <p:spPr>
          <a:xfrm rot="5400000">
            <a:off x="5692194" y="3952168"/>
            <a:ext cx="383199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A2B5B35E-C6E8-0CBA-8376-7F1A6FF0F525}"/>
              </a:ext>
            </a:extLst>
          </p:cNvPr>
          <p:cNvSpPr/>
          <p:nvPr/>
        </p:nvSpPr>
        <p:spPr>
          <a:xfrm rot="5400000">
            <a:off x="10470610" y="5321446"/>
            <a:ext cx="383199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F688FE-E819-78FB-2277-16B99A12C8A9}"/>
              </a:ext>
            </a:extLst>
          </p:cNvPr>
          <p:cNvSpPr txBox="1"/>
          <p:nvPr/>
        </p:nvSpPr>
        <p:spPr>
          <a:xfrm>
            <a:off x="2671821" y="4847152"/>
            <a:ext cx="246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Not enough results</a:t>
            </a:r>
          </a:p>
        </p:txBody>
      </p:sp>
    </p:spTree>
    <p:extLst>
      <p:ext uri="{BB962C8B-B14F-4D97-AF65-F5344CB8AC3E}">
        <p14:creationId xmlns:p14="http://schemas.microsoft.com/office/powerpoint/2010/main" val="107036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73C7E-B9A3-F1D6-A58B-8E86C0DAF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1AAD133-673D-7273-10D7-3283662B0432}"/>
              </a:ext>
            </a:extLst>
          </p:cNvPr>
          <p:cNvSpPr txBox="1">
            <a:spLocks/>
          </p:cNvSpPr>
          <p:nvPr/>
        </p:nvSpPr>
        <p:spPr>
          <a:xfrm>
            <a:off x="838200" y="559536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0" kern="1200">
                <a:solidFill>
                  <a:schemeClr val="tx1"/>
                </a:solidFill>
                <a:latin typeface="Mona Sans" pitchFamily="2" charset="77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 Sans" pitchFamily="2" charset="77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 Sans" pitchFamily="2" charset="77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 Sans" pitchFamily="2" charset="77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a Sans" pitchFamily="2" charset="77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/>
              <a:t>Tool calling</a:t>
            </a:r>
            <a:endParaRPr lang="en-NL" sz="48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7B87FF-32D6-2150-F3F3-483466D84476}"/>
              </a:ext>
            </a:extLst>
          </p:cNvPr>
          <p:cNvSpPr/>
          <p:nvPr/>
        </p:nvSpPr>
        <p:spPr>
          <a:xfrm>
            <a:off x="1747777" y="1932401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User 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B133E7-CEDF-B9BE-D5F4-8C4B3E2DAC72}"/>
              </a:ext>
            </a:extLst>
          </p:cNvPr>
          <p:cNvSpPr/>
          <p:nvPr/>
        </p:nvSpPr>
        <p:spPr>
          <a:xfrm>
            <a:off x="6526189" y="1926441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Get answer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DF8DF1-79DB-6B48-70DA-B0F142CCE44B}"/>
              </a:ext>
            </a:extLst>
          </p:cNvPr>
          <p:cNvSpPr/>
          <p:nvPr/>
        </p:nvSpPr>
        <p:spPr>
          <a:xfrm>
            <a:off x="6526189" y="3344596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Is a tool call?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06F01A2-AEA9-D035-20A8-DF3EFDCE8196}"/>
              </a:ext>
            </a:extLst>
          </p:cNvPr>
          <p:cNvSpPr/>
          <p:nvPr/>
        </p:nvSpPr>
        <p:spPr>
          <a:xfrm>
            <a:off x="4136983" y="4762751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Execute tool call with parameters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910E3F-DEA4-3798-3F4C-D354BB42450D}"/>
              </a:ext>
            </a:extLst>
          </p:cNvPr>
          <p:cNvSpPr/>
          <p:nvPr/>
        </p:nvSpPr>
        <p:spPr>
          <a:xfrm>
            <a:off x="6526189" y="4762751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Select the correct tool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A3A1F5E-8E52-A59F-5698-2D3FBAD8DDEE}"/>
              </a:ext>
            </a:extLst>
          </p:cNvPr>
          <p:cNvSpPr/>
          <p:nvPr/>
        </p:nvSpPr>
        <p:spPr>
          <a:xfrm>
            <a:off x="4136983" y="1932400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Send to LLM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04A05EC-5102-FA7B-322B-A95692E387FF}"/>
              </a:ext>
            </a:extLst>
          </p:cNvPr>
          <p:cNvSpPr/>
          <p:nvPr/>
        </p:nvSpPr>
        <p:spPr>
          <a:xfrm>
            <a:off x="8870057" y="3344595"/>
            <a:ext cx="1770926" cy="94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tx1"/>
                </a:solidFill>
              </a:rPr>
              <a:t>Return answer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900CF60-9C51-AD92-DB4D-B2B4BBDB7F6B}"/>
              </a:ext>
            </a:extLst>
          </p:cNvPr>
          <p:cNvSpPr/>
          <p:nvPr/>
        </p:nvSpPr>
        <p:spPr>
          <a:xfrm>
            <a:off x="3570789" y="2245492"/>
            <a:ext cx="514108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E53E5FF-1C05-43EB-2F7C-3AB5BCEF46D7}"/>
              </a:ext>
            </a:extLst>
          </p:cNvPr>
          <p:cNvSpPr/>
          <p:nvPr/>
        </p:nvSpPr>
        <p:spPr>
          <a:xfrm>
            <a:off x="8326532" y="3614769"/>
            <a:ext cx="514108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FE2E9BA-DA96-47DD-FA26-1B1A93587411}"/>
              </a:ext>
            </a:extLst>
          </p:cNvPr>
          <p:cNvSpPr/>
          <p:nvPr/>
        </p:nvSpPr>
        <p:spPr>
          <a:xfrm>
            <a:off x="5959995" y="2245601"/>
            <a:ext cx="514108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0F4001F-F300-BC39-0279-A5BFF5B429AB}"/>
              </a:ext>
            </a:extLst>
          </p:cNvPr>
          <p:cNvSpPr/>
          <p:nvPr/>
        </p:nvSpPr>
        <p:spPr>
          <a:xfrm rot="5400000">
            <a:off x="7220053" y="2948610"/>
            <a:ext cx="383199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3AB82BD-4E14-8E52-9B4D-BA5AD618ACA5}"/>
              </a:ext>
            </a:extLst>
          </p:cNvPr>
          <p:cNvSpPr/>
          <p:nvPr/>
        </p:nvSpPr>
        <p:spPr>
          <a:xfrm rot="5400000">
            <a:off x="7220053" y="4366765"/>
            <a:ext cx="383199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FD477A7-FC90-419C-ACAA-B5FE52000DFB}"/>
              </a:ext>
            </a:extLst>
          </p:cNvPr>
          <p:cNvSpPr/>
          <p:nvPr/>
        </p:nvSpPr>
        <p:spPr>
          <a:xfrm rot="10800000">
            <a:off x="5959995" y="5024096"/>
            <a:ext cx="514108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31E0CE-CE22-E986-D162-9E84825E1E2F}"/>
              </a:ext>
            </a:extLst>
          </p:cNvPr>
          <p:cNvSpPr/>
          <p:nvPr/>
        </p:nvSpPr>
        <p:spPr>
          <a:xfrm rot="16200000">
            <a:off x="4121770" y="3657687"/>
            <a:ext cx="1801354" cy="3229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61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6" grpId="0" animBg="1"/>
      <p:bldP spid="27" grpId="0" animBg="1"/>
      <p:bldP spid="30" grpId="0" animBg="1"/>
      <p:bldP spid="2" grpId="0" animBg="1"/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94DD56E-3315-A8FA-2606-ED817E983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7AAEB-2298-0FCE-7E81-ADD10E520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529FEF-BCB3-E8CE-F685-C57AB6121A4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4691063"/>
            <a:ext cx="12192000" cy="1512887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Demo  </a:t>
            </a:r>
            <a:endParaRPr lang="en-NL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53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FC0CB-EAD9-8599-359D-3D67BB10B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221E9-BCC6-0F21-02D0-62C9F64F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CDE059-C57C-1B46-AB4F-0E3839B9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Agentic Orchestration</a:t>
            </a:r>
            <a:endParaRPr lang="en-NL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EE33CF-9F83-797D-D9DF-8BE8AEBDC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Let the AI do it’s thing</a:t>
            </a:r>
            <a:endParaRPr lang="en-NL" sz="4800"/>
          </a:p>
        </p:txBody>
      </p:sp>
    </p:spTree>
    <p:extLst>
      <p:ext uri="{BB962C8B-B14F-4D97-AF65-F5344CB8AC3E}">
        <p14:creationId xmlns:p14="http://schemas.microsoft.com/office/powerpoint/2010/main" val="374620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9EC3F6-4231-A24F-0F6E-D1534941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Title 3">
            <a:extLst>
              <a:ext uri="{FF2B5EF4-FFF2-40B4-BE49-F238E27FC236}">
                <a16:creationId xmlns:a16="http://schemas.microsoft.com/office/drawing/2014/main" id="{0177DA0E-A32E-A904-C7D9-BAC9CBC8D0DC}"/>
              </a:ext>
            </a:extLst>
          </p:cNvPr>
          <p:cNvSpPr txBox="1">
            <a:spLocks/>
          </p:cNvSpPr>
          <p:nvPr/>
        </p:nvSpPr>
        <p:spPr>
          <a:xfrm>
            <a:off x="0" y="4499555"/>
            <a:ext cx="12192000" cy="10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cs typeface="Arial"/>
                <a:sym typeface="Arial"/>
              </a:rPr>
              <a:t>STATE OF THE ART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cs typeface="Arial"/>
                <a:sym typeface="Arial"/>
              </a:rPr>
              <a:t>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FB5B5-E1B3-BD9F-41C5-D779933FD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43" y="5331664"/>
            <a:ext cx="1240687" cy="12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25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0CC1-193A-8A45-DA68-7EBD3AD9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64DDA-0C32-63A4-C1E9-03B39810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05E11-46FA-8AA2-376C-1B71E325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80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1F607-0E7E-9A13-3E2D-2880DCB2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6" name="AutoShape 4" descr="A futuristic, light-themed abstract background with a high-tech aesthetic. The design features a predominantly white and light gray color palette with subtle neon blue and purple accents. The background is completely text-free, ensuring a clean and customizable look. It includes smooth gradients, soft lighting effects, and subtle circuit-like patterns to convey innovation and progress in IT and engineering culture. The design is minimalistic yet visually striking, allowing white elements to blend seamlessly into the background.">
            <a:extLst>
              <a:ext uri="{FF2B5EF4-FFF2-40B4-BE49-F238E27FC236}">
                <a16:creationId xmlns:a16="http://schemas.microsoft.com/office/drawing/2014/main" id="{BBE37276-CD6A-106C-1CCC-FDDEABB532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48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1C15D-CE08-1E60-D636-D4C0A2CA4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A futuristic, light-themed abstract background with a high-tech aesthetic. The design features a predominantly white and light gray color palette with subtle neon blue and purple accents. The background is completely text-free, ensuring a clean and customizable look. It includes smooth gradients, soft lighting effects, and subtle circuit-like patterns to convey innovation and progress in IT and engineering culture. The design is minimalistic yet visually striking, allowing white elements to blend seamlessly into the background.">
            <a:extLst>
              <a:ext uri="{FF2B5EF4-FFF2-40B4-BE49-F238E27FC236}">
                <a16:creationId xmlns:a16="http://schemas.microsoft.com/office/drawing/2014/main" id="{71742F95-EC8B-B5D6-353E-AC6FFFC24C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C9A390-18A6-E1A4-954C-9787ABE5B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44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76B57-B32D-2883-1619-806F5F7A2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D2728-1743-14A7-0D6A-0F2241D1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33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5336B-EEC5-C91B-1921-90774DCC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B180AF-6204-0897-FC89-421DFEA2D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71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foundation</a:t>
            </a:r>
          </a:p>
          <a:p>
            <a:pPr marL="0" indent="0">
              <a:buNone/>
            </a:pPr>
            <a:r>
              <a:rPr lang="en-US" dirty="0"/>
              <a:t>Conversational AI</a:t>
            </a:r>
          </a:p>
          <a:p>
            <a:pPr marL="0" indent="0">
              <a:buNone/>
            </a:pPr>
            <a:r>
              <a:rPr lang="en-US" dirty="0"/>
              <a:t>Knowledge Enhancement</a:t>
            </a:r>
          </a:p>
          <a:p>
            <a:pPr marL="0" indent="0">
              <a:buNone/>
            </a:pPr>
            <a:r>
              <a:rPr lang="en-US" dirty="0"/>
              <a:t>Tool Integration</a:t>
            </a:r>
          </a:p>
          <a:p>
            <a:pPr marL="0" indent="0">
              <a:buNone/>
            </a:pPr>
            <a:r>
              <a:rPr lang="en-US" dirty="0"/>
              <a:t>Agent Orchestration</a:t>
            </a:r>
            <a:endParaRPr lang="en-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1FC79-922C-4E71-F72C-BB1972A20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C18AB8-04EC-7191-7B1E-A1F6AB0C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72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B9AC6-52EA-02DC-B796-BDCF6DEF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F6042-26F0-8079-8556-BC0E01FF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7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CB241B-4CD2-6207-C129-D4777C00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9A49AA4-282F-0795-9954-2A9D7D31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foundation</a:t>
            </a:r>
            <a:endParaRPr lang="en-NL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0B6566-9B0A-FD81-D7BA-233EEB57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How does it work?</a:t>
            </a:r>
            <a:endParaRPr lang="en-NL" sz="4800"/>
          </a:p>
        </p:txBody>
      </p:sp>
    </p:spTree>
    <p:extLst>
      <p:ext uri="{BB962C8B-B14F-4D97-AF65-F5344CB8AC3E}">
        <p14:creationId xmlns:p14="http://schemas.microsoft.com/office/powerpoint/2010/main" val="1491268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language model&#10;&#10;AI-generated content may be incorrect.">
            <a:extLst>
              <a:ext uri="{FF2B5EF4-FFF2-40B4-BE49-F238E27FC236}">
                <a16:creationId xmlns:a16="http://schemas.microsoft.com/office/drawing/2014/main" id="{9FD728F6-3C36-10A6-DEAB-9A605C99A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23" y="-76997"/>
            <a:ext cx="9676553" cy="70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1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4100">
            <a:extLst>
              <a:ext uri="{FF2B5EF4-FFF2-40B4-BE49-F238E27FC236}">
                <a16:creationId xmlns:a16="http://schemas.microsoft.com/office/drawing/2014/main" id="{48B9DF38-63D5-002F-3363-AC8801B47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BAB5DC-7C87-1134-3038-B29491E6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Calculation</a:t>
            </a:r>
            <a:r>
              <a:rPr lang="en-US" sz="4400" b="1" kern="1200" dirty="0">
                <a:solidFill>
                  <a:schemeClr val="tx1"/>
                </a:solidFill>
              </a:rPr>
              <a:t> </a:t>
            </a:r>
            <a:endParaRPr lang="en-NL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7BFF93-9866-9C63-CF47-3C3F6E83D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77858"/>
              </p:ext>
            </p:extLst>
          </p:nvPr>
        </p:nvGraphicFramePr>
        <p:xfrm>
          <a:off x="3564466" y="2055813"/>
          <a:ext cx="5063066" cy="3285065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531533">
                  <a:extLst>
                    <a:ext uri="{9D8B030D-6E8A-4147-A177-3AD203B41FA5}">
                      <a16:colId xmlns:a16="http://schemas.microsoft.com/office/drawing/2014/main" val="121597408"/>
                    </a:ext>
                  </a:extLst>
                </a:gridCol>
                <a:gridCol w="2531533">
                  <a:extLst>
                    <a:ext uri="{9D8B030D-6E8A-4147-A177-3AD203B41FA5}">
                      <a16:colId xmlns:a16="http://schemas.microsoft.com/office/drawing/2014/main" val="84674223"/>
                    </a:ext>
                  </a:extLst>
                </a:gridCol>
              </a:tblGrid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400" dirty="0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400" dirty="0"/>
                        <a:t>Probability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013333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Brussels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023235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Antwerp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875731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London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8663302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595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41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77D71-7BC7-47FB-3658-29398EEF8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4100">
            <a:extLst>
              <a:ext uri="{FF2B5EF4-FFF2-40B4-BE49-F238E27FC236}">
                <a16:creationId xmlns:a16="http://schemas.microsoft.com/office/drawing/2014/main" id="{75C4AC65-3493-1084-DF01-9369B168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A59BB8-8793-0FB5-624A-83775313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Calculation</a:t>
            </a:r>
            <a:endParaRPr lang="en-NL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59FB20-0AAE-3EEC-38ED-B0661D12F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140280"/>
              </p:ext>
            </p:extLst>
          </p:nvPr>
        </p:nvGraphicFramePr>
        <p:xfrm>
          <a:off x="364065" y="2055813"/>
          <a:ext cx="11463868" cy="3285065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865967">
                  <a:extLst>
                    <a:ext uri="{9D8B030D-6E8A-4147-A177-3AD203B41FA5}">
                      <a16:colId xmlns:a16="http://schemas.microsoft.com/office/drawing/2014/main" val="121597408"/>
                    </a:ext>
                  </a:extLst>
                </a:gridCol>
                <a:gridCol w="2865967">
                  <a:extLst>
                    <a:ext uri="{9D8B030D-6E8A-4147-A177-3AD203B41FA5}">
                      <a16:colId xmlns:a16="http://schemas.microsoft.com/office/drawing/2014/main" val="84674223"/>
                    </a:ext>
                  </a:extLst>
                </a:gridCol>
                <a:gridCol w="2865967">
                  <a:extLst>
                    <a:ext uri="{9D8B030D-6E8A-4147-A177-3AD203B41FA5}">
                      <a16:colId xmlns:a16="http://schemas.microsoft.com/office/drawing/2014/main" val="3328753412"/>
                    </a:ext>
                  </a:extLst>
                </a:gridCol>
                <a:gridCol w="2865967">
                  <a:extLst>
                    <a:ext uri="{9D8B030D-6E8A-4147-A177-3AD203B41FA5}">
                      <a16:colId xmlns:a16="http://schemas.microsoft.com/office/drawing/2014/main" val="9267584"/>
                    </a:ext>
                  </a:extLst>
                </a:gridCol>
              </a:tblGrid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400" dirty="0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400" dirty="0"/>
                        <a:t>0.0 - Deterministic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400" dirty="0"/>
                        <a:t>0.7 –  Balanced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400" dirty="0"/>
                        <a:t>1.5 – Creative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013333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Brussels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023235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Antwerp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875731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London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8663302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595359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A7AA0C91-F755-5072-44E1-DF745CF6948D}"/>
              </a:ext>
            </a:extLst>
          </p:cNvPr>
          <p:cNvSpPr txBox="1">
            <a:spLocks/>
          </p:cNvSpPr>
          <p:nvPr/>
        </p:nvSpPr>
        <p:spPr>
          <a:xfrm>
            <a:off x="838199" y="7508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/>
              <a:t>Temperature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21121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BAEC-113A-6241-6A52-207A8D9EB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4100">
            <a:extLst>
              <a:ext uri="{FF2B5EF4-FFF2-40B4-BE49-F238E27FC236}">
                <a16:creationId xmlns:a16="http://schemas.microsoft.com/office/drawing/2014/main" id="{09EB5264-E354-2960-D3B2-35E2E6FB0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C0C0D-DAD2-1A78-E1D9-DDDE951E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Calculation</a:t>
            </a:r>
            <a:endParaRPr lang="en-NL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9ECE6C-45F5-8D60-1F62-609C618E0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442367"/>
              </p:ext>
            </p:extLst>
          </p:nvPr>
        </p:nvGraphicFramePr>
        <p:xfrm>
          <a:off x="364065" y="2055813"/>
          <a:ext cx="11463868" cy="3285065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865967">
                  <a:extLst>
                    <a:ext uri="{9D8B030D-6E8A-4147-A177-3AD203B41FA5}">
                      <a16:colId xmlns:a16="http://schemas.microsoft.com/office/drawing/2014/main" val="121597408"/>
                    </a:ext>
                  </a:extLst>
                </a:gridCol>
                <a:gridCol w="2865967">
                  <a:extLst>
                    <a:ext uri="{9D8B030D-6E8A-4147-A177-3AD203B41FA5}">
                      <a16:colId xmlns:a16="http://schemas.microsoft.com/office/drawing/2014/main" val="84674223"/>
                    </a:ext>
                  </a:extLst>
                </a:gridCol>
                <a:gridCol w="2865967">
                  <a:extLst>
                    <a:ext uri="{9D8B030D-6E8A-4147-A177-3AD203B41FA5}">
                      <a16:colId xmlns:a16="http://schemas.microsoft.com/office/drawing/2014/main" val="3328753412"/>
                    </a:ext>
                  </a:extLst>
                </a:gridCol>
                <a:gridCol w="2865967">
                  <a:extLst>
                    <a:ext uri="{9D8B030D-6E8A-4147-A177-3AD203B41FA5}">
                      <a16:colId xmlns:a16="http://schemas.microsoft.com/office/drawing/2014/main" val="9267584"/>
                    </a:ext>
                  </a:extLst>
                </a:gridCol>
              </a:tblGrid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400" dirty="0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400" dirty="0"/>
                        <a:t>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400" dirty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400" dirty="0"/>
                        <a:t>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013333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Brussels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023235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Antwerp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875731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London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8663302"/>
                  </a:ext>
                </a:extLst>
              </a:tr>
              <a:tr h="657013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Paris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595359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7BE59EC9-55A1-75AA-18CC-0CB2F418DDA7}"/>
              </a:ext>
            </a:extLst>
          </p:cNvPr>
          <p:cNvSpPr txBox="1">
            <a:spLocks/>
          </p:cNvSpPr>
          <p:nvPr/>
        </p:nvSpPr>
        <p:spPr>
          <a:xfrm>
            <a:off x="838199" y="7508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/>
              <a:t>Top P(</a:t>
            </a:r>
            <a:r>
              <a:rPr lang="en-GB" sz="4000" dirty="0" err="1"/>
              <a:t>ercentage</a:t>
            </a:r>
            <a:r>
              <a:rPr lang="en-GB" sz="4000" dirty="0"/>
              <a:t>)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675579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30470-E00C-4976-ED93-DDC280FCC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D727F3-2D2F-AD44-732E-03936124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71CE103-7409-F6C0-81D3-56E8E2C1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Conversational AI</a:t>
            </a:r>
            <a:endParaRPr lang="en-NL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91A071-8436-30C0-814E-AA329914B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Remember the good old days?</a:t>
            </a:r>
            <a:endParaRPr lang="en-NL" sz="4800"/>
          </a:p>
        </p:txBody>
      </p:sp>
    </p:spTree>
    <p:extLst>
      <p:ext uri="{BB962C8B-B14F-4D97-AF65-F5344CB8AC3E}">
        <p14:creationId xmlns:p14="http://schemas.microsoft.com/office/powerpoint/2010/main" val="4024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0184F-3148-4603-CD6D-DCD94106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8E8D60C-20B4-6880-A40B-755D08B2412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4691269"/>
            <a:ext cx="12192000" cy="1512060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Demo  </a:t>
            </a:r>
            <a:endParaRPr lang="en-NL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6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Xebia - Slidedeck 2022">
  <a:themeElements>
    <a:clrScheme name="Custom 1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5C4F61"/>
      </a:accent1>
      <a:accent2>
        <a:srgbClr val="491E47"/>
      </a:accent2>
      <a:accent3>
        <a:srgbClr val="6C1D5F"/>
      </a:accent3>
      <a:accent4>
        <a:srgbClr val="855889"/>
      </a:accent4>
      <a:accent5>
        <a:srgbClr val="9D92B2"/>
      </a:accent5>
      <a:accent6>
        <a:srgbClr val="D3CCEC"/>
      </a:accent6>
      <a:hlink>
        <a:srgbClr val="06A99C"/>
      </a:hlink>
      <a:folHlink>
        <a:srgbClr val="047E74"/>
      </a:folHlink>
    </a:clrScheme>
    <a:fontScheme name="Aangepast 4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ebia PPT - template-set 2023 - def v2.2 en-US_optimized fork.potx" id="{AA4D738B-8E5E-4837-AF5C-F81D9ABF70A9}" vid="{795A9C1C-BAC6-4624-8E20-A373E8BFD67F}"/>
    </a:ext>
  </a:extLst>
</a:theme>
</file>

<file path=ppt/theme/theme6.xml><?xml version="1.0" encoding="utf-8"?>
<a:theme xmlns:a="http://schemas.openxmlformats.org/drawingml/2006/main" name="AI">
  <a:themeElements>
    <a:clrScheme name="GitHub Universe 2024">
      <a:dk1>
        <a:srgbClr val="0D1116"/>
      </a:dk1>
      <a:lt1>
        <a:srgbClr val="FFFFFE"/>
      </a:lt1>
      <a:dk2>
        <a:srgbClr val="B0BAC3"/>
      </a:dk2>
      <a:lt2>
        <a:srgbClr val="2F363C"/>
      </a:lt2>
      <a:accent1>
        <a:srgbClr val="2732E7"/>
      </a:accent1>
      <a:accent2>
        <a:srgbClr val="8341FA"/>
      </a:accent2>
      <a:accent3>
        <a:srgbClr val="FE4C24"/>
      </a:accent3>
      <a:accent4>
        <a:srgbClr val="5FED83"/>
      </a:accent4>
      <a:accent5>
        <a:srgbClr val="FFC2F7"/>
      </a:accent5>
      <a:accent6>
        <a:srgbClr val="BEE0DB"/>
      </a:accent6>
      <a:hlink>
        <a:srgbClr val="EEF6FC"/>
      </a:hlink>
      <a:folHlink>
        <a:srgbClr val="EEF6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 Universe 2024 Template" id="{0F73A8D7-DD3F-8B4B-A2A6-810FA6EE167E}" vid="{595D4EB0-7FC7-BC42-8326-BFA326E2D128}"/>
    </a:ext>
  </a:extLst>
</a:theme>
</file>

<file path=ppt/theme/theme7.xml><?xml version="1.0" encoding="utf-8"?>
<a:theme xmlns:a="http://schemas.openxmlformats.org/drawingml/2006/main" name="General Content Slides">
  <a:themeElements>
    <a:clrScheme name="GitHub Universe 2024">
      <a:dk1>
        <a:srgbClr val="0D1116"/>
      </a:dk1>
      <a:lt1>
        <a:srgbClr val="FFFFFE"/>
      </a:lt1>
      <a:dk2>
        <a:srgbClr val="B0BAC3"/>
      </a:dk2>
      <a:lt2>
        <a:srgbClr val="2F363C"/>
      </a:lt2>
      <a:accent1>
        <a:srgbClr val="2732E7"/>
      </a:accent1>
      <a:accent2>
        <a:srgbClr val="8341FA"/>
      </a:accent2>
      <a:accent3>
        <a:srgbClr val="FE4C24"/>
      </a:accent3>
      <a:accent4>
        <a:srgbClr val="5FED83"/>
      </a:accent4>
      <a:accent5>
        <a:srgbClr val="FFC2F7"/>
      </a:accent5>
      <a:accent6>
        <a:srgbClr val="BEE0DB"/>
      </a:accent6>
      <a:hlink>
        <a:srgbClr val="EEF6FC"/>
      </a:hlink>
      <a:folHlink>
        <a:srgbClr val="EEF6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 Universe 2024 Template" id="{0F73A8D7-DD3F-8B4B-A2A6-810FA6EE167E}" vid="{F3BBA59E-1C2E-074A-A7E5-7B103211B3A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Macintosh PowerPoint</Application>
  <PresentationFormat>Widescreen</PresentationFormat>
  <Paragraphs>103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48" baseType="lpstr">
      <vt:lpstr>Aptos</vt:lpstr>
      <vt:lpstr>Arial</vt:lpstr>
      <vt:lpstr>Arial Bold</vt:lpstr>
      <vt:lpstr>Bangers</vt:lpstr>
      <vt:lpstr>Calibri</vt:lpstr>
      <vt:lpstr>Gotham Bold</vt:lpstr>
      <vt:lpstr>Gotham Medium</vt:lpstr>
      <vt:lpstr>Mona Sans</vt:lpstr>
      <vt:lpstr>Mona-Sans</vt:lpstr>
      <vt:lpstr>Mona-Sans Regular</vt:lpstr>
      <vt:lpstr>Proxima Nova Rg</vt:lpstr>
      <vt:lpstr>Proxima Nova Semibold</vt:lpstr>
      <vt:lpstr>Segoe UI</vt:lpstr>
      <vt:lpstr>Segoe UI Light</vt:lpstr>
      <vt:lpstr>SF Mono</vt:lpstr>
      <vt:lpstr>Sniglet</vt:lpstr>
      <vt:lpstr>Source Sans Pro</vt:lpstr>
      <vt:lpstr>Source Sans Pro ExtraLight</vt:lpstr>
      <vt:lpstr>Tenorite</vt:lpstr>
      <vt:lpstr>Tw Cen MT Condensed Extra Bold</vt:lpstr>
      <vt:lpstr>Office Theme</vt:lpstr>
      <vt:lpstr>Live! 360 2018</vt:lpstr>
      <vt:lpstr>Jachimo template</vt:lpstr>
      <vt:lpstr>5_Office Theme</vt:lpstr>
      <vt:lpstr>Xebia - Slidedeck 2022</vt:lpstr>
      <vt:lpstr>AI</vt:lpstr>
      <vt:lpstr>General Content Slides</vt:lpstr>
      <vt:lpstr>From Completion to Agentic AI The Evolution of Language models</vt:lpstr>
      <vt:lpstr>Agenda</vt:lpstr>
      <vt:lpstr>The foundation</vt:lpstr>
      <vt:lpstr>PowerPoint Presentation</vt:lpstr>
      <vt:lpstr>Probability Calculation </vt:lpstr>
      <vt:lpstr>Probability Calculation</vt:lpstr>
      <vt:lpstr>Probability Calculation</vt:lpstr>
      <vt:lpstr>Conversational AI</vt:lpstr>
      <vt:lpstr>Demo  </vt:lpstr>
      <vt:lpstr>Knowledge Enhancement</vt:lpstr>
      <vt:lpstr>PowerPoint Presentation</vt:lpstr>
      <vt:lpstr>PowerPoint Presentation</vt:lpstr>
      <vt:lpstr>Demo  </vt:lpstr>
      <vt:lpstr>Agentic Orchestration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2025-06-10T15:25:31Z</dcterms:created>
  <dcterms:modified xsi:type="dcterms:W3CDTF">2025-11-04T10:32:57Z</dcterms:modified>
</cp:coreProperties>
</file>